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6" r:id="rId3"/>
    <p:sldId id="261" r:id="rId4"/>
    <p:sldId id="269" r:id="rId5"/>
    <p:sldId id="275" r:id="rId6"/>
    <p:sldId id="277" r:id="rId7"/>
    <p:sldId id="274" r:id="rId8"/>
    <p:sldId id="271" r:id="rId9"/>
    <p:sldId id="270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76FC4-FC1F-44D8-88BC-F86857EECBF7}" v="1035" dt="2023-03-22T01:12:47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93" d="100"/>
          <a:sy n="93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EE176FC4-FC1F-44D8-88BC-F86857EECBF7}"/>
    <pc:docChg chg="undo redo custSel addSld delSld modSld sldOrd">
      <pc:chgData name="Bozman, Adam Nathaniel" userId="f0638ef9-1deb-4360-a9b3-4111be3bf51a" providerId="ADAL" clId="{EE176FC4-FC1F-44D8-88BC-F86857EECBF7}" dt="2023-03-22T16:03:41.588" v="9741" actId="948"/>
      <pc:docMkLst>
        <pc:docMk/>
      </pc:docMkLst>
      <pc:sldChg chg="modSp mod">
        <pc:chgData name="Bozman, Adam Nathaniel" userId="f0638ef9-1deb-4360-a9b3-4111be3bf51a" providerId="ADAL" clId="{EE176FC4-FC1F-44D8-88BC-F86857EECBF7}" dt="2023-03-13T16:20:01.675" v="94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EE176FC4-FC1F-44D8-88BC-F86857EECBF7}" dt="2023-03-13T16:19:06.766" v="60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EE176FC4-FC1F-44D8-88BC-F86857EECBF7}" dt="2023-03-13T16:20:01.675" v="94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EE176FC4-FC1F-44D8-88BC-F86857EECBF7}" dt="2023-03-13T16:21:08.785" v="95" actId="2696"/>
        <pc:sldMkLst>
          <pc:docMk/>
          <pc:sldMk cId="721369664" sldId="260"/>
        </pc:sldMkLst>
      </pc:sldChg>
      <pc:sldChg chg="addSp delSp modSp mod modAnim">
        <pc:chgData name="Bozman, Adam Nathaniel" userId="f0638ef9-1deb-4360-a9b3-4111be3bf51a" providerId="ADAL" clId="{EE176FC4-FC1F-44D8-88BC-F86857EECBF7}" dt="2023-03-22T00:42:34.994" v="8298" actId="27636"/>
        <pc:sldMkLst>
          <pc:docMk/>
          <pc:sldMk cId="805916559" sldId="261"/>
        </pc:sldMkLst>
        <pc:spChg chg="mod">
          <ac:chgData name="Bozman, Adam Nathaniel" userId="f0638ef9-1deb-4360-a9b3-4111be3bf51a" providerId="ADAL" clId="{EE176FC4-FC1F-44D8-88BC-F86857EECBF7}" dt="2023-03-13T16:35:12.507" v="546" actId="20577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EE176FC4-FC1F-44D8-88BC-F86857EECBF7}" dt="2023-03-21T17:34:00.263" v="989" actId="14100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2T00:42:34.994" v="8298" actId="27636"/>
          <ac:spMkLst>
            <pc:docMk/>
            <pc:sldMk cId="805916559" sldId="261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EE176FC4-FC1F-44D8-88BC-F86857EECBF7}" dt="2023-03-21T17:42:50.192" v="1163" actId="20577"/>
          <ac:spMkLst>
            <pc:docMk/>
            <pc:sldMk cId="805916559" sldId="261"/>
            <ac:spMk id="14" creationId="{A45D2528-815C-D7EC-7CAD-D37104B66660}"/>
          </ac:spMkLst>
        </pc:spChg>
        <pc:spChg chg="add mod">
          <ac:chgData name="Bozman, Adam Nathaniel" userId="f0638ef9-1deb-4360-a9b3-4111be3bf51a" providerId="ADAL" clId="{EE176FC4-FC1F-44D8-88BC-F86857EECBF7}" dt="2023-03-21T17:42:55.519" v="1167" actId="20577"/>
          <ac:spMkLst>
            <pc:docMk/>
            <pc:sldMk cId="805916559" sldId="261"/>
            <ac:spMk id="17" creationId="{290C0E18-6098-D710-10D4-0FCDDA23D4F8}"/>
          </ac:spMkLst>
        </pc:spChg>
        <pc:spChg chg="add mod">
          <ac:chgData name="Bozman, Adam Nathaniel" userId="f0638ef9-1deb-4360-a9b3-4111be3bf51a" providerId="ADAL" clId="{EE176FC4-FC1F-44D8-88BC-F86857EECBF7}" dt="2023-03-21T17:40:13.600" v="1144" actId="1076"/>
          <ac:spMkLst>
            <pc:docMk/>
            <pc:sldMk cId="805916559" sldId="261"/>
            <ac:spMk id="18" creationId="{AE9DE235-5A9D-E2A4-D530-8F13D385377E}"/>
          </ac:spMkLst>
        </pc:spChg>
        <pc:spChg chg="add mod">
          <ac:chgData name="Bozman, Adam Nathaniel" userId="f0638ef9-1deb-4360-a9b3-4111be3bf51a" providerId="ADAL" clId="{EE176FC4-FC1F-44D8-88BC-F86857EECBF7}" dt="2023-03-21T17:42:11.078" v="1157" actId="207"/>
          <ac:spMkLst>
            <pc:docMk/>
            <pc:sldMk cId="805916559" sldId="261"/>
            <ac:spMk id="24" creationId="{26BC3FE3-5272-3B48-15AE-7667704B1167}"/>
          </ac:spMkLst>
        </pc:spChg>
        <pc:spChg chg="add mod">
          <ac:chgData name="Bozman, Adam Nathaniel" userId="f0638ef9-1deb-4360-a9b3-4111be3bf51a" providerId="ADAL" clId="{EE176FC4-FC1F-44D8-88BC-F86857EECBF7}" dt="2023-03-21T19:43:52.822" v="1712" actId="14100"/>
          <ac:spMkLst>
            <pc:docMk/>
            <pc:sldMk cId="805916559" sldId="261"/>
            <ac:spMk id="25" creationId="{EE19F7EF-C189-8791-CA09-A6EBDB44823D}"/>
          </ac:spMkLst>
        </pc:spChg>
        <pc:spChg chg="add mod">
          <ac:chgData name="Bozman, Adam Nathaniel" userId="f0638ef9-1deb-4360-a9b3-4111be3bf51a" providerId="ADAL" clId="{EE176FC4-FC1F-44D8-88BC-F86857EECBF7}" dt="2023-03-21T17:44:40.735" v="1184" actId="1076"/>
          <ac:spMkLst>
            <pc:docMk/>
            <pc:sldMk cId="805916559" sldId="261"/>
            <ac:spMk id="26" creationId="{38CC0D84-2AC0-13DD-CE66-88DCCBDD4301}"/>
          </ac:spMkLst>
        </pc:spChg>
        <pc:spChg chg="add mod">
          <ac:chgData name="Bozman, Adam Nathaniel" userId="f0638ef9-1deb-4360-a9b3-4111be3bf51a" providerId="ADAL" clId="{EE176FC4-FC1F-44D8-88BC-F86857EECBF7}" dt="2023-03-21T17:46:09.275" v="1208" actId="20577"/>
          <ac:spMkLst>
            <pc:docMk/>
            <pc:sldMk cId="805916559" sldId="261"/>
            <ac:spMk id="27" creationId="{71300FED-F00E-8AFA-0EFD-0CFC3AB5924B}"/>
          </ac:spMkLst>
        </pc:spChg>
        <pc:spChg chg="add mod">
          <ac:chgData name="Bozman, Adam Nathaniel" userId="f0638ef9-1deb-4360-a9b3-4111be3bf51a" providerId="ADAL" clId="{EE176FC4-FC1F-44D8-88BC-F86857EECBF7}" dt="2023-03-21T19:58:41.969" v="1917" actId="1076"/>
          <ac:spMkLst>
            <pc:docMk/>
            <pc:sldMk cId="805916559" sldId="261"/>
            <ac:spMk id="37" creationId="{B343D97C-3354-F35D-C497-63735C2D6325}"/>
          </ac:spMkLst>
        </pc:spChg>
        <pc:spChg chg="add mod">
          <ac:chgData name="Bozman, Adam Nathaniel" userId="f0638ef9-1deb-4360-a9b3-4111be3bf51a" providerId="ADAL" clId="{EE176FC4-FC1F-44D8-88BC-F86857EECBF7}" dt="2023-03-21T20:00:57.304" v="1957" actId="20577"/>
          <ac:spMkLst>
            <pc:docMk/>
            <pc:sldMk cId="805916559" sldId="261"/>
            <ac:spMk id="38" creationId="{A89AD11B-A398-BF64-5B5D-0F6829C90A10}"/>
          </ac:spMkLst>
        </pc:spChg>
        <pc:picChg chg="add del mod">
          <ac:chgData name="Bozman, Adam Nathaniel" userId="f0638ef9-1deb-4360-a9b3-4111be3bf51a" providerId="ADAL" clId="{EE176FC4-FC1F-44D8-88BC-F86857EECBF7}" dt="2023-03-21T17:34:29.121" v="999" actId="21"/>
          <ac:picMkLst>
            <pc:docMk/>
            <pc:sldMk cId="805916559" sldId="261"/>
            <ac:picMk id="4" creationId="{EACBCC6D-AD6C-CA16-479F-2CFC98E9CF9F}"/>
          </ac:picMkLst>
        </pc:picChg>
        <pc:picChg chg="add del mod">
          <ac:chgData name="Bozman, Adam Nathaniel" userId="f0638ef9-1deb-4360-a9b3-4111be3bf51a" providerId="ADAL" clId="{EE176FC4-FC1F-44D8-88BC-F86857EECBF7}" dt="2023-03-21T17:37:40.364" v="1079" actId="21"/>
          <ac:picMkLst>
            <pc:docMk/>
            <pc:sldMk cId="805916559" sldId="261"/>
            <ac:picMk id="5" creationId="{C08A3138-780B-FC92-A199-4A74D5607607}"/>
          </ac:picMkLst>
        </pc:picChg>
        <pc:picChg chg="add mod">
          <ac:chgData name="Bozman, Adam Nathaniel" userId="f0638ef9-1deb-4360-a9b3-4111be3bf51a" providerId="ADAL" clId="{EE176FC4-FC1F-44D8-88BC-F86857EECBF7}" dt="2023-03-21T17:38:32.686" v="1092" actId="1076"/>
          <ac:picMkLst>
            <pc:docMk/>
            <pc:sldMk cId="805916559" sldId="261"/>
            <ac:picMk id="10" creationId="{25279B7D-A8C7-A266-7E2D-BE8DFE688FE5}"/>
          </ac:picMkLst>
        </pc:picChg>
        <pc:picChg chg="add mod">
          <ac:chgData name="Bozman, Adam Nathaniel" userId="f0638ef9-1deb-4360-a9b3-4111be3bf51a" providerId="ADAL" clId="{EE176FC4-FC1F-44D8-88BC-F86857EECBF7}" dt="2023-03-21T17:38:15.551" v="1089" actId="1076"/>
          <ac:picMkLst>
            <pc:docMk/>
            <pc:sldMk cId="805916559" sldId="261"/>
            <ac:picMk id="12" creationId="{B136AD74-AF2F-025B-E8F5-D64234DCCE06}"/>
          </ac:picMkLst>
        </pc:picChg>
        <pc:picChg chg="add mod">
          <ac:chgData name="Bozman, Adam Nathaniel" userId="f0638ef9-1deb-4360-a9b3-4111be3bf51a" providerId="ADAL" clId="{EE176FC4-FC1F-44D8-88BC-F86857EECBF7}" dt="2023-03-21T17:38:05.381" v="1087" actId="1076"/>
          <ac:picMkLst>
            <pc:docMk/>
            <pc:sldMk cId="805916559" sldId="261"/>
            <ac:picMk id="16" creationId="{63F0DEB1-36E8-4D2B-1AA7-300357AE0064}"/>
          </ac:picMkLst>
        </pc:picChg>
        <pc:cxnChg chg="add mod">
          <ac:chgData name="Bozman, Adam Nathaniel" userId="f0638ef9-1deb-4360-a9b3-4111be3bf51a" providerId="ADAL" clId="{EE176FC4-FC1F-44D8-88BC-F86857EECBF7}" dt="2023-03-21T17:40:42.381" v="1147" actId="1582"/>
          <ac:cxnSpMkLst>
            <pc:docMk/>
            <pc:sldMk cId="805916559" sldId="261"/>
            <ac:cxnSpMk id="20" creationId="{6FFB3C16-A8B3-5F0D-4A2D-C8ED3F9B6A92}"/>
          </ac:cxnSpMkLst>
        </pc:cxnChg>
        <pc:cxnChg chg="add mod">
          <ac:chgData name="Bozman, Adam Nathaniel" userId="f0638ef9-1deb-4360-a9b3-4111be3bf51a" providerId="ADAL" clId="{EE176FC4-FC1F-44D8-88BC-F86857EECBF7}" dt="2023-03-21T17:40:59.263" v="1150" actId="1076"/>
          <ac:cxnSpMkLst>
            <pc:docMk/>
            <pc:sldMk cId="805916559" sldId="261"/>
            <ac:cxnSpMk id="21" creationId="{C5529F69-5A57-3DAE-5A25-C23CBC5FB35E}"/>
          </ac:cxnSpMkLst>
        </pc:cxnChg>
        <pc:cxnChg chg="add del">
          <ac:chgData name="Bozman, Adam Nathaniel" userId="f0638ef9-1deb-4360-a9b3-4111be3bf51a" providerId="ADAL" clId="{EE176FC4-FC1F-44D8-88BC-F86857EECBF7}" dt="2023-03-21T17:41:25.719" v="1152" actId="11529"/>
          <ac:cxnSpMkLst>
            <pc:docMk/>
            <pc:sldMk cId="805916559" sldId="261"/>
            <ac:cxnSpMk id="23" creationId="{FA95A3AD-EEAF-7D33-773C-58BF7510A11A}"/>
          </ac:cxnSpMkLst>
        </pc:cxnChg>
        <pc:cxnChg chg="add mod">
          <ac:chgData name="Bozman, Adam Nathaniel" userId="f0638ef9-1deb-4360-a9b3-4111be3bf51a" providerId="ADAL" clId="{EE176FC4-FC1F-44D8-88BC-F86857EECBF7}" dt="2023-03-21T17:45:27.906" v="1193" actId="1076"/>
          <ac:cxnSpMkLst>
            <pc:docMk/>
            <pc:sldMk cId="805916559" sldId="261"/>
            <ac:cxnSpMk id="28" creationId="{0489C105-A487-6647-D2EB-9D16797ED2AE}"/>
          </ac:cxnSpMkLst>
        </pc:cxnChg>
        <pc:cxnChg chg="add del mod">
          <ac:chgData name="Bozman, Adam Nathaniel" userId="f0638ef9-1deb-4360-a9b3-4111be3bf51a" providerId="ADAL" clId="{EE176FC4-FC1F-44D8-88BC-F86857EECBF7}" dt="2023-03-21T17:45:13.510" v="1192" actId="478"/>
          <ac:cxnSpMkLst>
            <pc:docMk/>
            <pc:sldMk cId="805916559" sldId="261"/>
            <ac:cxnSpMk id="29" creationId="{50F8BEE6-3455-2756-981E-2B9F604291E1}"/>
          </ac:cxnSpMkLst>
        </pc:cxnChg>
        <pc:cxnChg chg="add mod">
          <ac:chgData name="Bozman, Adam Nathaniel" userId="f0638ef9-1deb-4360-a9b3-4111be3bf51a" providerId="ADAL" clId="{EE176FC4-FC1F-44D8-88BC-F86857EECBF7}" dt="2023-03-21T17:46:15.978" v="1210" actId="14100"/>
          <ac:cxnSpMkLst>
            <pc:docMk/>
            <pc:sldMk cId="805916559" sldId="261"/>
            <ac:cxnSpMk id="31" creationId="{A70EB4A4-DC96-718A-1BCB-8EEF65FB7EA3}"/>
          </ac:cxnSpMkLst>
        </pc:cxnChg>
      </pc:sldChg>
      <pc:sldChg chg="del">
        <pc:chgData name="Bozman, Adam Nathaniel" userId="f0638ef9-1deb-4360-a9b3-4111be3bf51a" providerId="ADAL" clId="{EE176FC4-FC1F-44D8-88BC-F86857EECBF7}" dt="2023-03-13T16:43:00.785" v="693" actId="2696"/>
        <pc:sldMkLst>
          <pc:docMk/>
          <pc:sldMk cId="398829381" sldId="262"/>
        </pc:sldMkLst>
      </pc:sldChg>
      <pc:sldChg chg="add del">
        <pc:chgData name="Bozman, Adam Nathaniel" userId="f0638ef9-1deb-4360-a9b3-4111be3bf51a" providerId="ADAL" clId="{EE176FC4-FC1F-44D8-88BC-F86857EECBF7}" dt="2023-03-13T16:43:09.239" v="694" actId="2696"/>
        <pc:sldMkLst>
          <pc:docMk/>
          <pc:sldMk cId="674685168" sldId="263"/>
        </pc:sldMkLst>
      </pc:sldChg>
      <pc:sldChg chg="add del">
        <pc:chgData name="Bozman, Adam Nathaniel" userId="f0638ef9-1deb-4360-a9b3-4111be3bf51a" providerId="ADAL" clId="{EE176FC4-FC1F-44D8-88BC-F86857EECBF7}" dt="2023-03-13T16:43:09.239" v="694" actId="2696"/>
        <pc:sldMkLst>
          <pc:docMk/>
          <pc:sldMk cId="1886891478" sldId="264"/>
        </pc:sldMkLst>
      </pc:sldChg>
      <pc:sldChg chg="del ord">
        <pc:chgData name="Bozman, Adam Nathaniel" userId="f0638ef9-1deb-4360-a9b3-4111be3bf51a" providerId="ADAL" clId="{EE176FC4-FC1F-44D8-88BC-F86857EECBF7}" dt="2023-03-21T19:39:58.030" v="1644" actId="2696"/>
        <pc:sldMkLst>
          <pc:docMk/>
          <pc:sldMk cId="730684839" sldId="265"/>
        </pc:sldMkLst>
      </pc:sldChg>
      <pc:sldChg chg="addSp delSp modSp add del mod ord modAnim">
        <pc:chgData name="Bozman, Adam Nathaniel" userId="f0638ef9-1deb-4360-a9b3-4111be3bf51a" providerId="ADAL" clId="{EE176FC4-FC1F-44D8-88BC-F86857EECBF7}" dt="2023-03-21T20:28:55.690" v="3119"/>
        <pc:sldMkLst>
          <pc:docMk/>
          <pc:sldMk cId="2592332005" sldId="266"/>
        </pc:sldMkLst>
        <pc:spChg chg="mod">
          <ac:chgData name="Bozman, Adam Nathaniel" userId="f0638ef9-1deb-4360-a9b3-4111be3bf51a" providerId="ADAL" clId="{EE176FC4-FC1F-44D8-88BC-F86857EECBF7}" dt="2023-03-13T16:37:35.592" v="675" actId="14100"/>
          <ac:spMkLst>
            <pc:docMk/>
            <pc:sldMk cId="2592332005" sldId="26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EE176FC4-FC1F-44D8-88BC-F86857EECBF7}" dt="2023-03-21T20:28:43.673" v="3118" actId="1076"/>
          <ac:spMkLst>
            <pc:docMk/>
            <pc:sldMk cId="2592332005" sldId="266"/>
            <ac:spMk id="3" creationId="{EDD5265A-2BAB-A749-E6D9-B97D2A677BF9}"/>
          </ac:spMkLst>
        </pc:spChg>
        <pc:spChg chg="mod">
          <ac:chgData name="Bozman, Adam Nathaniel" userId="f0638ef9-1deb-4360-a9b3-4111be3bf51a" providerId="ADAL" clId="{EE176FC4-FC1F-44D8-88BC-F86857EECBF7}" dt="2023-03-21T20:28:33.189" v="3113" actId="404"/>
          <ac:spMkLst>
            <pc:docMk/>
            <pc:sldMk cId="2592332005" sldId="26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13T16:35:59.882" v="643" actId="1076"/>
          <ac:spMkLst>
            <pc:docMk/>
            <pc:sldMk cId="2592332005" sldId="266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EE176FC4-FC1F-44D8-88BC-F86857EECBF7}" dt="2023-03-13T16:36:21.756" v="646" actId="27636"/>
          <ac:spMkLst>
            <pc:docMk/>
            <pc:sldMk cId="2592332005" sldId="266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EE176FC4-FC1F-44D8-88BC-F86857EECBF7}" dt="2023-03-21T20:28:37.126" v="3117" actId="404"/>
          <ac:spMkLst>
            <pc:docMk/>
            <pc:sldMk cId="2592332005" sldId="266"/>
            <ac:spMk id="17" creationId="{A79C152A-ED29-3E4C-B46C-62C01009BF09}"/>
          </ac:spMkLst>
        </pc:spChg>
        <pc:graphicFrameChg chg="add del mod">
          <ac:chgData name="Bozman, Adam Nathaniel" userId="f0638ef9-1deb-4360-a9b3-4111be3bf51a" providerId="ADAL" clId="{EE176FC4-FC1F-44D8-88BC-F86857EECBF7}" dt="2023-03-13T16:27:57.576" v="317"/>
          <ac:graphicFrameMkLst>
            <pc:docMk/>
            <pc:sldMk cId="2592332005" sldId="266"/>
            <ac:graphicFrameMk id="3" creationId="{5935E0F3-D1F7-DDC0-9EA6-1C1B6DFAD4BC}"/>
          </ac:graphicFrameMkLst>
        </pc:graphicFrameChg>
      </pc:sldChg>
      <pc:sldChg chg="add del">
        <pc:chgData name="Bozman, Adam Nathaniel" userId="f0638ef9-1deb-4360-a9b3-4111be3bf51a" providerId="ADAL" clId="{EE176FC4-FC1F-44D8-88BC-F86857EECBF7}" dt="2023-03-13T16:43:09.239" v="694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EE176FC4-FC1F-44D8-88BC-F86857EECBF7}" dt="2023-03-22T01:32:04.433" v="9735" actId="11"/>
        <pc:sldMkLst>
          <pc:docMk/>
          <pc:sldMk cId="570764344" sldId="268"/>
        </pc:sldMkLst>
        <pc:spChg chg="mod">
          <ac:chgData name="Bozman, Adam Nathaniel" userId="f0638ef9-1deb-4360-a9b3-4111be3bf51a" providerId="ADAL" clId="{EE176FC4-FC1F-44D8-88BC-F86857EECBF7}" dt="2023-03-21T19:40:08.297" v="1660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EE176FC4-FC1F-44D8-88BC-F86857EECBF7}" dt="2023-03-22T01:32:04.433" v="9735" actId="11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1T19:40:11.892" v="1661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EE176FC4-FC1F-44D8-88BC-F86857EECBF7}" dt="2023-03-21T19:40:14.735" v="1662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addSp modSp add del mod ord modAnim">
        <pc:chgData name="Bozman, Adam Nathaniel" userId="f0638ef9-1deb-4360-a9b3-4111be3bf51a" providerId="ADAL" clId="{EE176FC4-FC1F-44D8-88BC-F86857EECBF7}" dt="2023-03-22T00:42:52.661" v="8314" actId="20577"/>
        <pc:sldMkLst>
          <pc:docMk/>
          <pc:sldMk cId="895200058" sldId="269"/>
        </pc:sldMkLst>
        <pc:spChg chg="mod">
          <ac:chgData name="Bozman, Adam Nathaniel" userId="f0638ef9-1deb-4360-a9b3-4111be3bf51a" providerId="ADAL" clId="{EE176FC4-FC1F-44D8-88BC-F86857EECBF7}" dt="2023-03-21T19:42:03.647" v="1703" actId="20577"/>
          <ac:spMkLst>
            <pc:docMk/>
            <pc:sldMk cId="895200058" sldId="26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EE176FC4-FC1F-44D8-88BC-F86857EECBF7}" dt="2023-03-21T21:02:46.307" v="4191" actId="1076"/>
          <ac:spMkLst>
            <pc:docMk/>
            <pc:sldMk cId="895200058" sldId="269"/>
            <ac:spMk id="5" creationId="{50066045-ABD4-97AC-B2B8-937AE5B3E398}"/>
          </ac:spMkLst>
        </pc:spChg>
        <pc:spChg chg="mod">
          <ac:chgData name="Bozman, Adam Nathaniel" userId="f0638ef9-1deb-4360-a9b3-4111be3bf51a" providerId="ADAL" clId="{EE176FC4-FC1F-44D8-88BC-F86857EECBF7}" dt="2023-03-21T21:04:33.686" v="4212" actId="14100"/>
          <ac:spMkLst>
            <pc:docMk/>
            <pc:sldMk cId="895200058" sldId="269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EE176FC4-FC1F-44D8-88BC-F86857EECBF7}" dt="2023-03-21T21:04:12.663" v="4206" actId="1076"/>
          <ac:spMkLst>
            <pc:docMk/>
            <pc:sldMk cId="895200058" sldId="269"/>
            <ac:spMk id="9" creationId="{E6CDB4B0-96C7-88B6-0339-450CFD23ED2F}"/>
          </ac:spMkLst>
        </pc:spChg>
        <pc:spChg chg="add mod">
          <ac:chgData name="Bozman, Adam Nathaniel" userId="f0638ef9-1deb-4360-a9b3-4111be3bf51a" providerId="ADAL" clId="{EE176FC4-FC1F-44D8-88BC-F86857EECBF7}" dt="2023-03-21T21:04:12.663" v="4206" actId="1076"/>
          <ac:spMkLst>
            <pc:docMk/>
            <pc:sldMk cId="895200058" sldId="269"/>
            <ac:spMk id="10" creationId="{94C4F621-3524-2226-F87B-B6FE1F0EA84A}"/>
          </ac:spMkLst>
        </pc:spChg>
        <pc:spChg chg="mod">
          <ac:chgData name="Bozman, Adam Nathaniel" userId="f0638ef9-1deb-4360-a9b3-4111be3bf51a" providerId="ADAL" clId="{EE176FC4-FC1F-44D8-88BC-F86857EECBF7}" dt="2023-03-22T00:42:52.661" v="8314" actId="20577"/>
          <ac:spMkLst>
            <pc:docMk/>
            <pc:sldMk cId="895200058" sldId="269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EE176FC4-FC1F-44D8-88BC-F86857EECBF7}" dt="2023-03-21T21:04:12.663" v="4206" actId="1076"/>
          <ac:spMkLst>
            <pc:docMk/>
            <pc:sldMk cId="895200058" sldId="269"/>
            <ac:spMk id="12" creationId="{5A4982BF-CA60-5D2E-D1D9-73DB63B85F6F}"/>
          </ac:spMkLst>
        </pc:spChg>
        <pc:spChg chg="add mod">
          <ac:chgData name="Bozman, Adam Nathaniel" userId="f0638ef9-1deb-4360-a9b3-4111be3bf51a" providerId="ADAL" clId="{EE176FC4-FC1F-44D8-88BC-F86857EECBF7}" dt="2023-03-21T21:04:12.663" v="4206" actId="1076"/>
          <ac:spMkLst>
            <pc:docMk/>
            <pc:sldMk cId="895200058" sldId="269"/>
            <ac:spMk id="14" creationId="{DAFD7442-9EF0-B003-A1B1-6D64B6CA7755}"/>
          </ac:spMkLst>
        </pc:spChg>
        <pc:spChg chg="add mod">
          <ac:chgData name="Bozman, Adam Nathaniel" userId="f0638ef9-1deb-4360-a9b3-4111be3bf51a" providerId="ADAL" clId="{EE176FC4-FC1F-44D8-88BC-F86857EECBF7}" dt="2023-03-21T21:06:57.711" v="4400" actId="20577"/>
          <ac:spMkLst>
            <pc:docMk/>
            <pc:sldMk cId="895200058" sldId="269"/>
            <ac:spMk id="16" creationId="{BC350A64-7D9C-ABD4-581A-942981B33324}"/>
          </ac:spMkLst>
        </pc:spChg>
        <pc:picChg chg="add mod">
          <ac:chgData name="Bozman, Adam Nathaniel" userId="f0638ef9-1deb-4360-a9b3-4111be3bf51a" providerId="ADAL" clId="{EE176FC4-FC1F-44D8-88BC-F86857EECBF7}" dt="2023-03-21T21:04:12.663" v="4206" actId="1076"/>
          <ac:picMkLst>
            <pc:docMk/>
            <pc:sldMk cId="895200058" sldId="269"/>
            <ac:picMk id="4" creationId="{4F475C78-75B1-02BB-ADF2-DC16CA92842B}"/>
          </ac:picMkLst>
        </pc:picChg>
        <pc:picChg chg="add mod">
          <ac:chgData name="Bozman, Adam Nathaniel" userId="f0638ef9-1deb-4360-a9b3-4111be3bf51a" providerId="ADAL" clId="{EE176FC4-FC1F-44D8-88BC-F86857EECBF7}" dt="2023-03-21T21:03:26.582" v="4198" actId="571"/>
          <ac:picMkLst>
            <pc:docMk/>
            <pc:sldMk cId="895200058" sldId="269"/>
            <ac:picMk id="17" creationId="{7A80C05C-D923-F1AB-219B-812517C0EDA0}"/>
          </ac:picMkLst>
        </pc:picChg>
      </pc:sldChg>
      <pc:sldChg chg="add del">
        <pc:chgData name="Bozman, Adam Nathaniel" userId="f0638ef9-1deb-4360-a9b3-4111be3bf51a" providerId="ADAL" clId="{EE176FC4-FC1F-44D8-88BC-F86857EECBF7}" dt="2023-03-13T16:43:18.365" v="695" actId="2696"/>
        <pc:sldMkLst>
          <pc:docMk/>
          <pc:sldMk cId="1935533793" sldId="269"/>
        </pc:sldMkLst>
      </pc:sldChg>
      <pc:sldChg chg="addSp modSp add mod ord modAnim">
        <pc:chgData name="Bozman, Adam Nathaniel" userId="f0638ef9-1deb-4360-a9b3-4111be3bf51a" providerId="ADAL" clId="{EE176FC4-FC1F-44D8-88BC-F86857EECBF7}" dt="2023-03-21T22:31:08.249" v="6863" actId="113"/>
        <pc:sldMkLst>
          <pc:docMk/>
          <pc:sldMk cId="451240602" sldId="270"/>
        </pc:sldMkLst>
        <pc:spChg chg="add mod">
          <ac:chgData name="Bozman, Adam Nathaniel" userId="f0638ef9-1deb-4360-a9b3-4111be3bf51a" providerId="ADAL" clId="{EE176FC4-FC1F-44D8-88BC-F86857EECBF7}" dt="2023-03-21T22:28:47.136" v="6841" actId="1076"/>
          <ac:spMkLst>
            <pc:docMk/>
            <pc:sldMk cId="451240602" sldId="270"/>
            <ac:spMk id="5" creationId="{F8991DC8-FC4F-5012-6E63-67D9CD52E8F9}"/>
          </ac:spMkLst>
        </pc:spChg>
        <pc:spChg chg="mod">
          <ac:chgData name="Bozman, Adam Nathaniel" userId="f0638ef9-1deb-4360-a9b3-4111be3bf51a" providerId="ADAL" clId="{EE176FC4-FC1F-44D8-88BC-F86857EECBF7}" dt="2023-03-21T22:31:08.249" v="6863" actId="113"/>
          <ac:spMkLst>
            <pc:docMk/>
            <pc:sldMk cId="451240602" sldId="270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EE176FC4-FC1F-44D8-88BC-F86857EECBF7}" dt="2023-03-21T22:29:06.989" v="6844" actId="208"/>
          <ac:spMkLst>
            <pc:docMk/>
            <pc:sldMk cId="451240602" sldId="270"/>
            <ac:spMk id="9" creationId="{A452E88B-2628-6D0E-9EB3-15BBC38A9626}"/>
          </ac:spMkLst>
        </pc:spChg>
        <pc:spChg chg="add mod">
          <ac:chgData name="Bozman, Adam Nathaniel" userId="f0638ef9-1deb-4360-a9b3-4111be3bf51a" providerId="ADAL" clId="{EE176FC4-FC1F-44D8-88BC-F86857EECBF7}" dt="2023-03-21T22:29:29.221" v="6847" actId="208"/>
          <ac:spMkLst>
            <pc:docMk/>
            <pc:sldMk cId="451240602" sldId="270"/>
            <ac:spMk id="10" creationId="{032DA7D0-069B-0BD4-26DA-EBCAE786B7D6}"/>
          </ac:spMkLst>
        </pc:spChg>
        <pc:spChg chg="mod">
          <ac:chgData name="Bozman, Adam Nathaniel" userId="f0638ef9-1deb-4360-a9b3-4111be3bf51a" providerId="ADAL" clId="{EE176FC4-FC1F-44D8-88BC-F86857EECBF7}" dt="2023-03-21T22:27:58.576" v="6834" actId="27636"/>
          <ac:spMkLst>
            <pc:docMk/>
            <pc:sldMk cId="451240602" sldId="270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EE176FC4-FC1F-44D8-88BC-F86857EECBF7}" dt="2023-03-21T22:29:44.161" v="6850" actId="208"/>
          <ac:spMkLst>
            <pc:docMk/>
            <pc:sldMk cId="451240602" sldId="270"/>
            <ac:spMk id="12" creationId="{58DF2C71-110C-FB68-52A5-CFFFF9415CCE}"/>
          </ac:spMkLst>
        </pc:spChg>
        <pc:spChg chg="add mod">
          <ac:chgData name="Bozman, Adam Nathaniel" userId="f0638ef9-1deb-4360-a9b3-4111be3bf51a" providerId="ADAL" clId="{EE176FC4-FC1F-44D8-88BC-F86857EECBF7}" dt="2023-03-21T22:30:07.652" v="6856" actId="208"/>
          <ac:spMkLst>
            <pc:docMk/>
            <pc:sldMk cId="451240602" sldId="270"/>
            <ac:spMk id="14" creationId="{E7EEC772-1122-7F19-E0CF-1A59BA43231E}"/>
          </ac:spMkLst>
        </pc:spChg>
        <pc:picChg chg="add mod">
          <ac:chgData name="Bozman, Adam Nathaniel" userId="f0638ef9-1deb-4360-a9b3-4111be3bf51a" providerId="ADAL" clId="{EE176FC4-FC1F-44D8-88BC-F86857EECBF7}" dt="2023-03-21T22:29:49.363" v="6853" actId="1076"/>
          <ac:picMkLst>
            <pc:docMk/>
            <pc:sldMk cId="451240602" sldId="270"/>
            <ac:picMk id="4" creationId="{B362B933-13AE-6BB2-7A84-392AF74C14A8}"/>
          </ac:picMkLst>
        </pc:picChg>
      </pc:sldChg>
      <pc:sldChg chg="add del">
        <pc:chgData name="Bozman, Adam Nathaniel" userId="f0638ef9-1deb-4360-a9b3-4111be3bf51a" providerId="ADAL" clId="{EE176FC4-FC1F-44D8-88BC-F86857EECBF7}" dt="2023-03-13T16:43:18.365" v="695" actId="2696"/>
        <pc:sldMkLst>
          <pc:docMk/>
          <pc:sldMk cId="3901660880" sldId="270"/>
        </pc:sldMkLst>
      </pc:sldChg>
      <pc:sldChg chg="add del">
        <pc:chgData name="Bozman, Adam Nathaniel" userId="f0638ef9-1deb-4360-a9b3-4111be3bf51a" providerId="ADAL" clId="{EE176FC4-FC1F-44D8-88BC-F86857EECBF7}" dt="2023-03-13T16:43:18.365" v="695" actId="2696"/>
        <pc:sldMkLst>
          <pc:docMk/>
          <pc:sldMk cId="596879452" sldId="271"/>
        </pc:sldMkLst>
      </pc:sldChg>
      <pc:sldChg chg="modSp add mod">
        <pc:chgData name="Bozman, Adam Nathaniel" userId="f0638ef9-1deb-4360-a9b3-4111be3bf51a" providerId="ADAL" clId="{EE176FC4-FC1F-44D8-88BC-F86857EECBF7}" dt="2023-03-22T16:03:41.588" v="9741" actId="948"/>
        <pc:sldMkLst>
          <pc:docMk/>
          <pc:sldMk cId="3960041050" sldId="271"/>
        </pc:sldMkLst>
        <pc:spChg chg="mod">
          <ac:chgData name="Bozman, Adam Nathaniel" userId="f0638ef9-1deb-4360-a9b3-4111be3bf51a" providerId="ADAL" clId="{EE176FC4-FC1F-44D8-88BC-F86857EECBF7}" dt="2023-03-21T16:54:42.875" v="805" actId="14100"/>
          <ac:spMkLst>
            <pc:docMk/>
            <pc:sldMk cId="3960041050" sldId="27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EE176FC4-FC1F-44D8-88BC-F86857EECBF7}" dt="2023-03-22T16:03:41.588" v="9741" actId="948"/>
          <ac:spMkLst>
            <pc:docMk/>
            <pc:sldMk cId="3960041050" sldId="27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2T16:03:32.310" v="9740" actId="20577"/>
          <ac:spMkLst>
            <pc:docMk/>
            <pc:sldMk cId="3960041050" sldId="271"/>
            <ac:spMk id="11" creationId="{540D1D29-5422-3C45-AE18-D2704579EA3C}"/>
          </ac:spMkLst>
        </pc:spChg>
      </pc:sldChg>
      <pc:sldChg chg="modSp add del mod">
        <pc:chgData name="Bozman, Adam Nathaniel" userId="f0638ef9-1deb-4360-a9b3-4111be3bf51a" providerId="ADAL" clId="{EE176FC4-FC1F-44D8-88BC-F86857EECBF7}" dt="2023-03-21T22:56:58.997" v="7511" actId="2696"/>
        <pc:sldMkLst>
          <pc:docMk/>
          <pc:sldMk cId="2697590202" sldId="272"/>
        </pc:sldMkLst>
        <pc:spChg chg="mod">
          <ac:chgData name="Bozman, Adam Nathaniel" userId="f0638ef9-1deb-4360-a9b3-4111be3bf51a" providerId="ADAL" clId="{EE176FC4-FC1F-44D8-88BC-F86857EECBF7}" dt="2023-03-21T21:56:11.757" v="6134" actId="20577"/>
          <ac:spMkLst>
            <pc:docMk/>
            <pc:sldMk cId="2697590202" sldId="272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1T21:54:30.289" v="5973" actId="20577"/>
          <ac:spMkLst>
            <pc:docMk/>
            <pc:sldMk cId="2697590202" sldId="272"/>
            <ac:spMk id="11" creationId="{540D1D29-5422-3C45-AE18-D2704579EA3C}"/>
          </ac:spMkLst>
        </pc:spChg>
      </pc:sldChg>
      <pc:sldChg chg="add del">
        <pc:chgData name="Bozman, Adam Nathaniel" userId="f0638ef9-1deb-4360-a9b3-4111be3bf51a" providerId="ADAL" clId="{EE176FC4-FC1F-44D8-88BC-F86857EECBF7}" dt="2023-03-13T16:43:18.365" v="695" actId="2696"/>
        <pc:sldMkLst>
          <pc:docMk/>
          <pc:sldMk cId="2774942781" sldId="272"/>
        </pc:sldMkLst>
      </pc:sldChg>
      <pc:sldChg chg="add del">
        <pc:chgData name="Bozman, Adam Nathaniel" userId="f0638ef9-1deb-4360-a9b3-4111be3bf51a" providerId="ADAL" clId="{EE176FC4-FC1F-44D8-88BC-F86857EECBF7}" dt="2023-03-21T23:04:07.666" v="7544"/>
        <pc:sldMkLst>
          <pc:docMk/>
          <pc:sldMk cId="3690384799" sldId="272"/>
        </pc:sldMkLst>
      </pc:sldChg>
      <pc:sldChg chg="modSp add del mod">
        <pc:chgData name="Bozman, Adam Nathaniel" userId="f0638ef9-1deb-4360-a9b3-4111be3bf51a" providerId="ADAL" clId="{EE176FC4-FC1F-44D8-88BC-F86857EECBF7}" dt="2023-03-21T22:56:56.297" v="7510" actId="2696"/>
        <pc:sldMkLst>
          <pc:docMk/>
          <pc:sldMk cId="960538" sldId="273"/>
        </pc:sldMkLst>
        <pc:spChg chg="mod">
          <ac:chgData name="Bozman, Adam Nathaniel" userId="f0638ef9-1deb-4360-a9b3-4111be3bf51a" providerId="ADAL" clId="{EE176FC4-FC1F-44D8-88BC-F86857EECBF7}" dt="2023-03-21T17:07:35.992" v="951" actId="20577"/>
          <ac:spMkLst>
            <pc:docMk/>
            <pc:sldMk cId="960538" sldId="273"/>
            <ac:spMk id="6" creationId="{EEF0D0AF-BA9D-BA4C-AB3F-F8D9E7955440}"/>
          </ac:spMkLst>
        </pc:spChg>
      </pc:sldChg>
      <pc:sldChg chg="add del">
        <pc:chgData name="Bozman, Adam Nathaniel" userId="f0638ef9-1deb-4360-a9b3-4111be3bf51a" providerId="ADAL" clId="{EE176FC4-FC1F-44D8-88BC-F86857EECBF7}" dt="2023-03-13T16:43:18.365" v="695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EE176FC4-FC1F-44D8-88BC-F86857EECBF7}" dt="2023-03-13T16:21:08.785" v="95" actId="2696"/>
        <pc:sldMkLst>
          <pc:docMk/>
          <pc:sldMk cId="1236268930" sldId="274"/>
        </pc:sldMkLst>
      </pc:sldChg>
      <pc:sldChg chg="addSp delSp modSp add mod">
        <pc:chgData name="Bozman, Adam Nathaniel" userId="f0638ef9-1deb-4360-a9b3-4111be3bf51a" providerId="ADAL" clId="{EE176FC4-FC1F-44D8-88BC-F86857EECBF7}" dt="2023-03-21T21:51:31.983" v="5960" actId="20577"/>
        <pc:sldMkLst>
          <pc:docMk/>
          <pc:sldMk cId="2027023894" sldId="274"/>
        </pc:sldMkLst>
        <pc:spChg chg="add del mod">
          <ac:chgData name="Bozman, Adam Nathaniel" userId="f0638ef9-1deb-4360-a9b3-4111be3bf51a" providerId="ADAL" clId="{EE176FC4-FC1F-44D8-88BC-F86857EECBF7}" dt="2023-03-21T21:32:14.578" v="5229" actId="21"/>
          <ac:spMkLst>
            <pc:docMk/>
            <pc:sldMk cId="2027023894" sldId="274"/>
            <ac:spMk id="3" creationId="{5FD1491D-F8E1-F002-3F00-336C28FD0392}"/>
          </ac:spMkLst>
        </pc:spChg>
        <pc:spChg chg="mod">
          <ac:chgData name="Bozman, Adam Nathaniel" userId="f0638ef9-1deb-4360-a9b3-4111be3bf51a" providerId="ADAL" clId="{EE176FC4-FC1F-44D8-88BC-F86857EECBF7}" dt="2023-03-21T21:51:08.295" v="5950" actId="113"/>
          <ac:spMkLst>
            <pc:docMk/>
            <pc:sldMk cId="2027023894" sldId="274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1T21:51:31.983" v="5960" actId="20577"/>
          <ac:spMkLst>
            <pc:docMk/>
            <pc:sldMk cId="2027023894" sldId="274"/>
            <ac:spMk id="11" creationId="{540D1D29-5422-3C45-AE18-D2704579EA3C}"/>
          </ac:spMkLst>
        </pc:spChg>
      </pc:sldChg>
      <pc:sldChg chg="addSp delSp modSp add mod modAnim">
        <pc:chgData name="Bozman, Adam Nathaniel" userId="f0638ef9-1deb-4360-a9b3-4111be3bf51a" providerId="ADAL" clId="{EE176FC4-FC1F-44D8-88BC-F86857EECBF7}" dt="2023-03-22T00:42:47.953" v="8308" actId="20577"/>
        <pc:sldMkLst>
          <pc:docMk/>
          <pc:sldMk cId="3041708783" sldId="275"/>
        </pc:sldMkLst>
        <pc:spChg chg="mod">
          <ac:chgData name="Bozman, Adam Nathaniel" userId="f0638ef9-1deb-4360-a9b3-4111be3bf51a" providerId="ADAL" clId="{EE176FC4-FC1F-44D8-88BC-F86857EECBF7}" dt="2023-03-21T19:41:38.308" v="1679" actId="14100"/>
          <ac:spMkLst>
            <pc:docMk/>
            <pc:sldMk cId="3041708783" sldId="275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EE176FC4-FC1F-44D8-88BC-F86857EECBF7}" dt="2023-03-21T18:07:29.784" v="1389" actId="14100"/>
          <ac:spMkLst>
            <pc:docMk/>
            <pc:sldMk cId="3041708783" sldId="275"/>
            <ac:spMk id="5" creationId="{2BA82A85-F815-00C8-BCFB-3ED0AF88E6EE}"/>
          </ac:spMkLst>
        </pc:spChg>
        <pc:spChg chg="mod">
          <ac:chgData name="Bozman, Adam Nathaniel" userId="f0638ef9-1deb-4360-a9b3-4111be3bf51a" providerId="ADAL" clId="{EE176FC4-FC1F-44D8-88BC-F86857EECBF7}" dt="2023-03-21T21:31:16.288" v="5158" actId="115"/>
          <ac:spMkLst>
            <pc:docMk/>
            <pc:sldMk cId="3041708783" sldId="27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1T18:02:44.075" v="1369" actId="1076"/>
          <ac:spMkLst>
            <pc:docMk/>
            <pc:sldMk cId="3041708783" sldId="275"/>
            <ac:spMk id="8" creationId="{9A08752B-3956-1B49-A67C-A87B88B39B90}"/>
          </ac:spMkLst>
        </pc:spChg>
        <pc:spChg chg="add del mod">
          <ac:chgData name="Bozman, Adam Nathaniel" userId="f0638ef9-1deb-4360-a9b3-4111be3bf51a" providerId="ADAL" clId="{EE176FC4-FC1F-44D8-88BC-F86857EECBF7}" dt="2023-03-21T18:08:08.673" v="1401" actId="478"/>
          <ac:spMkLst>
            <pc:docMk/>
            <pc:sldMk cId="3041708783" sldId="275"/>
            <ac:spMk id="9" creationId="{1D0CF554-B4D6-8357-4DEC-DABAFAFB4149}"/>
          </ac:spMkLst>
        </pc:spChg>
        <pc:spChg chg="add mod">
          <ac:chgData name="Bozman, Adam Nathaniel" userId="f0638ef9-1deb-4360-a9b3-4111be3bf51a" providerId="ADAL" clId="{EE176FC4-FC1F-44D8-88BC-F86857EECBF7}" dt="2023-03-21T18:07:56.784" v="1398" actId="1076"/>
          <ac:spMkLst>
            <pc:docMk/>
            <pc:sldMk cId="3041708783" sldId="275"/>
            <ac:spMk id="10" creationId="{30C9958D-5D58-0BA2-A030-6307BA7F98E3}"/>
          </ac:spMkLst>
        </pc:spChg>
        <pc:spChg chg="mod">
          <ac:chgData name="Bozman, Adam Nathaniel" userId="f0638ef9-1deb-4360-a9b3-4111be3bf51a" providerId="ADAL" clId="{EE176FC4-FC1F-44D8-88BC-F86857EECBF7}" dt="2023-03-22T00:42:47.953" v="8308" actId="20577"/>
          <ac:spMkLst>
            <pc:docMk/>
            <pc:sldMk cId="3041708783" sldId="275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EE176FC4-FC1F-44D8-88BC-F86857EECBF7}" dt="2023-03-21T18:07:50.909" v="1397" actId="1076"/>
          <ac:picMkLst>
            <pc:docMk/>
            <pc:sldMk cId="3041708783" sldId="275"/>
            <ac:picMk id="4" creationId="{0DD637BA-E4E2-5CE5-E3D4-4CFF2E96AA5A}"/>
          </ac:picMkLst>
        </pc:picChg>
      </pc:sldChg>
      <pc:sldChg chg="add del">
        <pc:chgData name="Bozman, Adam Nathaniel" userId="f0638ef9-1deb-4360-a9b3-4111be3bf51a" providerId="ADAL" clId="{EE176FC4-FC1F-44D8-88BC-F86857EECBF7}" dt="2023-03-13T16:43:18.365" v="695" actId="2696"/>
        <pc:sldMkLst>
          <pc:docMk/>
          <pc:sldMk cId="3531779462" sldId="275"/>
        </pc:sldMkLst>
      </pc:sldChg>
      <pc:sldChg chg="addSp modSp add mod">
        <pc:chgData name="Bozman, Adam Nathaniel" userId="f0638ef9-1deb-4360-a9b3-4111be3bf51a" providerId="ADAL" clId="{EE176FC4-FC1F-44D8-88BC-F86857EECBF7}" dt="2023-03-22T00:42:02.041" v="8270" actId="1076"/>
        <pc:sldMkLst>
          <pc:docMk/>
          <pc:sldMk cId="3026455395" sldId="276"/>
        </pc:sldMkLst>
        <pc:spChg chg="mod">
          <ac:chgData name="Bozman, Adam Nathaniel" userId="f0638ef9-1deb-4360-a9b3-4111be3bf51a" providerId="ADAL" clId="{EE176FC4-FC1F-44D8-88BC-F86857EECBF7}" dt="2023-03-21T19:34:41.237" v="1643" actId="313"/>
          <ac:spMkLst>
            <pc:docMk/>
            <pc:sldMk cId="3026455395" sldId="27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EE176FC4-FC1F-44D8-88BC-F86857EECBF7}" dt="2023-03-21T23:07:48.795" v="7841" actId="113"/>
          <ac:spMkLst>
            <pc:docMk/>
            <pc:sldMk cId="3026455395" sldId="276"/>
            <ac:spMk id="3" creationId="{9925887D-755B-3DFC-341D-EA4D5067E35D}"/>
          </ac:spMkLst>
        </pc:spChg>
        <pc:spChg chg="add mod">
          <ac:chgData name="Bozman, Adam Nathaniel" userId="f0638ef9-1deb-4360-a9b3-4111be3bf51a" providerId="ADAL" clId="{EE176FC4-FC1F-44D8-88BC-F86857EECBF7}" dt="2023-03-22T00:41:57.831" v="8269" actId="1076"/>
          <ac:spMkLst>
            <pc:docMk/>
            <pc:sldMk cId="3026455395" sldId="276"/>
            <ac:spMk id="4" creationId="{E761F843-6EAD-E839-7180-AD754C241C6B}"/>
          </ac:spMkLst>
        </pc:spChg>
        <pc:spChg chg="mod">
          <ac:chgData name="Bozman, Adam Nathaniel" userId="f0638ef9-1deb-4360-a9b3-4111be3bf51a" providerId="ADAL" clId="{EE176FC4-FC1F-44D8-88BC-F86857EECBF7}" dt="2023-03-22T00:42:02.041" v="8270" actId="1076"/>
          <ac:spMkLst>
            <pc:docMk/>
            <pc:sldMk cId="3026455395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1T23:08:13.721" v="7863" actId="27636"/>
          <ac:spMkLst>
            <pc:docMk/>
            <pc:sldMk cId="3026455395" sldId="276"/>
            <ac:spMk id="11" creationId="{540D1D29-5422-3C45-AE18-D2704579EA3C}"/>
          </ac:spMkLst>
        </pc:spChg>
      </pc:sldChg>
      <pc:sldChg chg="addSp delSp modSp add mod ord">
        <pc:chgData name="Bozman, Adam Nathaniel" userId="f0638ef9-1deb-4360-a9b3-4111be3bf51a" providerId="ADAL" clId="{EE176FC4-FC1F-44D8-88BC-F86857EECBF7}" dt="2023-03-21T21:51:26.065" v="5955" actId="20577"/>
        <pc:sldMkLst>
          <pc:docMk/>
          <pc:sldMk cId="2143820695" sldId="277"/>
        </pc:sldMkLst>
        <pc:spChg chg="del">
          <ac:chgData name="Bozman, Adam Nathaniel" userId="f0638ef9-1deb-4360-a9b3-4111be3bf51a" providerId="ADAL" clId="{EE176FC4-FC1F-44D8-88BC-F86857EECBF7}" dt="2023-03-21T20:05:33.339" v="1999" actId="21"/>
          <ac:spMkLst>
            <pc:docMk/>
            <pc:sldMk cId="2143820695" sldId="277"/>
            <ac:spMk id="3" creationId="{5FD1491D-F8E1-F002-3F00-336C28FD0392}"/>
          </ac:spMkLst>
        </pc:spChg>
        <pc:spChg chg="add mod">
          <ac:chgData name="Bozman, Adam Nathaniel" userId="f0638ef9-1deb-4360-a9b3-4111be3bf51a" providerId="ADAL" clId="{EE176FC4-FC1F-44D8-88BC-F86857EECBF7}" dt="2023-03-21T21:07:47.387" v="4409" actId="113"/>
          <ac:spMkLst>
            <pc:docMk/>
            <pc:sldMk cId="2143820695" sldId="277"/>
            <ac:spMk id="4" creationId="{8535F755-6CBA-EA66-3ABE-F0DF249325D1}"/>
          </ac:spMkLst>
        </pc:spChg>
        <pc:spChg chg="del">
          <ac:chgData name="Bozman, Adam Nathaniel" userId="f0638ef9-1deb-4360-a9b3-4111be3bf51a" providerId="ADAL" clId="{EE176FC4-FC1F-44D8-88BC-F86857EECBF7}" dt="2023-03-21T20:05:23.972" v="1997" actId="478"/>
          <ac:spMkLst>
            <pc:docMk/>
            <pc:sldMk cId="2143820695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EE176FC4-FC1F-44D8-88BC-F86857EECBF7}" dt="2023-03-21T21:51:26.065" v="5955" actId="20577"/>
          <ac:spMkLst>
            <pc:docMk/>
            <pc:sldMk cId="2143820695" sldId="277"/>
            <ac:spMk id="11" creationId="{540D1D29-5422-3C45-AE18-D2704579EA3C}"/>
          </ac:spMkLst>
        </pc:spChg>
      </pc:sldChg>
      <pc:sldChg chg="new del">
        <pc:chgData name="Bozman, Adam Nathaniel" userId="f0638ef9-1deb-4360-a9b3-4111be3bf51a" providerId="ADAL" clId="{EE176FC4-FC1F-44D8-88BC-F86857EECBF7}" dt="2023-03-21T23:08:05.021" v="7845" actId="680"/>
        <pc:sldMkLst>
          <pc:docMk/>
          <pc:sldMk cId="3812674650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March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March 22,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March 22,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Leasing as a Risk-Sharing Mechanism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Kai Li &amp; Chi-yang Tsou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SSRN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3631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2974960"/>
            <a:ext cx="6462446" cy="327796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Causal Evidence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primary challenge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find exogenous variation in the leased capital ratio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identify the causal effect on lessee firms’ risk exposure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overcome this,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authors exploit exogenous variation from the passage of anti-recharacterization laws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Consistent with theory: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firms in the treated states become more exposed to financial shocks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because the passage of anti-recharacterization laws reduces firms’ usage of leases and therefore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mitigates the risk-sharing role of leased capital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464067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5887D-755B-3DFC-341D-EA4D5067E35D}"/>
              </a:ext>
            </a:extLst>
          </p:cNvPr>
          <p:cNvSpPr txBox="1">
            <a:spLocks/>
          </p:cNvSpPr>
          <p:nvPr/>
        </p:nvSpPr>
        <p:spPr>
          <a:xfrm>
            <a:off x="8126858" y="3693614"/>
            <a:ext cx="2900806" cy="157702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Anti-recharacterization laws limit the ability of courts to recharacterize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these (SPVs)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assets as loans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  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 Fairhurst &amp; Nam (2021)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61F843-6EAD-E839-7180-AD754C241C6B}"/>
              </a:ext>
            </a:extLst>
          </p:cNvPr>
          <p:cNvSpPr txBox="1">
            <a:spLocks/>
          </p:cNvSpPr>
          <p:nvPr/>
        </p:nvSpPr>
        <p:spPr>
          <a:xfrm>
            <a:off x="1779998" y="2204398"/>
            <a:ext cx="8632003" cy="77056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Let’s consider two firms that hold the same lease-adjusted leverage but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differ in the choice between the usage of lease and financial debt.  </a:t>
            </a:r>
          </a:p>
        </p:txBody>
      </p:sp>
    </p:spTree>
    <p:extLst>
      <p:ext uri="{BB962C8B-B14F-4D97-AF65-F5344CB8AC3E}">
        <p14:creationId xmlns:p14="http://schemas.microsoft.com/office/powerpoint/2010/main" val="302645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19538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057940" y="2282816"/>
            <a:ext cx="4846320" cy="408295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Lease-induced liability and financial debt should not be treated equally on firms’ balance sheets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as their implications for firms’ equity risks and cost of equity are opposite.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How might these results change for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IP operating leases?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Is the enactment of these laws exogenous?</a:t>
            </a: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laws were in large part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lobbied by financial institutions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trying to preserve the value of assets in lending  </a:t>
            </a:r>
          </a:p>
          <a:p>
            <a:pPr marL="857250" lvl="1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Fairhurst &amp; Nam (2021)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exclude utility and financial firms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36308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9000162" cy="1661227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does Leasing Segment Aggregate Firm Risk?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452879" y="2962430"/>
            <a:ext cx="4572000" cy="3463045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Theoretical</a:t>
            </a:r>
          </a:p>
          <a:p>
            <a:endParaRPr lang="en-US" sz="14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Risk-tolerant lessors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Capital owners effectively provide insurance to financially constrained..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Risk-averse lessees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Capital borrowers against systematic capital price fluctuations</a:t>
            </a:r>
            <a:endParaRPr lang="en-US" sz="2000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575626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460661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79C152A-ED29-3E4C-B46C-62C01009BF09}"/>
              </a:ext>
            </a:extLst>
          </p:cNvPr>
          <p:cNvSpPr txBox="1">
            <a:spLocks/>
          </p:cNvSpPr>
          <p:nvPr/>
        </p:nvSpPr>
        <p:spPr>
          <a:xfrm>
            <a:off x="6840727" y="2962430"/>
            <a:ext cx="4572000" cy="3463045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Empirical</a:t>
            </a:r>
          </a:p>
          <a:p>
            <a:endParaRPr lang="en-US" sz="14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Novel Risk Premium Channel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Lease-induced liability and financial debt should not be treated equally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Leased Capital Ratio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Using PPENT, equal to the leased capital with respect to the total capital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EDD5265A-2BAB-A749-E6D9-B97D2A677BF9}"/>
              </a:ext>
            </a:extLst>
          </p:cNvPr>
          <p:cNvSpPr/>
          <p:nvPr/>
        </p:nvSpPr>
        <p:spPr>
          <a:xfrm rot="10800000">
            <a:off x="1047388" y="3801276"/>
            <a:ext cx="324211" cy="1785353"/>
          </a:xfrm>
          <a:prstGeom prst="curvedLeftArrow">
            <a:avLst/>
          </a:prstGeom>
          <a:solidFill>
            <a:srgbClr val="DA0605"/>
          </a:solidFill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Flow of Risk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11686"/>
            <a:ext cx="9656064" cy="112553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“In this paper, we argue that leasing is a risk-sharing mechanism,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as risk-tolerant lessors (capital owners) effectively provide insurance to financially constrained, risk-averse lessees (capital borrowers)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against systematic capital price fluctuations.”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07866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0" name="Graphic 9" descr="Lightning with solid fill">
            <a:extLst>
              <a:ext uri="{FF2B5EF4-FFF2-40B4-BE49-F238E27FC236}">
                <a16:creationId xmlns:a16="http://schemas.microsoft.com/office/drawing/2014/main" id="{25279B7D-A8C7-A266-7E2D-BE8DFE688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416" y="3778193"/>
            <a:ext cx="1230049" cy="1230049"/>
          </a:xfrm>
          <a:prstGeom prst="rect">
            <a:avLst/>
          </a:prstGeom>
        </p:spPr>
      </p:pic>
      <p:pic>
        <p:nvPicPr>
          <p:cNvPr id="12" name="Graphic 11" descr="Truck with solid fill">
            <a:extLst>
              <a:ext uri="{FF2B5EF4-FFF2-40B4-BE49-F238E27FC236}">
                <a16:creationId xmlns:a16="http://schemas.microsoft.com/office/drawing/2014/main" id="{B136AD74-AF2F-025B-E8F5-D64234DCC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0975" y="3743746"/>
            <a:ext cx="1230050" cy="123005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45D2528-815C-D7EC-7CAD-D37104B66660}"/>
              </a:ext>
            </a:extLst>
          </p:cNvPr>
          <p:cNvSpPr txBox="1">
            <a:spLocks/>
          </p:cNvSpPr>
          <p:nvPr/>
        </p:nvSpPr>
        <p:spPr>
          <a:xfrm>
            <a:off x="976744" y="5244706"/>
            <a:ext cx="2389632" cy="46706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Owner’s Purchase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16" name="Graphic 15" descr="Car Mechanic with solid fill">
            <a:extLst>
              <a:ext uri="{FF2B5EF4-FFF2-40B4-BE49-F238E27FC236}">
                <a16:creationId xmlns:a16="http://schemas.microsoft.com/office/drawing/2014/main" id="{63F0DEB1-36E8-4D2B-1AA7-300357AE0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6535" y="3778192"/>
            <a:ext cx="1230050" cy="123005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90C0E18-6098-D710-10D4-0FCDDA23D4F8}"/>
              </a:ext>
            </a:extLst>
          </p:cNvPr>
          <p:cNvSpPr txBox="1">
            <a:spLocks/>
          </p:cNvSpPr>
          <p:nvPr/>
        </p:nvSpPr>
        <p:spPr>
          <a:xfrm>
            <a:off x="4901184" y="5237215"/>
            <a:ext cx="2389632" cy="48204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Borrower’s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Lease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E9DE235-5A9D-E2A4-D530-8F13D385377E}"/>
              </a:ext>
            </a:extLst>
          </p:cNvPr>
          <p:cNvSpPr txBox="1">
            <a:spLocks/>
          </p:cNvSpPr>
          <p:nvPr/>
        </p:nvSpPr>
        <p:spPr>
          <a:xfrm>
            <a:off x="8825624" y="5244706"/>
            <a:ext cx="2389632" cy="39060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Aggregate Risk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FB3C16-A8B3-5F0D-4A2D-C8ED3F9B6A92}"/>
              </a:ext>
            </a:extLst>
          </p:cNvPr>
          <p:cNvCxnSpPr/>
          <p:nvPr/>
        </p:nvCxnSpPr>
        <p:spPr>
          <a:xfrm>
            <a:off x="3366376" y="4474396"/>
            <a:ext cx="1585768" cy="0"/>
          </a:xfrm>
          <a:prstGeom prst="straightConnector1">
            <a:avLst/>
          </a:prstGeom>
          <a:ln w="38100"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529F69-5A57-3DAE-5A25-C23CBC5FB35E}"/>
              </a:ext>
            </a:extLst>
          </p:cNvPr>
          <p:cNvCxnSpPr/>
          <p:nvPr/>
        </p:nvCxnSpPr>
        <p:spPr>
          <a:xfrm>
            <a:off x="7486025" y="4474396"/>
            <a:ext cx="1585768" cy="0"/>
          </a:xfrm>
          <a:prstGeom prst="straightConnector1">
            <a:avLst/>
          </a:prstGeom>
          <a:ln w="38100"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26BC3FE3-5272-3B48-15AE-7667704B1167}"/>
              </a:ext>
            </a:extLst>
          </p:cNvPr>
          <p:cNvSpPr/>
          <p:nvPr/>
        </p:nvSpPr>
        <p:spPr>
          <a:xfrm rot="5400000">
            <a:off x="8116803" y="4820931"/>
            <a:ext cx="324211" cy="2108900"/>
          </a:xfrm>
          <a:prstGeom prst="curvedLeftArrow">
            <a:avLst/>
          </a:prstGeom>
          <a:solidFill>
            <a:srgbClr val="DA0605"/>
          </a:solidFill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EE19F7EF-C189-8791-CA09-A6EBDB44823D}"/>
              </a:ext>
            </a:extLst>
          </p:cNvPr>
          <p:cNvSpPr/>
          <p:nvPr/>
        </p:nvSpPr>
        <p:spPr>
          <a:xfrm rot="5400000">
            <a:off x="5723179" y="2646068"/>
            <a:ext cx="814512" cy="7085366"/>
          </a:xfrm>
          <a:prstGeom prst="curvedLeftArrow">
            <a:avLst/>
          </a:prstGeom>
          <a:solidFill>
            <a:srgbClr val="DA0605"/>
          </a:solidFill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8CC0D84-2AC0-13DD-CE66-88DCCBDD4301}"/>
              </a:ext>
            </a:extLst>
          </p:cNvPr>
          <p:cNvSpPr txBox="1">
            <a:spLocks/>
          </p:cNvSpPr>
          <p:nvPr/>
        </p:nvSpPr>
        <p:spPr>
          <a:xfrm>
            <a:off x="7084092" y="3657059"/>
            <a:ext cx="2389632" cy="48204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Risk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1300FED-F00E-8AFA-0EFD-0CFC3AB5924B}"/>
              </a:ext>
            </a:extLst>
          </p:cNvPr>
          <p:cNvSpPr txBox="1">
            <a:spLocks/>
          </p:cNvSpPr>
          <p:nvPr/>
        </p:nvSpPr>
        <p:spPr>
          <a:xfrm>
            <a:off x="3519749" y="3661925"/>
            <a:ext cx="1271708" cy="48204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Payment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89C105-A487-6647-D2EB-9D16797ED2AE}"/>
              </a:ext>
            </a:extLst>
          </p:cNvPr>
          <p:cNvCxnSpPr>
            <a:cxnSpLocks/>
          </p:cNvCxnSpPr>
          <p:nvPr/>
        </p:nvCxnSpPr>
        <p:spPr>
          <a:xfrm>
            <a:off x="8614470" y="3597199"/>
            <a:ext cx="0" cy="5036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0EB4A4-DC96-718A-1BCB-8EEF65FB7EA3}"/>
              </a:ext>
            </a:extLst>
          </p:cNvPr>
          <p:cNvCxnSpPr>
            <a:cxnSpLocks/>
          </p:cNvCxnSpPr>
          <p:nvPr/>
        </p:nvCxnSpPr>
        <p:spPr>
          <a:xfrm flipV="1">
            <a:off x="4708701" y="3591783"/>
            <a:ext cx="0" cy="5090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Summing Junction 36">
            <a:extLst>
              <a:ext uri="{FF2B5EF4-FFF2-40B4-BE49-F238E27FC236}">
                <a16:creationId xmlns:a16="http://schemas.microsoft.com/office/drawing/2014/main" id="{B343D97C-3354-F35D-C497-63735C2D6325}"/>
              </a:ext>
            </a:extLst>
          </p:cNvPr>
          <p:cNvSpPr/>
          <p:nvPr/>
        </p:nvSpPr>
        <p:spPr>
          <a:xfrm>
            <a:off x="7893668" y="5550945"/>
            <a:ext cx="836839" cy="785309"/>
          </a:xfrm>
          <a:prstGeom prst="flowChartSummingJunction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89AD11B-A398-BF64-5B5D-0F6829C90A10}"/>
              </a:ext>
            </a:extLst>
          </p:cNvPr>
          <p:cNvSpPr txBox="1">
            <a:spLocks/>
          </p:cNvSpPr>
          <p:nvPr/>
        </p:nvSpPr>
        <p:spPr>
          <a:xfrm>
            <a:off x="5004816" y="6176200"/>
            <a:ext cx="2389632" cy="48204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“Short Position”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3631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Novel Leased Capital Ratio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164336" y="2251218"/>
            <a:ext cx="5313520" cy="275741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A (Whited-Wu Index)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average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LCR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for constrained firms is higher than that of unconstrained firms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financially constrained firms lease more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Debt leverage for constrained firms is lower than unconstrained firms 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leasing is an essential source of external financing for financially constrained firms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Ratios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F475C78-75B1-02BB-ADF2-DC16CA92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71" y="4748699"/>
            <a:ext cx="5884193" cy="1650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50066045-ABD4-97AC-B2B8-937AE5B3E3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420" y="5254725"/>
                <a:ext cx="3775751" cy="1036347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𝑳𝑪𝑹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𝑳𝒆𝒂𝒔𝒆𝒅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𝑪𝒂𝒑𝒊𝒕𝒂𝒍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𝑳𝒆𝒂𝒔𝒆𝒅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𝑷𝒖𝒓𝒄𝒉𝒂𝒔𝒆𝒅</m:t>
                          </m:r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50066045-ABD4-97AC-B2B8-937AE5B3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20" y="5254725"/>
                <a:ext cx="3775751" cy="103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6CDB4B0-96C7-88B6-0339-450CFD23ED2F}"/>
              </a:ext>
            </a:extLst>
          </p:cNvPr>
          <p:cNvSpPr/>
          <p:nvPr/>
        </p:nvSpPr>
        <p:spPr>
          <a:xfrm>
            <a:off x="6618077" y="5627829"/>
            <a:ext cx="1320230" cy="167468"/>
          </a:xfrm>
          <a:prstGeom prst="rect">
            <a:avLst/>
          </a:prstGeom>
          <a:noFill/>
          <a:ln w="190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4F621-3524-2226-F87B-B6FE1F0EA84A}"/>
              </a:ext>
            </a:extLst>
          </p:cNvPr>
          <p:cNvSpPr/>
          <p:nvPr/>
        </p:nvSpPr>
        <p:spPr>
          <a:xfrm>
            <a:off x="6618077" y="5795297"/>
            <a:ext cx="1320230" cy="167468"/>
          </a:xfrm>
          <a:prstGeom prst="rect">
            <a:avLst/>
          </a:prstGeom>
          <a:noFill/>
          <a:ln w="190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982BF-CA60-5D2E-D1D9-73DB63B85F6F}"/>
              </a:ext>
            </a:extLst>
          </p:cNvPr>
          <p:cNvSpPr/>
          <p:nvPr/>
        </p:nvSpPr>
        <p:spPr>
          <a:xfrm>
            <a:off x="8630099" y="5627829"/>
            <a:ext cx="2267163" cy="167468"/>
          </a:xfrm>
          <a:prstGeom prst="rect">
            <a:avLst/>
          </a:prstGeom>
          <a:noFill/>
          <a:ln w="190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D7442-9EF0-B003-A1B1-6D64B6CA7755}"/>
              </a:ext>
            </a:extLst>
          </p:cNvPr>
          <p:cNvSpPr/>
          <p:nvPr/>
        </p:nvSpPr>
        <p:spPr>
          <a:xfrm>
            <a:off x="8630098" y="5795297"/>
            <a:ext cx="2267163" cy="167468"/>
          </a:xfrm>
          <a:prstGeom prst="rect">
            <a:avLst/>
          </a:prstGeom>
          <a:noFill/>
          <a:ln w="190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50A64-7D9C-ABD4-581A-942981B33324}"/>
              </a:ext>
            </a:extLst>
          </p:cNvPr>
          <p:cNvSpPr txBox="1"/>
          <p:nvPr/>
        </p:nvSpPr>
        <p:spPr>
          <a:xfrm>
            <a:off x="6618077" y="2251218"/>
            <a:ext cx="455830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Panel B (Constrained Firms)</a:t>
            </a: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Large dispersion 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LCR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when sorted by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LCR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 into five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Compustat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 quintiles</a:t>
            </a:r>
            <a:endParaRPr lang="en-US" sz="1800" i="1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Debt-leverage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is downward sloping</a:t>
            </a: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Leasing is an important channel of financing for constraine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d firms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520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9524144" cy="1710647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Negative Leased Capital Premium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873303" y="2794571"/>
            <a:ext cx="5301465" cy="369869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relation between leased capital ratios and expected returns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Firms are sorted by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LCR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year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 – 1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Portfolios’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value-weighted returns are calculated monthly then annualized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 + 1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long-short portfolio return is economically large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(7.35% per annum) and significant at the 1% level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annualized Sharpe ratio is also economically sizable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(about 30% higher than the aggregate stock market index) 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25046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Ratios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DD637BA-E4E2-5CE5-E3D4-4CFF2E96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56" y="3076541"/>
            <a:ext cx="4448208" cy="3238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82A85-F815-00C8-BCFB-3ED0AF88E6EE}"/>
              </a:ext>
            </a:extLst>
          </p:cNvPr>
          <p:cNvSpPr/>
          <p:nvPr/>
        </p:nvSpPr>
        <p:spPr>
          <a:xfrm>
            <a:off x="6688476" y="4320282"/>
            <a:ext cx="3667875" cy="231169"/>
          </a:xfrm>
          <a:prstGeom prst="rect">
            <a:avLst/>
          </a:prstGeom>
          <a:noFill/>
          <a:ln w="190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9958D-5D58-0BA2-A030-6307BA7F98E3}"/>
              </a:ext>
            </a:extLst>
          </p:cNvPr>
          <p:cNvSpPr/>
          <p:nvPr/>
        </p:nvSpPr>
        <p:spPr>
          <a:xfrm>
            <a:off x="10387173" y="4320281"/>
            <a:ext cx="522270" cy="231169"/>
          </a:xfrm>
          <a:prstGeom prst="rect">
            <a:avLst/>
          </a:prstGeom>
          <a:noFill/>
          <a:ln w="190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3631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General Equilibrium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35F755-6CBA-EA66-3ABE-F0DF249325D1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434268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1800"/>
              </a:spcAft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nature of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collateral constraints and a firm’s dynamic decision</a:t>
            </a: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lease or buy:</a:t>
            </a:r>
            <a:endParaRPr lang="en-US" sz="18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“Our paper is also related to several papers that study the real effect of the anti-recharacterization laws on corporate policies. Li, Whited, and Wu (2016) and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Fairhurst and Nam (2021) investigate the impact of laws on capital structure and corporate precautionary behaviors.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  <a:p>
            <a:pPr algn="l">
              <a:lnSpc>
                <a:spcPct val="100000"/>
              </a:lnSpc>
            </a:pPr>
            <a:endParaRPr lang="en-US" sz="1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develop a model in a general equilibrium framework with heterogenous firms,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enabling them to model the competitive lessor’s problem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endogenize the leasing fee to depend on fundamental shocks</a:t>
            </a:r>
          </a:p>
          <a:p>
            <a:pPr marL="342900" indent="-342900" algn="l">
              <a:lnSpc>
                <a:spcPct val="10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focus on the asset pricing implications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the leased capital on firms’ asset side</a:t>
            </a:r>
          </a:p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How do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anti-recharacterization laws provide exogenous variation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support empirical evidence on the dynamic lease versus buy trade-off?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3631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General Equilibrium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696" y="2295994"/>
                <a:ext cx="9656064" cy="3930145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Capital Lease versus Buy Decision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8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	(1) 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Following (1),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an entrepreneur can either purchase or lease necessary capital</a:t>
                </a: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Given his/her total budget (RHS), the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entrepreneur </a:t>
                </a:r>
                <a:r>
                  <a:rPr lang="en-US" sz="1800" b="1" i="1" dirty="0" err="1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chooses the amount of capital (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) to purchase or lease at the end of period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</a:t>
                </a:r>
                <a:endParaRPr lang="en-US" sz="1800" b="1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Two types of capital will be used for production in period 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 + 1 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q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denotes the capital price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while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denotes the leasing fee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(or user cost) per unit capital. 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Capital Lease versus Buy Decision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Because lenders can retrieve a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fraction of the purchased capital upon default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borrowing is limited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696" y="2295994"/>
                <a:ext cx="9656064" cy="3930145"/>
              </a:xfrm>
              <a:prstGeom prst="rect">
                <a:avLst/>
              </a:prstGeom>
              <a:blipFill>
                <a:blip r:embed="rId2"/>
                <a:stretch>
                  <a:fillRect l="-164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02702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1045395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Quantitative Model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176272"/>
                <a:ext cx="9656064" cy="4405281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“We calibrate our model at the annual frequency and evaluate its ability to replicate key moments of both macroeconomic quantities and asset prices at the aggregate level (1930 – 2016).“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Specification of Aggregate Shocks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– Authors introduce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an aggregate shock to entrepreneurs’ liquidation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this improves the quantitative performance of the model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Calibration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–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Authors calibrate their model at the annual frequency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with a list of parameters corresponding to macroeconomic moments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Numerical Solution and Simulation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– As shown,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financially constrained firms use more leases and drive leased capital premia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.  Authors solve the model (second-order local approximation) to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mainly focus on financially constrained firms. 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Aggregate Moments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–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This model delivers a sizeable leased capital spread at the aggregate level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where the equity premium is broadly consistent with the empirical target and, more importantly,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this model also generates a sizeable average return spread between purchased and leasing (9.28%)</a:t>
                </a: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76272"/>
                <a:ext cx="9656064" cy="4405281"/>
              </a:xfrm>
              <a:prstGeom prst="rect">
                <a:avLst/>
              </a:prstGeom>
              <a:blipFill>
                <a:blip r:embed="rId2"/>
                <a:stretch>
                  <a:fillRect l="-1578" t="-692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39600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3631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Asset Pricing Implications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209126"/>
                <a:ext cx="4802607" cy="4156229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“In Figure 1,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we plot the percentage deviations of quantities and prices 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from the steady-state in response to a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one-standard deviation financial shock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)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.” </a:t>
                </a:r>
              </a:p>
              <a:p>
                <a:pPr marL="342900" indent="-3429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A positive shock to 𝜆 leads to a tightening of the collateral constraint (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342900" indent="-3429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A tightening of the collateral constraints translates into a lower investment (</a:t>
                </a:r>
                <a:r>
                  <a:rPr lang="en-US" sz="1800" i="1" dirty="0" err="1">
                    <a:solidFill>
                      <a:schemeClr val="accent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342900" indent="-3429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030A0"/>
                    </a:solidFill>
                    <a:latin typeface="Corbel" panose="020B0503020204020204" pitchFamily="34" charset="0"/>
                  </a:rPr>
                  <a:t>As collateral constraint is tightened, the leased capital ratio increases</a:t>
                </a:r>
              </a:p>
              <a:p>
                <a:pPr marL="342900" indent="-3429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The different risk profiles are reflected in different responses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126"/>
                <a:ext cx="4802607" cy="4156229"/>
              </a:xfrm>
              <a:prstGeom prst="rect">
                <a:avLst/>
              </a:prstGeom>
              <a:blipFill>
                <a:blip r:embed="rId2"/>
                <a:stretch>
                  <a:fillRect l="-2919" t="-733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169578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Impulse Response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62B933-13AE-6BB2-7A84-392AF74C1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338" y="2604088"/>
            <a:ext cx="4492326" cy="3387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991DC8-FC4F-5012-6E63-67D9CD52E8F9}"/>
              </a:ext>
            </a:extLst>
          </p:cNvPr>
          <p:cNvSpPr/>
          <p:nvPr/>
        </p:nvSpPr>
        <p:spPr>
          <a:xfrm>
            <a:off x="8781501" y="3501267"/>
            <a:ext cx="2162710" cy="78597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2E88B-2628-6D0E-9EB3-15BBC38A9626}"/>
              </a:ext>
            </a:extLst>
          </p:cNvPr>
          <p:cNvSpPr/>
          <p:nvPr/>
        </p:nvSpPr>
        <p:spPr>
          <a:xfrm>
            <a:off x="6535338" y="4314295"/>
            <a:ext cx="2162710" cy="7859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DA7D0-069B-0BD4-26DA-EBCAE786B7D6}"/>
              </a:ext>
            </a:extLst>
          </p:cNvPr>
          <p:cNvSpPr/>
          <p:nvPr/>
        </p:nvSpPr>
        <p:spPr>
          <a:xfrm>
            <a:off x="6535338" y="5143713"/>
            <a:ext cx="2162710" cy="7859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F2C71-110C-FB68-52A5-CFFFF9415CCE}"/>
              </a:ext>
            </a:extLst>
          </p:cNvPr>
          <p:cNvSpPr/>
          <p:nvPr/>
        </p:nvSpPr>
        <p:spPr>
          <a:xfrm>
            <a:off x="8698048" y="5143712"/>
            <a:ext cx="2162710" cy="78597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EEC772-1122-7F19-E0CF-1A59BA43231E}"/>
              </a:ext>
            </a:extLst>
          </p:cNvPr>
          <p:cNvSpPr/>
          <p:nvPr/>
        </p:nvSpPr>
        <p:spPr>
          <a:xfrm>
            <a:off x="6552983" y="2673218"/>
            <a:ext cx="2162710" cy="785973"/>
          </a:xfrm>
          <a:prstGeom prst="rect">
            <a:avLst/>
          </a:prstGeom>
          <a:noFill/>
          <a:ln w="28575">
            <a:solidFill>
              <a:srgbClr val="9E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</TotalTime>
  <Words>1038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Leasing as a Risk-Sharing Mechanism</vt:lpstr>
      <vt:lpstr>How does Leasing Segment Aggregate Firm Risk?</vt:lpstr>
      <vt:lpstr>The Flow of Risk</vt:lpstr>
      <vt:lpstr>Novel Leased Capital Ratio</vt:lpstr>
      <vt:lpstr>Negative Leased Capital Premium</vt:lpstr>
      <vt:lpstr>General Equilibrium Model</vt:lpstr>
      <vt:lpstr>General Equilibrium Model</vt:lpstr>
      <vt:lpstr>Quantitative Model Predictions</vt:lpstr>
      <vt:lpstr>Asset Pricing Implications</vt:lpstr>
      <vt:lpstr>Empirical 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2023-03-22T16:03:42Z</dcterms:modified>
</cp:coreProperties>
</file>