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61" r:id="rId3"/>
    <p:sldId id="282" r:id="rId4"/>
    <p:sldId id="281" r:id="rId5"/>
    <p:sldId id="280" r:id="rId6"/>
    <p:sldId id="293" r:id="rId7"/>
    <p:sldId id="289" r:id="rId8"/>
    <p:sldId id="292" r:id="rId9"/>
    <p:sldId id="290" r:id="rId10"/>
    <p:sldId id="285" r:id="rId11"/>
    <p:sldId id="294" r:id="rId12"/>
    <p:sldId id="286" r:id="rId13"/>
    <p:sldId id="291" r:id="rId14"/>
    <p:sldId id="287" r:id="rId15"/>
    <p:sldId id="28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0"/>
    <a:srgbClr val="DA0605"/>
    <a:srgbClr val="9E06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93CEFC-6319-4468-9DDF-929D879809FB}" v="125" dt="2023-01-16T02:11:04.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Bozman" userId="f0638ef9-1deb-4360-a9b3-4111be3bf51a" providerId="ADAL" clId="{E593CEFC-6319-4468-9DDF-929D879809FB}"/>
    <pc:docChg chg="undo redo custSel addSld delSld modSld">
      <pc:chgData name="Adam Bozman" userId="f0638ef9-1deb-4360-a9b3-4111be3bf51a" providerId="ADAL" clId="{E593CEFC-6319-4468-9DDF-929D879809FB}" dt="2023-01-16T02:11:39.258" v="10150" actId="313"/>
      <pc:docMkLst>
        <pc:docMk/>
      </pc:docMkLst>
      <pc:sldChg chg="addSp delSp modSp mod modAnim">
        <pc:chgData name="Adam Bozman" userId="f0638ef9-1deb-4360-a9b3-4111be3bf51a" providerId="ADAL" clId="{E593CEFC-6319-4468-9DDF-929D879809FB}" dt="2023-01-15T20:31:17.585" v="7216" actId="20577"/>
        <pc:sldMkLst>
          <pc:docMk/>
          <pc:sldMk cId="805916559" sldId="261"/>
        </pc:sldMkLst>
        <pc:spChg chg="mod">
          <ac:chgData name="Adam Bozman" userId="f0638ef9-1deb-4360-a9b3-4111be3bf51a" providerId="ADAL" clId="{E593CEFC-6319-4468-9DDF-929D879809FB}" dt="2023-01-15T20:30:08.461" v="7200" actId="113"/>
          <ac:spMkLst>
            <pc:docMk/>
            <pc:sldMk cId="805916559" sldId="261"/>
            <ac:spMk id="3" creationId="{FC978380-D8A0-C926-7531-8700735E175A}"/>
          </ac:spMkLst>
        </pc:spChg>
        <pc:spChg chg="del">
          <ac:chgData name="Adam Bozman" userId="f0638ef9-1deb-4360-a9b3-4111be3bf51a" providerId="ADAL" clId="{E593CEFC-6319-4468-9DDF-929D879809FB}" dt="2023-01-15T19:56:51.869" v="7041" actId="21"/>
          <ac:spMkLst>
            <pc:docMk/>
            <pc:sldMk cId="805916559" sldId="261"/>
            <ac:spMk id="4" creationId="{CA48AF0D-66D5-4312-1DB7-9BB1D993A3EC}"/>
          </ac:spMkLst>
        </pc:spChg>
        <pc:spChg chg="add mod">
          <ac:chgData name="Adam Bozman" userId="f0638ef9-1deb-4360-a9b3-4111be3bf51a" providerId="ADAL" clId="{E593CEFC-6319-4468-9DDF-929D879809FB}" dt="2023-01-15T20:31:17.585" v="7216" actId="20577"/>
          <ac:spMkLst>
            <pc:docMk/>
            <pc:sldMk cId="805916559" sldId="261"/>
            <ac:spMk id="5" creationId="{577A8C22-5FBD-6B50-C402-8FADA1EF1F85}"/>
          </ac:spMkLst>
        </pc:spChg>
        <pc:spChg chg="mod">
          <ac:chgData name="Adam Bozman" userId="f0638ef9-1deb-4360-a9b3-4111be3bf51a" providerId="ADAL" clId="{E593CEFC-6319-4468-9DDF-929D879809FB}" dt="2023-01-15T19:56:37.987" v="7039" actId="14100"/>
          <ac:spMkLst>
            <pc:docMk/>
            <pc:sldMk cId="805916559" sldId="261"/>
            <ac:spMk id="6" creationId="{EEF0D0AF-BA9D-BA4C-AB3F-F8D9E7955440}"/>
          </ac:spMkLst>
        </pc:spChg>
      </pc:sldChg>
      <pc:sldChg chg="modSp mod">
        <pc:chgData name="Adam Bozman" userId="f0638ef9-1deb-4360-a9b3-4111be3bf51a" providerId="ADAL" clId="{E593CEFC-6319-4468-9DDF-929D879809FB}" dt="2023-01-15T19:55:48.076" v="7016" actId="20577"/>
        <pc:sldMkLst>
          <pc:docMk/>
          <pc:sldMk cId="730684839" sldId="265"/>
        </pc:sldMkLst>
        <pc:spChg chg="mod">
          <ac:chgData name="Adam Bozman" userId="f0638ef9-1deb-4360-a9b3-4111be3bf51a" providerId="ADAL" clId="{E593CEFC-6319-4468-9DDF-929D879809FB}" dt="2023-01-15T19:55:48.076" v="7016" actId="20577"/>
          <ac:spMkLst>
            <pc:docMk/>
            <pc:sldMk cId="730684839" sldId="265"/>
            <ac:spMk id="6" creationId="{EEF0D0AF-BA9D-BA4C-AB3F-F8D9E7955440}"/>
          </ac:spMkLst>
        </pc:spChg>
      </pc:sldChg>
      <pc:sldChg chg="modSp del mod">
        <pc:chgData name="Adam Bozman" userId="f0638ef9-1deb-4360-a9b3-4111be3bf51a" providerId="ADAL" clId="{E593CEFC-6319-4468-9DDF-929D879809FB}" dt="2023-01-16T01:53:28.339" v="9048" actId="2696"/>
        <pc:sldMkLst>
          <pc:docMk/>
          <pc:sldMk cId="1935533793" sldId="269"/>
        </pc:sldMkLst>
        <pc:spChg chg="mod">
          <ac:chgData name="Adam Bozman" userId="f0638ef9-1deb-4360-a9b3-4111be3bf51a" providerId="ADAL" clId="{E593CEFC-6319-4468-9DDF-929D879809FB}" dt="2023-01-14T22:13:08.832" v="4496" actId="20577"/>
          <ac:spMkLst>
            <pc:docMk/>
            <pc:sldMk cId="1935533793" sldId="269"/>
            <ac:spMk id="2" creationId="{900AD881-4292-3942-BA86-91F62FAFA2BA}"/>
          </ac:spMkLst>
        </pc:spChg>
        <pc:spChg chg="mod">
          <ac:chgData name="Adam Bozman" userId="f0638ef9-1deb-4360-a9b3-4111be3bf51a" providerId="ADAL" clId="{E593CEFC-6319-4468-9DDF-929D879809FB}" dt="2023-01-14T22:14:00.448" v="4510" actId="20577"/>
          <ac:spMkLst>
            <pc:docMk/>
            <pc:sldMk cId="1935533793" sldId="269"/>
            <ac:spMk id="11" creationId="{540D1D29-5422-3C45-AE18-D2704579EA3C}"/>
          </ac:spMkLst>
        </pc:spChg>
        <pc:picChg chg="mod">
          <ac:chgData name="Adam Bozman" userId="f0638ef9-1deb-4360-a9b3-4111be3bf51a" providerId="ADAL" clId="{E593CEFC-6319-4468-9DDF-929D879809FB}" dt="2023-01-13T04:10:08.837" v="1" actId="1076"/>
          <ac:picMkLst>
            <pc:docMk/>
            <pc:sldMk cId="1935533793" sldId="269"/>
            <ac:picMk id="5" creationId="{AC7EFE9F-F615-C7CE-7843-0902829E6E8C}"/>
          </ac:picMkLst>
        </pc:picChg>
      </pc:sldChg>
      <pc:sldChg chg="addSp delSp modSp mod modAnim">
        <pc:chgData name="Adam Bozman" userId="f0638ef9-1deb-4360-a9b3-4111be3bf51a" providerId="ADAL" clId="{E593CEFC-6319-4468-9DDF-929D879809FB}" dt="2023-01-15T20:37:52.632" v="7362" actId="1076"/>
        <pc:sldMkLst>
          <pc:docMk/>
          <pc:sldMk cId="1988255136" sldId="281"/>
        </pc:sldMkLst>
        <pc:spChg chg="mod">
          <ac:chgData name="Adam Bozman" userId="f0638ef9-1deb-4360-a9b3-4111be3bf51a" providerId="ADAL" clId="{E593CEFC-6319-4468-9DDF-929D879809FB}" dt="2023-01-15T20:37:52.632" v="7362" actId="1076"/>
          <ac:spMkLst>
            <pc:docMk/>
            <pc:sldMk cId="1988255136" sldId="281"/>
            <ac:spMk id="6" creationId="{EEF0D0AF-BA9D-BA4C-AB3F-F8D9E7955440}"/>
          </ac:spMkLst>
        </pc:spChg>
        <pc:spChg chg="mod">
          <ac:chgData name="Adam Bozman" userId="f0638ef9-1deb-4360-a9b3-4111be3bf51a" providerId="ADAL" clId="{E593CEFC-6319-4468-9DDF-929D879809FB}" dt="2023-01-15T20:37:49.232" v="7361" actId="1076"/>
          <ac:spMkLst>
            <pc:docMk/>
            <pc:sldMk cId="1988255136" sldId="281"/>
            <ac:spMk id="7" creationId="{978ABF79-F3EC-0246-9BED-3803B4F6241E}"/>
          </ac:spMkLst>
        </pc:spChg>
        <pc:spChg chg="mod">
          <ac:chgData name="Adam Bozman" userId="f0638ef9-1deb-4360-a9b3-4111be3bf51a" providerId="ADAL" clId="{E593CEFC-6319-4468-9DDF-929D879809FB}" dt="2023-01-13T04:23:55.371" v="33" actId="1076"/>
          <ac:spMkLst>
            <pc:docMk/>
            <pc:sldMk cId="1988255136" sldId="281"/>
            <ac:spMk id="13" creationId="{63FF6131-3717-7C46-978F-6EE11238A91F}"/>
          </ac:spMkLst>
        </pc:spChg>
        <pc:spChg chg="add mod">
          <ac:chgData name="Adam Bozman" userId="f0638ef9-1deb-4360-a9b3-4111be3bf51a" providerId="ADAL" clId="{E593CEFC-6319-4468-9DDF-929D879809FB}" dt="2023-01-13T04:23:04.693" v="26" actId="1076"/>
          <ac:spMkLst>
            <pc:docMk/>
            <pc:sldMk cId="1988255136" sldId="281"/>
            <ac:spMk id="16" creationId="{79F4AB8A-33B8-EC8C-1375-B5B51271027E}"/>
          </ac:spMkLst>
        </pc:spChg>
        <pc:picChg chg="mod">
          <ac:chgData name="Adam Bozman" userId="f0638ef9-1deb-4360-a9b3-4111be3bf51a" providerId="ADAL" clId="{E593CEFC-6319-4468-9DDF-929D879809FB}" dt="2023-01-13T04:23:42.972" v="29" actId="1076"/>
          <ac:picMkLst>
            <pc:docMk/>
            <pc:sldMk cId="1988255136" sldId="281"/>
            <ac:picMk id="4" creationId="{709FE9EA-EB34-DE2F-D321-F26B177886E2}"/>
          </ac:picMkLst>
        </pc:picChg>
        <pc:inkChg chg="add del">
          <ac:chgData name="Adam Bozman" userId="f0638ef9-1deb-4360-a9b3-4111be3bf51a" providerId="ADAL" clId="{E593CEFC-6319-4468-9DDF-929D879809FB}" dt="2023-01-13T04:19:53.786" v="8" actId="9405"/>
          <ac:inkMkLst>
            <pc:docMk/>
            <pc:sldMk cId="1988255136" sldId="281"/>
            <ac:inkMk id="3" creationId="{586C85BE-B929-56A8-CBF8-2C59575BCA12}"/>
          </ac:inkMkLst>
        </pc:inkChg>
        <pc:inkChg chg="add del">
          <ac:chgData name="Adam Bozman" userId="f0638ef9-1deb-4360-a9b3-4111be3bf51a" providerId="ADAL" clId="{E593CEFC-6319-4468-9DDF-929D879809FB}" dt="2023-01-13T04:19:56.476" v="10" actId="9405"/>
          <ac:inkMkLst>
            <pc:docMk/>
            <pc:sldMk cId="1988255136" sldId="281"/>
            <ac:inkMk id="5" creationId="{3F9A6F11-F346-11B6-E22C-BF6C6D824C73}"/>
          </ac:inkMkLst>
        </pc:inkChg>
        <pc:inkChg chg="add del">
          <ac:chgData name="Adam Bozman" userId="f0638ef9-1deb-4360-a9b3-4111be3bf51a" providerId="ADAL" clId="{E593CEFC-6319-4468-9DDF-929D879809FB}" dt="2023-01-13T04:20:36.874" v="14" actId="9405"/>
          <ac:inkMkLst>
            <pc:docMk/>
            <pc:sldMk cId="1988255136" sldId="281"/>
            <ac:inkMk id="9" creationId="{18B9AD7E-F82A-981E-F074-C4F2C369CC0E}"/>
          </ac:inkMkLst>
        </pc:inkChg>
        <pc:inkChg chg="add del">
          <ac:chgData name="Adam Bozman" userId="f0638ef9-1deb-4360-a9b3-4111be3bf51a" providerId="ADAL" clId="{E593CEFC-6319-4468-9DDF-929D879809FB}" dt="2023-01-13T04:20:36.441" v="13" actId="9405"/>
          <ac:inkMkLst>
            <pc:docMk/>
            <pc:sldMk cId="1988255136" sldId="281"/>
            <ac:inkMk id="10" creationId="{755EBB9F-D143-53B3-BA6B-19DAD09F16EC}"/>
          </ac:inkMkLst>
        </pc:inkChg>
        <pc:inkChg chg="add del">
          <ac:chgData name="Adam Bozman" userId="f0638ef9-1deb-4360-a9b3-4111be3bf51a" providerId="ADAL" clId="{E593CEFC-6319-4468-9DDF-929D879809FB}" dt="2023-01-13T04:21:00.993" v="18" actId="9405"/>
          <ac:inkMkLst>
            <pc:docMk/>
            <pc:sldMk cId="1988255136" sldId="281"/>
            <ac:inkMk id="12" creationId="{321DDD42-5F67-8E6F-3A4C-D3FEB425BA1F}"/>
          </ac:inkMkLst>
        </pc:inkChg>
        <pc:inkChg chg="add del">
          <ac:chgData name="Adam Bozman" userId="f0638ef9-1deb-4360-a9b3-4111be3bf51a" providerId="ADAL" clId="{E593CEFC-6319-4468-9DDF-929D879809FB}" dt="2023-01-13T04:21:00.794" v="17" actId="9405"/>
          <ac:inkMkLst>
            <pc:docMk/>
            <pc:sldMk cId="1988255136" sldId="281"/>
            <ac:inkMk id="14" creationId="{89B91B81-8511-56D6-3CFD-5BF8A3B48828}"/>
          </ac:inkMkLst>
        </pc:inkChg>
        <pc:inkChg chg="add">
          <ac:chgData name="Adam Bozman" userId="f0638ef9-1deb-4360-a9b3-4111be3bf51a" providerId="ADAL" clId="{E593CEFC-6319-4468-9DDF-929D879809FB}" dt="2023-01-13T04:21:02.720" v="19" actId="9405"/>
          <ac:inkMkLst>
            <pc:docMk/>
            <pc:sldMk cId="1988255136" sldId="281"/>
            <ac:inkMk id="15" creationId="{6A9C5CC6-6DC0-2F64-C907-A4456E1F7BA3}"/>
          </ac:inkMkLst>
        </pc:inkChg>
      </pc:sldChg>
      <pc:sldChg chg="addSp modSp mod modAnim">
        <pc:chgData name="Adam Bozman" userId="f0638ef9-1deb-4360-a9b3-4111be3bf51a" providerId="ADAL" clId="{E593CEFC-6319-4468-9DDF-929D879809FB}" dt="2023-01-15T20:36:20.178" v="7290"/>
        <pc:sldMkLst>
          <pc:docMk/>
          <pc:sldMk cId="987210836" sldId="282"/>
        </pc:sldMkLst>
        <pc:spChg chg="add mod">
          <ac:chgData name="Adam Bozman" userId="f0638ef9-1deb-4360-a9b3-4111be3bf51a" providerId="ADAL" clId="{E593CEFC-6319-4468-9DDF-929D879809FB}" dt="2023-01-15T20:36:07.320" v="7288" actId="1076"/>
          <ac:spMkLst>
            <pc:docMk/>
            <pc:sldMk cId="987210836" sldId="282"/>
            <ac:spMk id="3" creationId="{2BEADF5E-DBD9-9F7E-D53F-0E12723495D8}"/>
          </ac:spMkLst>
        </pc:spChg>
        <pc:spChg chg="mod">
          <ac:chgData name="Adam Bozman" userId="f0638ef9-1deb-4360-a9b3-4111be3bf51a" providerId="ADAL" clId="{E593CEFC-6319-4468-9DDF-929D879809FB}" dt="2023-01-15T20:35:45.877" v="7284" actId="14100"/>
          <ac:spMkLst>
            <pc:docMk/>
            <pc:sldMk cId="987210836" sldId="282"/>
            <ac:spMk id="6" creationId="{EEF0D0AF-BA9D-BA4C-AB3F-F8D9E7955440}"/>
          </ac:spMkLst>
        </pc:spChg>
      </pc:sldChg>
      <pc:sldChg chg="modSp mod">
        <pc:chgData name="Adam Bozman" userId="f0638ef9-1deb-4360-a9b3-4111be3bf51a" providerId="ADAL" clId="{E593CEFC-6319-4468-9DDF-929D879809FB}" dt="2023-01-16T00:51:29.177" v="7605" actId="20577"/>
        <pc:sldMkLst>
          <pc:docMk/>
          <pc:sldMk cId="879591425" sldId="285"/>
        </pc:sldMkLst>
        <pc:spChg chg="mod">
          <ac:chgData name="Adam Bozman" userId="f0638ef9-1deb-4360-a9b3-4111be3bf51a" providerId="ADAL" clId="{E593CEFC-6319-4468-9DDF-929D879809FB}" dt="2023-01-16T00:51:29.177" v="7605" actId="20577"/>
          <ac:spMkLst>
            <pc:docMk/>
            <pc:sldMk cId="879591425" sldId="285"/>
            <ac:spMk id="6" creationId="{EEF0D0AF-BA9D-BA4C-AB3F-F8D9E7955440}"/>
          </ac:spMkLst>
        </pc:spChg>
      </pc:sldChg>
      <pc:sldChg chg="addSp modSp mod">
        <pc:chgData name="Adam Bozman" userId="f0638ef9-1deb-4360-a9b3-4111be3bf51a" providerId="ADAL" clId="{E593CEFC-6319-4468-9DDF-929D879809FB}" dt="2023-01-16T01:29:12.862" v="8312" actId="20577"/>
        <pc:sldMkLst>
          <pc:docMk/>
          <pc:sldMk cId="2095740205" sldId="286"/>
        </pc:sldMkLst>
        <pc:spChg chg="add mod">
          <ac:chgData name="Adam Bozman" userId="f0638ef9-1deb-4360-a9b3-4111be3bf51a" providerId="ADAL" clId="{E593CEFC-6319-4468-9DDF-929D879809FB}" dt="2023-01-16T01:29:12.862" v="8312" actId="20577"/>
          <ac:spMkLst>
            <pc:docMk/>
            <pc:sldMk cId="2095740205" sldId="286"/>
            <ac:spMk id="3" creationId="{4236F618-85D0-69AE-C760-49DC5D5BEC29}"/>
          </ac:spMkLst>
        </pc:spChg>
        <pc:spChg chg="mod">
          <ac:chgData name="Adam Bozman" userId="f0638ef9-1deb-4360-a9b3-4111be3bf51a" providerId="ADAL" clId="{E593CEFC-6319-4468-9DDF-929D879809FB}" dt="2023-01-16T01:24:06.320" v="8051" actId="14100"/>
          <ac:spMkLst>
            <pc:docMk/>
            <pc:sldMk cId="2095740205" sldId="286"/>
            <ac:spMk id="6" creationId="{EEF0D0AF-BA9D-BA4C-AB3F-F8D9E7955440}"/>
          </ac:spMkLst>
        </pc:spChg>
      </pc:sldChg>
      <pc:sldChg chg="addSp modSp mod">
        <pc:chgData name="Adam Bozman" userId="f0638ef9-1deb-4360-a9b3-4111be3bf51a" providerId="ADAL" clId="{E593CEFC-6319-4468-9DDF-929D879809FB}" dt="2023-01-16T01:53:18.098" v="9047" actId="1076"/>
        <pc:sldMkLst>
          <pc:docMk/>
          <pc:sldMk cId="2144605824" sldId="287"/>
        </pc:sldMkLst>
        <pc:spChg chg="mod">
          <ac:chgData name="Adam Bozman" userId="f0638ef9-1deb-4360-a9b3-4111be3bf51a" providerId="ADAL" clId="{E593CEFC-6319-4468-9DDF-929D879809FB}" dt="2023-01-16T01:32:53.340" v="8360" actId="1076"/>
          <ac:spMkLst>
            <pc:docMk/>
            <pc:sldMk cId="2144605824" sldId="287"/>
            <ac:spMk id="2" creationId="{900AD881-4292-3942-BA86-91F62FAFA2BA}"/>
          </ac:spMkLst>
        </pc:spChg>
        <pc:spChg chg="add mod">
          <ac:chgData name="Adam Bozman" userId="f0638ef9-1deb-4360-a9b3-4111be3bf51a" providerId="ADAL" clId="{E593CEFC-6319-4468-9DDF-929D879809FB}" dt="2023-01-16T01:47:58.106" v="8965" actId="20577"/>
          <ac:spMkLst>
            <pc:docMk/>
            <pc:sldMk cId="2144605824" sldId="287"/>
            <ac:spMk id="4" creationId="{B2672EC0-F061-5BE2-A801-3A3B1CD5DE3D}"/>
          </ac:spMkLst>
        </pc:spChg>
        <pc:spChg chg="mod">
          <ac:chgData name="Adam Bozman" userId="f0638ef9-1deb-4360-a9b3-4111be3bf51a" providerId="ADAL" clId="{E593CEFC-6319-4468-9DDF-929D879809FB}" dt="2023-01-16T01:53:18.098" v="9047" actId="1076"/>
          <ac:spMkLst>
            <pc:docMk/>
            <pc:sldMk cId="2144605824" sldId="287"/>
            <ac:spMk id="6" creationId="{EEF0D0AF-BA9D-BA4C-AB3F-F8D9E7955440}"/>
          </ac:spMkLst>
        </pc:spChg>
        <pc:picChg chg="add mod">
          <ac:chgData name="Adam Bozman" userId="f0638ef9-1deb-4360-a9b3-4111be3bf51a" providerId="ADAL" clId="{E593CEFC-6319-4468-9DDF-929D879809FB}" dt="2023-01-16T01:31:57.293" v="8346" actId="1440"/>
          <ac:picMkLst>
            <pc:docMk/>
            <pc:sldMk cId="2144605824" sldId="287"/>
            <ac:picMk id="3" creationId="{78F635B0-67CD-0E8C-DB47-6E8770A531D3}"/>
          </ac:picMkLst>
        </pc:picChg>
      </pc:sldChg>
      <pc:sldChg chg="modSp mod">
        <pc:chgData name="Adam Bozman" userId="f0638ef9-1deb-4360-a9b3-4111be3bf51a" providerId="ADAL" clId="{E593CEFC-6319-4468-9DDF-929D879809FB}" dt="2023-01-16T02:11:39.258" v="10150" actId="313"/>
        <pc:sldMkLst>
          <pc:docMk/>
          <pc:sldMk cId="14823191" sldId="288"/>
        </pc:sldMkLst>
        <pc:spChg chg="mod">
          <ac:chgData name="Adam Bozman" userId="f0638ef9-1deb-4360-a9b3-4111be3bf51a" providerId="ADAL" clId="{E593CEFC-6319-4468-9DDF-929D879809FB}" dt="2023-01-16T02:11:39.258" v="10150" actId="313"/>
          <ac:spMkLst>
            <pc:docMk/>
            <pc:sldMk cId="14823191" sldId="288"/>
            <ac:spMk id="6" creationId="{EEF0D0AF-BA9D-BA4C-AB3F-F8D9E7955440}"/>
          </ac:spMkLst>
        </pc:spChg>
      </pc:sldChg>
      <pc:sldChg chg="modSp mod">
        <pc:chgData name="Adam Bozman" userId="f0638ef9-1deb-4360-a9b3-4111be3bf51a" providerId="ADAL" clId="{E593CEFC-6319-4468-9DDF-929D879809FB}" dt="2023-01-15T20:58:07.959" v="7414" actId="1076"/>
        <pc:sldMkLst>
          <pc:docMk/>
          <pc:sldMk cId="3461616355" sldId="290"/>
        </pc:sldMkLst>
        <pc:spChg chg="mod">
          <ac:chgData name="Adam Bozman" userId="f0638ef9-1deb-4360-a9b3-4111be3bf51a" providerId="ADAL" clId="{E593CEFC-6319-4468-9DDF-929D879809FB}" dt="2023-01-15T20:58:07.959" v="7414" actId="1076"/>
          <ac:spMkLst>
            <pc:docMk/>
            <pc:sldMk cId="3461616355" sldId="290"/>
            <ac:spMk id="6" creationId="{EEF0D0AF-BA9D-BA4C-AB3F-F8D9E7955440}"/>
          </ac:spMkLst>
        </pc:spChg>
      </pc:sldChg>
      <pc:sldChg chg="modSp mod">
        <pc:chgData name="Adam Bozman" userId="f0638ef9-1deb-4360-a9b3-4111be3bf51a" providerId="ADAL" clId="{E593CEFC-6319-4468-9DDF-929D879809FB}" dt="2023-01-16T01:30:57.008" v="8343" actId="20577"/>
        <pc:sldMkLst>
          <pc:docMk/>
          <pc:sldMk cId="4154789229" sldId="291"/>
        </pc:sldMkLst>
        <pc:spChg chg="mod">
          <ac:chgData name="Adam Bozman" userId="f0638ef9-1deb-4360-a9b3-4111be3bf51a" providerId="ADAL" clId="{E593CEFC-6319-4468-9DDF-929D879809FB}" dt="2023-01-14T20:54:15.627" v="3436" actId="20577"/>
          <ac:spMkLst>
            <pc:docMk/>
            <pc:sldMk cId="4154789229" sldId="291"/>
            <ac:spMk id="2" creationId="{900AD881-4292-3942-BA86-91F62FAFA2BA}"/>
          </ac:spMkLst>
        </pc:spChg>
        <pc:spChg chg="mod">
          <ac:chgData name="Adam Bozman" userId="f0638ef9-1deb-4360-a9b3-4111be3bf51a" providerId="ADAL" clId="{E593CEFC-6319-4468-9DDF-929D879809FB}" dt="2023-01-16T01:30:57.008" v="8343" actId="20577"/>
          <ac:spMkLst>
            <pc:docMk/>
            <pc:sldMk cId="4154789229" sldId="291"/>
            <ac:spMk id="6" creationId="{EEF0D0AF-BA9D-BA4C-AB3F-F8D9E7955440}"/>
          </ac:spMkLst>
        </pc:spChg>
      </pc:sldChg>
      <pc:sldChg chg="modSp mod">
        <pc:chgData name="Adam Bozman" userId="f0638ef9-1deb-4360-a9b3-4111be3bf51a" providerId="ADAL" clId="{E593CEFC-6319-4468-9DDF-929D879809FB}" dt="2023-01-15T20:55:15.221" v="7412" actId="114"/>
        <pc:sldMkLst>
          <pc:docMk/>
          <pc:sldMk cId="865596782" sldId="292"/>
        </pc:sldMkLst>
        <pc:spChg chg="mod">
          <ac:chgData name="Adam Bozman" userId="f0638ef9-1deb-4360-a9b3-4111be3bf51a" providerId="ADAL" clId="{E593CEFC-6319-4468-9DDF-929D879809FB}" dt="2023-01-15T20:55:15.221" v="7412" actId="114"/>
          <ac:spMkLst>
            <pc:docMk/>
            <pc:sldMk cId="865596782" sldId="292"/>
            <ac:spMk id="6" creationId="{EEF0D0AF-BA9D-BA4C-AB3F-F8D9E7955440}"/>
          </ac:spMkLst>
        </pc:spChg>
      </pc:sldChg>
      <pc:sldChg chg="modSp mod">
        <pc:chgData name="Adam Bozman" userId="f0638ef9-1deb-4360-a9b3-4111be3bf51a" providerId="ADAL" clId="{E593CEFC-6319-4468-9DDF-929D879809FB}" dt="2023-01-15T20:39:14.796" v="7389"/>
        <pc:sldMkLst>
          <pc:docMk/>
          <pc:sldMk cId="3677035140" sldId="293"/>
        </pc:sldMkLst>
        <pc:spChg chg="mod">
          <ac:chgData name="Adam Bozman" userId="f0638ef9-1deb-4360-a9b3-4111be3bf51a" providerId="ADAL" clId="{E593CEFC-6319-4468-9DDF-929D879809FB}" dt="2023-01-15T20:39:14.796" v="7389"/>
          <ac:spMkLst>
            <pc:docMk/>
            <pc:sldMk cId="3677035140" sldId="293"/>
            <ac:spMk id="3" creationId="{61C30D2D-3977-A1BF-9605-2BC5EB698073}"/>
          </ac:spMkLst>
        </pc:spChg>
      </pc:sldChg>
      <pc:sldChg chg="addSp modSp add mod">
        <pc:chgData name="Adam Bozman" userId="f0638ef9-1deb-4360-a9b3-4111be3bf51a" providerId="ADAL" clId="{E593CEFC-6319-4468-9DDF-929D879809FB}" dt="2023-01-16T01:02:27.216" v="7959" actId="948"/>
        <pc:sldMkLst>
          <pc:docMk/>
          <pc:sldMk cId="57959571" sldId="294"/>
        </pc:sldMkLst>
        <pc:spChg chg="mod">
          <ac:chgData name="Adam Bozman" userId="f0638ef9-1deb-4360-a9b3-4111be3bf51a" providerId="ADAL" clId="{E593CEFC-6319-4468-9DDF-929D879809FB}" dt="2023-01-14T20:51:12.490" v="3235" actId="20577"/>
          <ac:spMkLst>
            <pc:docMk/>
            <pc:sldMk cId="57959571" sldId="294"/>
            <ac:spMk id="2" creationId="{900AD881-4292-3942-BA86-91F62FAFA2BA}"/>
          </ac:spMkLst>
        </pc:spChg>
        <pc:spChg chg="add mod">
          <ac:chgData name="Adam Bozman" userId="f0638ef9-1deb-4360-a9b3-4111be3bf51a" providerId="ADAL" clId="{E593CEFC-6319-4468-9DDF-929D879809FB}" dt="2023-01-16T00:56:41.715" v="7895" actId="1076"/>
          <ac:spMkLst>
            <pc:docMk/>
            <pc:sldMk cId="57959571" sldId="294"/>
            <ac:spMk id="3" creationId="{E7FE4314-49E5-9066-081E-7B7E4E096AC5}"/>
          </ac:spMkLst>
        </pc:spChg>
        <pc:spChg chg="mod">
          <ac:chgData name="Adam Bozman" userId="f0638ef9-1deb-4360-a9b3-4111be3bf51a" providerId="ADAL" clId="{E593CEFC-6319-4468-9DDF-929D879809FB}" dt="2023-01-16T01:02:27.216" v="7959" actId="948"/>
          <ac:spMkLst>
            <pc:docMk/>
            <pc:sldMk cId="57959571" sldId="294"/>
            <ac:spMk id="6" creationId="{EEF0D0AF-BA9D-BA4C-AB3F-F8D9E7955440}"/>
          </ac:spMkLst>
        </pc:spChg>
        <pc:cxnChg chg="add mod">
          <ac:chgData name="Adam Bozman" userId="f0638ef9-1deb-4360-a9b3-4111be3bf51a" providerId="ADAL" clId="{E593CEFC-6319-4468-9DDF-929D879809FB}" dt="2023-01-16T00:58:48.344" v="7916" actId="14100"/>
          <ac:cxnSpMkLst>
            <pc:docMk/>
            <pc:sldMk cId="57959571" sldId="294"/>
            <ac:cxnSpMk id="5" creationId="{2435E467-8CB3-B69E-93B5-3BF01391FB90}"/>
          </ac:cxnSpMkLst>
        </pc:cxnChg>
        <pc:cxnChg chg="add mod">
          <ac:chgData name="Adam Bozman" userId="f0638ef9-1deb-4360-a9b3-4111be3bf51a" providerId="ADAL" clId="{E593CEFC-6319-4468-9DDF-929D879809FB}" dt="2023-01-16T00:58:26.512" v="7911" actId="14100"/>
          <ac:cxnSpMkLst>
            <pc:docMk/>
            <pc:sldMk cId="57959571" sldId="294"/>
            <ac:cxnSpMk id="9" creationId="{39A306D2-FEB2-DA68-1A4E-6774B7E0ED49}"/>
          </ac:cxnSpMkLst>
        </pc:cxnChg>
      </pc:sldChg>
    </pc:docChg>
  </pc:docChgLst>
  <pc:docChgLst>
    <pc:chgData name="Bozman, Adam Nathaniel" userId="f0638ef9-1deb-4360-a9b3-4111be3bf51a" providerId="ADAL" clId="{4E9B52F6-2228-44C1-A251-4DEBF22B5D40}"/>
    <pc:docChg chg="undo redo custSel addSld delSld modSld sldOrd">
      <pc:chgData name="Bozman, Adam Nathaniel" userId="f0638ef9-1deb-4360-a9b3-4111be3bf51a" providerId="ADAL" clId="{4E9B52F6-2228-44C1-A251-4DEBF22B5D40}" dt="2023-01-13T22:29:38.376" v="4306" actId="2696"/>
      <pc:docMkLst>
        <pc:docMk/>
      </pc:docMkLst>
      <pc:sldChg chg="modSp mod">
        <pc:chgData name="Bozman, Adam Nathaniel" userId="f0638ef9-1deb-4360-a9b3-4111be3bf51a" providerId="ADAL" clId="{4E9B52F6-2228-44C1-A251-4DEBF22B5D40}" dt="2023-01-12T20:43:59.557" v="101" actId="20577"/>
        <pc:sldMkLst>
          <pc:docMk/>
          <pc:sldMk cId="2414693220" sldId="256"/>
        </pc:sldMkLst>
        <pc:spChg chg="mod">
          <ac:chgData name="Bozman, Adam Nathaniel" userId="f0638ef9-1deb-4360-a9b3-4111be3bf51a" providerId="ADAL" clId="{4E9B52F6-2228-44C1-A251-4DEBF22B5D40}" dt="2023-01-12T20:43:44.636" v="40" actId="20577"/>
          <ac:spMkLst>
            <pc:docMk/>
            <pc:sldMk cId="2414693220" sldId="256"/>
            <ac:spMk id="2" creationId="{900AD881-4292-3942-BA86-91F62FAFA2BA}"/>
          </ac:spMkLst>
        </pc:spChg>
        <pc:spChg chg="mod">
          <ac:chgData name="Bozman, Adam Nathaniel" userId="f0638ef9-1deb-4360-a9b3-4111be3bf51a" providerId="ADAL" clId="{4E9B52F6-2228-44C1-A251-4DEBF22B5D40}" dt="2023-01-12T20:43:59.557" v="101" actId="20577"/>
          <ac:spMkLst>
            <pc:docMk/>
            <pc:sldMk cId="2414693220" sldId="256"/>
            <ac:spMk id="6" creationId="{EEF0D0AF-BA9D-BA4C-AB3F-F8D9E7955440}"/>
          </ac:spMkLst>
        </pc:spChg>
      </pc:sldChg>
      <pc:sldChg chg="del">
        <pc:chgData name="Bozman, Adam Nathaniel" userId="f0638ef9-1deb-4360-a9b3-4111be3bf51a" providerId="ADAL" clId="{4E9B52F6-2228-44C1-A251-4DEBF22B5D40}" dt="2023-01-13T21:04:49.913" v="1649" actId="2696"/>
        <pc:sldMkLst>
          <pc:docMk/>
          <pc:sldMk cId="721369664" sldId="260"/>
        </pc:sldMkLst>
      </pc:sldChg>
      <pc:sldChg chg="addSp modSp mod ord">
        <pc:chgData name="Bozman, Adam Nathaniel" userId="f0638ef9-1deb-4360-a9b3-4111be3bf51a" providerId="ADAL" clId="{4E9B52F6-2228-44C1-A251-4DEBF22B5D40}" dt="2023-01-13T22:01:32.220" v="2569" actId="20577"/>
        <pc:sldMkLst>
          <pc:docMk/>
          <pc:sldMk cId="805916559" sldId="261"/>
        </pc:sldMkLst>
        <pc:spChg chg="mod">
          <ac:chgData name="Bozman, Adam Nathaniel" userId="f0638ef9-1deb-4360-a9b3-4111be3bf51a" providerId="ADAL" clId="{4E9B52F6-2228-44C1-A251-4DEBF22B5D40}" dt="2023-01-12T20:44:18.556" v="121" actId="20577"/>
          <ac:spMkLst>
            <pc:docMk/>
            <pc:sldMk cId="805916559" sldId="261"/>
            <ac:spMk id="2" creationId="{900AD881-4292-3942-BA86-91F62FAFA2BA}"/>
          </ac:spMkLst>
        </pc:spChg>
        <pc:spChg chg="add mod">
          <ac:chgData name="Bozman, Adam Nathaniel" userId="f0638ef9-1deb-4360-a9b3-4111be3bf51a" providerId="ADAL" clId="{4E9B52F6-2228-44C1-A251-4DEBF22B5D40}" dt="2023-01-13T21:56:31.631" v="2524" actId="20577"/>
          <ac:spMkLst>
            <pc:docMk/>
            <pc:sldMk cId="805916559" sldId="261"/>
            <ac:spMk id="3" creationId="{FC978380-D8A0-C926-7531-8700735E175A}"/>
          </ac:spMkLst>
        </pc:spChg>
        <pc:spChg chg="add mod">
          <ac:chgData name="Bozman, Adam Nathaniel" userId="f0638ef9-1deb-4360-a9b3-4111be3bf51a" providerId="ADAL" clId="{4E9B52F6-2228-44C1-A251-4DEBF22B5D40}" dt="2023-01-13T22:01:32.220" v="2569" actId="20577"/>
          <ac:spMkLst>
            <pc:docMk/>
            <pc:sldMk cId="805916559" sldId="261"/>
            <ac:spMk id="4" creationId="{CA48AF0D-66D5-4312-1DB7-9BB1D993A3EC}"/>
          </ac:spMkLst>
        </pc:spChg>
        <pc:spChg chg="mod">
          <ac:chgData name="Bozman, Adam Nathaniel" userId="f0638ef9-1deb-4360-a9b3-4111be3bf51a" providerId="ADAL" clId="{4E9B52F6-2228-44C1-A251-4DEBF22B5D40}" dt="2023-01-13T21:55:31.535" v="2313" actId="14100"/>
          <ac:spMkLst>
            <pc:docMk/>
            <pc:sldMk cId="805916559" sldId="261"/>
            <ac:spMk id="6" creationId="{EEF0D0AF-BA9D-BA4C-AB3F-F8D9E7955440}"/>
          </ac:spMkLst>
        </pc:spChg>
        <pc:spChg chg="mod">
          <ac:chgData name="Bozman, Adam Nathaniel" userId="f0638ef9-1deb-4360-a9b3-4111be3bf51a" providerId="ADAL" clId="{4E9B52F6-2228-44C1-A251-4DEBF22B5D40}" dt="2023-01-12T20:44:22.699" v="125" actId="20577"/>
          <ac:spMkLst>
            <pc:docMk/>
            <pc:sldMk cId="805916559" sldId="261"/>
            <ac:spMk id="11" creationId="{540D1D29-5422-3C45-AE18-D2704579EA3C}"/>
          </ac:spMkLst>
        </pc:spChg>
      </pc:sldChg>
      <pc:sldChg chg="del">
        <pc:chgData name="Bozman, Adam Nathaniel" userId="f0638ef9-1deb-4360-a9b3-4111be3bf51a" providerId="ADAL" clId="{4E9B52F6-2228-44C1-A251-4DEBF22B5D40}" dt="2023-01-13T21:04:49.913" v="1649" actId="2696"/>
        <pc:sldMkLst>
          <pc:docMk/>
          <pc:sldMk cId="398829381" sldId="262"/>
        </pc:sldMkLst>
      </pc:sldChg>
      <pc:sldChg chg="del">
        <pc:chgData name="Bozman, Adam Nathaniel" userId="f0638ef9-1deb-4360-a9b3-4111be3bf51a" providerId="ADAL" clId="{4E9B52F6-2228-44C1-A251-4DEBF22B5D40}" dt="2023-01-13T21:04:49.913" v="1649" actId="2696"/>
        <pc:sldMkLst>
          <pc:docMk/>
          <pc:sldMk cId="674685168" sldId="263"/>
        </pc:sldMkLst>
      </pc:sldChg>
      <pc:sldChg chg="del">
        <pc:chgData name="Bozman, Adam Nathaniel" userId="f0638ef9-1deb-4360-a9b3-4111be3bf51a" providerId="ADAL" clId="{4E9B52F6-2228-44C1-A251-4DEBF22B5D40}" dt="2023-01-13T21:04:49.913" v="1649" actId="2696"/>
        <pc:sldMkLst>
          <pc:docMk/>
          <pc:sldMk cId="1886891478" sldId="264"/>
        </pc:sldMkLst>
      </pc:sldChg>
      <pc:sldChg chg="delSp modSp mod ord">
        <pc:chgData name="Bozman, Adam Nathaniel" userId="f0638ef9-1deb-4360-a9b3-4111be3bf51a" providerId="ADAL" clId="{4E9B52F6-2228-44C1-A251-4DEBF22B5D40}" dt="2023-01-13T22:03:38.560" v="3055" actId="20577"/>
        <pc:sldMkLst>
          <pc:docMk/>
          <pc:sldMk cId="730684839" sldId="265"/>
        </pc:sldMkLst>
        <pc:spChg chg="mod">
          <ac:chgData name="Bozman, Adam Nathaniel" userId="f0638ef9-1deb-4360-a9b3-4111be3bf51a" providerId="ADAL" clId="{4E9B52F6-2228-44C1-A251-4DEBF22B5D40}" dt="2023-01-12T20:50:46.680" v="454" actId="14100"/>
          <ac:spMkLst>
            <pc:docMk/>
            <pc:sldMk cId="730684839" sldId="265"/>
            <ac:spMk id="2" creationId="{900AD881-4292-3942-BA86-91F62FAFA2BA}"/>
          </ac:spMkLst>
        </pc:spChg>
        <pc:spChg chg="mod">
          <ac:chgData name="Bozman, Adam Nathaniel" userId="f0638ef9-1deb-4360-a9b3-4111be3bf51a" providerId="ADAL" clId="{4E9B52F6-2228-44C1-A251-4DEBF22B5D40}" dt="2023-01-13T22:03:38.560" v="3055" actId="20577"/>
          <ac:spMkLst>
            <pc:docMk/>
            <pc:sldMk cId="730684839" sldId="265"/>
            <ac:spMk id="6" creationId="{EEF0D0AF-BA9D-BA4C-AB3F-F8D9E7955440}"/>
          </ac:spMkLst>
        </pc:spChg>
        <pc:spChg chg="mod">
          <ac:chgData name="Bozman, Adam Nathaniel" userId="f0638ef9-1deb-4360-a9b3-4111be3bf51a" providerId="ADAL" clId="{4E9B52F6-2228-44C1-A251-4DEBF22B5D40}" dt="2023-01-12T20:50:52.713" v="456" actId="1076"/>
          <ac:spMkLst>
            <pc:docMk/>
            <pc:sldMk cId="730684839" sldId="265"/>
            <ac:spMk id="8" creationId="{9A08752B-3956-1B49-A67C-A87B88B39B90}"/>
          </ac:spMkLst>
        </pc:spChg>
        <pc:spChg chg="del">
          <ac:chgData name="Bozman, Adam Nathaniel" userId="f0638ef9-1deb-4360-a9b3-4111be3bf51a" providerId="ADAL" clId="{4E9B52F6-2228-44C1-A251-4DEBF22B5D40}" dt="2023-01-12T20:50:48.888" v="455" actId="21"/>
          <ac:spMkLst>
            <pc:docMk/>
            <pc:sldMk cId="730684839" sldId="265"/>
            <ac:spMk id="11" creationId="{540D1D29-5422-3C45-AE18-D2704579EA3C}"/>
          </ac:spMkLst>
        </pc:spChg>
      </pc:sldChg>
      <pc:sldChg chg="del">
        <pc:chgData name="Bozman, Adam Nathaniel" userId="f0638ef9-1deb-4360-a9b3-4111be3bf51a" providerId="ADAL" clId="{4E9B52F6-2228-44C1-A251-4DEBF22B5D40}" dt="2023-01-13T21:04:49.913" v="1649" actId="2696"/>
        <pc:sldMkLst>
          <pc:docMk/>
          <pc:sldMk cId="2592332005" sldId="266"/>
        </pc:sldMkLst>
      </pc:sldChg>
      <pc:sldChg chg="del">
        <pc:chgData name="Bozman, Adam Nathaniel" userId="f0638ef9-1deb-4360-a9b3-4111be3bf51a" providerId="ADAL" clId="{4E9B52F6-2228-44C1-A251-4DEBF22B5D40}" dt="2023-01-13T21:04:49.913" v="1649" actId="2696"/>
        <pc:sldMkLst>
          <pc:docMk/>
          <pc:sldMk cId="2555959370" sldId="267"/>
        </pc:sldMkLst>
      </pc:sldChg>
      <pc:sldChg chg="del ord">
        <pc:chgData name="Bozman, Adam Nathaniel" userId="f0638ef9-1deb-4360-a9b3-4111be3bf51a" providerId="ADAL" clId="{4E9B52F6-2228-44C1-A251-4DEBF22B5D40}" dt="2023-01-13T21:04:49.913" v="1649" actId="2696"/>
        <pc:sldMkLst>
          <pc:docMk/>
          <pc:sldMk cId="570764344" sldId="268"/>
        </pc:sldMkLst>
      </pc:sldChg>
      <pc:sldChg chg="addSp delSp modSp mod ord">
        <pc:chgData name="Bozman, Adam Nathaniel" userId="f0638ef9-1deb-4360-a9b3-4111be3bf51a" providerId="ADAL" clId="{4E9B52F6-2228-44C1-A251-4DEBF22B5D40}" dt="2023-01-13T20:19:13.976" v="595" actId="1076"/>
        <pc:sldMkLst>
          <pc:docMk/>
          <pc:sldMk cId="1935533793" sldId="269"/>
        </pc:sldMkLst>
        <pc:picChg chg="del mod">
          <ac:chgData name="Bozman, Adam Nathaniel" userId="f0638ef9-1deb-4360-a9b3-4111be3bf51a" providerId="ADAL" clId="{4E9B52F6-2228-44C1-A251-4DEBF22B5D40}" dt="2023-01-12T20:51:40.400" v="466" actId="21"/>
          <ac:picMkLst>
            <pc:docMk/>
            <pc:sldMk cId="1935533793" sldId="269"/>
            <ac:picMk id="4" creationId="{F29A7D32-F124-6E45-82AA-78B1213ED205}"/>
          </ac:picMkLst>
        </pc:picChg>
        <pc:picChg chg="add mod">
          <ac:chgData name="Bozman, Adam Nathaniel" userId="f0638ef9-1deb-4360-a9b3-4111be3bf51a" providerId="ADAL" clId="{4E9B52F6-2228-44C1-A251-4DEBF22B5D40}" dt="2023-01-13T20:19:13.976" v="595" actId="1076"/>
          <ac:picMkLst>
            <pc:docMk/>
            <pc:sldMk cId="1935533793" sldId="269"/>
            <ac:picMk id="5" creationId="{AC7EFE9F-F615-C7CE-7843-0902829E6E8C}"/>
          </ac:picMkLst>
        </pc:picChg>
        <pc:picChg chg="mod">
          <ac:chgData name="Bozman, Adam Nathaniel" userId="f0638ef9-1deb-4360-a9b3-4111be3bf51a" providerId="ADAL" clId="{4E9B52F6-2228-44C1-A251-4DEBF22B5D40}" dt="2023-01-12T20:51:35.109" v="463" actId="1076"/>
          <ac:picMkLst>
            <pc:docMk/>
            <pc:sldMk cId="1935533793" sldId="269"/>
            <ac:picMk id="23" creationId="{92BD9317-5291-EF43-99A1-B2378A619FC0}"/>
          </ac:picMkLst>
        </pc:picChg>
      </pc:sldChg>
      <pc:sldChg chg="del">
        <pc:chgData name="Bozman, Adam Nathaniel" userId="f0638ef9-1deb-4360-a9b3-4111be3bf51a" providerId="ADAL" clId="{4E9B52F6-2228-44C1-A251-4DEBF22B5D40}" dt="2023-01-13T21:04:49.913" v="1649" actId="2696"/>
        <pc:sldMkLst>
          <pc:docMk/>
          <pc:sldMk cId="3901660880" sldId="270"/>
        </pc:sldMkLst>
      </pc:sldChg>
      <pc:sldChg chg="del">
        <pc:chgData name="Bozman, Adam Nathaniel" userId="f0638ef9-1deb-4360-a9b3-4111be3bf51a" providerId="ADAL" clId="{4E9B52F6-2228-44C1-A251-4DEBF22B5D40}" dt="2023-01-13T21:04:49.913" v="1649" actId="2696"/>
        <pc:sldMkLst>
          <pc:docMk/>
          <pc:sldMk cId="596879452" sldId="271"/>
        </pc:sldMkLst>
      </pc:sldChg>
      <pc:sldChg chg="del">
        <pc:chgData name="Bozman, Adam Nathaniel" userId="f0638ef9-1deb-4360-a9b3-4111be3bf51a" providerId="ADAL" clId="{4E9B52F6-2228-44C1-A251-4DEBF22B5D40}" dt="2023-01-13T21:04:49.913" v="1649" actId="2696"/>
        <pc:sldMkLst>
          <pc:docMk/>
          <pc:sldMk cId="2774942781" sldId="272"/>
        </pc:sldMkLst>
      </pc:sldChg>
      <pc:sldChg chg="del">
        <pc:chgData name="Bozman, Adam Nathaniel" userId="f0638ef9-1deb-4360-a9b3-4111be3bf51a" providerId="ADAL" clId="{4E9B52F6-2228-44C1-A251-4DEBF22B5D40}" dt="2023-01-13T21:04:49.913" v="1649" actId="2696"/>
        <pc:sldMkLst>
          <pc:docMk/>
          <pc:sldMk cId="3516916340" sldId="273"/>
        </pc:sldMkLst>
      </pc:sldChg>
      <pc:sldChg chg="del">
        <pc:chgData name="Bozman, Adam Nathaniel" userId="f0638ef9-1deb-4360-a9b3-4111be3bf51a" providerId="ADAL" clId="{4E9B52F6-2228-44C1-A251-4DEBF22B5D40}" dt="2023-01-13T21:04:49.913" v="1649" actId="2696"/>
        <pc:sldMkLst>
          <pc:docMk/>
          <pc:sldMk cId="1236268930" sldId="274"/>
        </pc:sldMkLst>
      </pc:sldChg>
      <pc:sldChg chg="del">
        <pc:chgData name="Bozman, Adam Nathaniel" userId="f0638ef9-1deb-4360-a9b3-4111be3bf51a" providerId="ADAL" clId="{4E9B52F6-2228-44C1-A251-4DEBF22B5D40}" dt="2023-01-13T21:04:49.913" v="1649" actId="2696"/>
        <pc:sldMkLst>
          <pc:docMk/>
          <pc:sldMk cId="3531779462" sldId="275"/>
        </pc:sldMkLst>
      </pc:sldChg>
      <pc:sldChg chg="add del">
        <pc:chgData name="Bozman, Adam Nathaniel" userId="f0638ef9-1deb-4360-a9b3-4111be3bf51a" providerId="ADAL" clId="{4E9B52F6-2228-44C1-A251-4DEBF22B5D40}" dt="2023-01-12T20:46:31.782" v="178" actId="2696"/>
        <pc:sldMkLst>
          <pc:docMk/>
          <pc:sldMk cId="3376635841" sldId="276"/>
        </pc:sldMkLst>
      </pc:sldChg>
      <pc:sldChg chg="add del">
        <pc:chgData name="Bozman, Adam Nathaniel" userId="f0638ef9-1deb-4360-a9b3-4111be3bf51a" providerId="ADAL" clId="{4E9B52F6-2228-44C1-A251-4DEBF22B5D40}" dt="2023-01-12T20:46:34.182" v="179" actId="2696"/>
        <pc:sldMkLst>
          <pc:docMk/>
          <pc:sldMk cId="270875893" sldId="277"/>
        </pc:sldMkLst>
      </pc:sldChg>
      <pc:sldChg chg="modSp add del mod">
        <pc:chgData name="Bozman, Adam Nathaniel" userId="f0638ef9-1deb-4360-a9b3-4111be3bf51a" providerId="ADAL" clId="{4E9B52F6-2228-44C1-A251-4DEBF22B5D40}" dt="2023-01-12T20:46:11.064" v="175" actId="2696"/>
        <pc:sldMkLst>
          <pc:docMk/>
          <pc:sldMk cId="1276575335" sldId="278"/>
        </pc:sldMkLst>
        <pc:spChg chg="mod">
          <ac:chgData name="Bozman, Adam Nathaniel" userId="f0638ef9-1deb-4360-a9b3-4111be3bf51a" providerId="ADAL" clId="{4E9B52F6-2228-44C1-A251-4DEBF22B5D40}" dt="2023-01-12T20:45:50.179" v="170" actId="20577"/>
          <ac:spMkLst>
            <pc:docMk/>
            <pc:sldMk cId="1276575335" sldId="278"/>
            <ac:spMk id="2" creationId="{900AD881-4292-3942-BA86-91F62FAFA2BA}"/>
          </ac:spMkLst>
        </pc:spChg>
        <pc:spChg chg="mod">
          <ac:chgData name="Bozman, Adam Nathaniel" userId="f0638ef9-1deb-4360-a9b3-4111be3bf51a" providerId="ADAL" clId="{4E9B52F6-2228-44C1-A251-4DEBF22B5D40}" dt="2023-01-12T20:45:41.588" v="155" actId="20577"/>
          <ac:spMkLst>
            <pc:docMk/>
            <pc:sldMk cId="1276575335" sldId="278"/>
            <ac:spMk id="11" creationId="{540D1D29-5422-3C45-AE18-D2704579EA3C}"/>
          </ac:spMkLst>
        </pc:spChg>
      </pc:sldChg>
      <pc:sldChg chg="add del">
        <pc:chgData name="Bozman, Adam Nathaniel" userId="f0638ef9-1deb-4360-a9b3-4111be3bf51a" providerId="ADAL" clId="{4E9B52F6-2228-44C1-A251-4DEBF22B5D40}" dt="2023-01-12T20:46:08.035" v="174" actId="2696"/>
        <pc:sldMkLst>
          <pc:docMk/>
          <pc:sldMk cId="2620849783" sldId="279"/>
        </pc:sldMkLst>
      </pc:sldChg>
      <pc:sldChg chg="addSp delSp modSp add mod addAnim delAnim modAnim">
        <pc:chgData name="Bozman, Adam Nathaniel" userId="f0638ef9-1deb-4360-a9b3-4111be3bf51a" providerId="ADAL" clId="{4E9B52F6-2228-44C1-A251-4DEBF22B5D40}" dt="2023-01-13T21:02:31.558" v="1648" actId="113"/>
        <pc:sldMkLst>
          <pc:docMk/>
          <pc:sldMk cId="2777652767" sldId="280"/>
        </pc:sldMkLst>
        <pc:spChg chg="add del">
          <ac:chgData name="Bozman, Adam Nathaniel" userId="f0638ef9-1deb-4360-a9b3-4111be3bf51a" providerId="ADAL" clId="{4E9B52F6-2228-44C1-A251-4DEBF22B5D40}" dt="2023-01-13T20:24:27.988" v="935" actId="22"/>
          <ac:spMkLst>
            <pc:docMk/>
            <pc:sldMk cId="2777652767" sldId="280"/>
            <ac:spMk id="4" creationId="{F4EA493D-B518-0D74-38D6-3A0E8488D984}"/>
          </ac:spMkLst>
        </pc:spChg>
        <pc:spChg chg="add mod">
          <ac:chgData name="Bozman, Adam Nathaniel" userId="f0638ef9-1deb-4360-a9b3-4111be3bf51a" providerId="ADAL" clId="{4E9B52F6-2228-44C1-A251-4DEBF22B5D40}" dt="2023-01-13T21:02:23.668" v="1646" actId="113"/>
          <ac:spMkLst>
            <pc:docMk/>
            <pc:sldMk cId="2777652767" sldId="280"/>
            <ac:spMk id="5" creationId="{99A10781-C62E-7D09-F0A3-858D29AB36D4}"/>
          </ac:spMkLst>
        </pc:spChg>
        <pc:spChg chg="mod">
          <ac:chgData name="Bozman, Adam Nathaniel" userId="f0638ef9-1deb-4360-a9b3-4111be3bf51a" providerId="ADAL" clId="{4E9B52F6-2228-44C1-A251-4DEBF22B5D40}" dt="2023-01-13T21:02:20.422" v="1645" actId="113"/>
          <ac:spMkLst>
            <pc:docMk/>
            <pc:sldMk cId="2777652767" sldId="280"/>
            <ac:spMk id="6" creationId="{EEF0D0AF-BA9D-BA4C-AB3F-F8D9E7955440}"/>
          </ac:spMkLst>
        </pc:spChg>
        <pc:spChg chg="add mod">
          <ac:chgData name="Bozman, Adam Nathaniel" userId="f0638ef9-1deb-4360-a9b3-4111be3bf51a" providerId="ADAL" clId="{4E9B52F6-2228-44C1-A251-4DEBF22B5D40}" dt="2023-01-13T21:02:28.237" v="1647" actId="113"/>
          <ac:spMkLst>
            <pc:docMk/>
            <pc:sldMk cId="2777652767" sldId="280"/>
            <ac:spMk id="9" creationId="{7AEE014A-3533-30B9-2AB7-02A75990E7B9}"/>
          </ac:spMkLst>
        </pc:spChg>
        <pc:spChg chg="add mod">
          <ac:chgData name="Bozman, Adam Nathaniel" userId="f0638ef9-1deb-4360-a9b3-4111be3bf51a" providerId="ADAL" clId="{4E9B52F6-2228-44C1-A251-4DEBF22B5D40}" dt="2023-01-13T21:02:31.558" v="1648" actId="113"/>
          <ac:spMkLst>
            <pc:docMk/>
            <pc:sldMk cId="2777652767" sldId="280"/>
            <ac:spMk id="10" creationId="{A9A04028-8CD8-B84A-7953-52F8ECA37F02}"/>
          </ac:spMkLst>
        </pc:spChg>
        <pc:spChg chg="add del mod">
          <ac:chgData name="Bozman, Adam Nathaniel" userId="f0638ef9-1deb-4360-a9b3-4111be3bf51a" providerId="ADAL" clId="{4E9B52F6-2228-44C1-A251-4DEBF22B5D40}" dt="2023-01-13T20:31:53.464" v="1632" actId="21"/>
          <ac:spMkLst>
            <pc:docMk/>
            <pc:sldMk cId="2777652767" sldId="280"/>
            <ac:spMk id="12" creationId="{09E7CD14-86E2-32EE-A20B-2643653CDCEC}"/>
          </ac:spMkLst>
        </pc:spChg>
        <pc:spChg chg="add del mod">
          <ac:chgData name="Bozman, Adam Nathaniel" userId="f0638ef9-1deb-4360-a9b3-4111be3bf51a" providerId="ADAL" clId="{4E9B52F6-2228-44C1-A251-4DEBF22B5D40}" dt="2023-01-13T20:32:00.635" v="1634" actId="21"/>
          <ac:spMkLst>
            <pc:docMk/>
            <pc:sldMk cId="2777652767" sldId="280"/>
            <ac:spMk id="14" creationId="{75FBF9B9-2A19-6656-CA3D-FA5293A8D136}"/>
          </ac:spMkLst>
        </pc:spChg>
        <pc:spChg chg="add del mod">
          <ac:chgData name="Bozman, Adam Nathaniel" userId="f0638ef9-1deb-4360-a9b3-4111be3bf51a" providerId="ADAL" clId="{4E9B52F6-2228-44C1-A251-4DEBF22B5D40}" dt="2023-01-13T20:31:58.907" v="1633" actId="21"/>
          <ac:spMkLst>
            <pc:docMk/>
            <pc:sldMk cId="2777652767" sldId="280"/>
            <ac:spMk id="15" creationId="{C3DF0611-1240-239A-FADA-EB288F2A5866}"/>
          </ac:spMkLst>
        </pc:spChg>
        <pc:spChg chg="add mod">
          <ac:chgData name="Bozman, Adam Nathaniel" userId="f0638ef9-1deb-4360-a9b3-4111be3bf51a" providerId="ADAL" clId="{4E9B52F6-2228-44C1-A251-4DEBF22B5D40}" dt="2023-01-13T20:32:14.015" v="1639"/>
          <ac:spMkLst>
            <pc:docMk/>
            <pc:sldMk cId="2777652767" sldId="280"/>
            <ac:spMk id="16" creationId="{C8EE9434-DDB2-578A-815D-18277D0F53E8}"/>
          </ac:spMkLst>
        </pc:spChg>
        <pc:spChg chg="add mod">
          <ac:chgData name="Bozman, Adam Nathaniel" userId="f0638ef9-1deb-4360-a9b3-4111be3bf51a" providerId="ADAL" clId="{4E9B52F6-2228-44C1-A251-4DEBF22B5D40}" dt="2023-01-13T20:32:35.362" v="1643" actId="1076"/>
          <ac:spMkLst>
            <pc:docMk/>
            <pc:sldMk cId="2777652767" sldId="280"/>
            <ac:spMk id="17" creationId="{FCBA0998-2212-EC5E-8401-65BD6E149EFC}"/>
          </ac:spMkLst>
        </pc:spChg>
      </pc:sldChg>
      <pc:sldChg chg="addSp modSp add mod">
        <pc:chgData name="Bozman, Adam Nathaniel" userId="f0638ef9-1deb-4360-a9b3-4111be3bf51a" providerId="ADAL" clId="{4E9B52F6-2228-44C1-A251-4DEBF22B5D40}" dt="2023-01-13T22:02:56.440" v="2913" actId="313"/>
        <pc:sldMkLst>
          <pc:docMk/>
          <pc:sldMk cId="1988255136" sldId="281"/>
        </pc:sldMkLst>
        <pc:spChg chg="mod">
          <ac:chgData name="Bozman, Adam Nathaniel" userId="f0638ef9-1deb-4360-a9b3-4111be3bf51a" providerId="ADAL" clId="{4E9B52F6-2228-44C1-A251-4DEBF22B5D40}" dt="2023-01-13T20:21:36.109" v="918" actId="20577"/>
          <ac:spMkLst>
            <pc:docMk/>
            <pc:sldMk cId="1988255136" sldId="281"/>
            <ac:spMk id="2" creationId="{900AD881-4292-3942-BA86-91F62FAFA2BA}"/>
          </ac:spMkLst>
        </pc:spChg>
        <pc:spChg chg="mod">
          <ac:chgData name="Bozman, Adam Nathaniel" userId="f0638ef9-1deb-4360-a9b3-4111be3bf51a" providerId="ADAL" clId="{4E9B52F6-2228-44C1-A251-4DEBF22B5D40}" dt="2023-01-13T22:02:56.440" v="2913" actId="313"/>
          <ac:spMkLst>
            <pc:docMk/>
            <pc:sldMk cId="1988255136" sldId="281"/>
            <ac:spMk id="6" creationId="{EEF0D0AF-BA9D-BA4C-AB3F-F8D9E7955440}"/>
          </ac:spMkLst>
        </pc:spChg>
        <pc:picChg chg="add mod">
          <ac:chgData name="Bozman, Adam Nathaniel" userId="f0638ef9-1deb-4360-a9b3-4111be3bf51a" providerId="ADAL" clId="{4E9B52F6-2228-44C1-A251-4DEBF22B5D40}" dt="2023-01-12T20:53:10.747" v="489" actId="1076"/>
          <ac:picMkLst>
            <pc:docMk/>
            <pc:sldMk cId="1988255136" sldId="281"/>
            <ac:picMk id="4" creationId="{709FE9EA-EB34-DE2F-D321-F26B177886E2}"/>
          </ac:picMkLst>
        </pc:picChg>
      </pc:sldChg>
      <pc:sldChg chg="modSp add mod ord">
        <pc:chgData name="Bozman, Adam Nathaniel" userId="f0638ef9-1deb-4360-a9b3-4111be3bf51a" providerId="ADAL" clId="{4E9B52F6-2228-44C1-A251-4DEBF22B5D40}" dt="2023-01-13T21:22:26.162" v="2296" actId="313"/>
        <pc:sldMkLst>
          <pc:docMk/>
          <pc:sldMk cId="987210836" sldId="282"/>
        </pc:sldMkLst>
        <pc:spChg chg="mod">
          <ac:chgData name="Bozman, Adam Nathaniel" userId="f0638ef9-1deb-4360-a9b3-4111be3bf51a" providerId="ADAL" clId="{4E9B52F6-2228-44C1-A251-4DEBF22B5D40}" dt="2023-01-13T20:21:00.800" v="902" actId="20577"/>
          <ac:spMkLst>
            <pc:docMk/>
            <pc:sldMk cId="987210836" sldId="282"/>
            <ac:spMk id="2" creationId="{900AD881-4292-3942-BA86-91F62FAFA2BA}"/>
          </ac:spMkLst>
        </pc:spChg>
        <pc:spChg chg="mod">
          <ac:chgData name="Bozman, Adam Nathaniel" userId="f0638ef9-1deb-4360-a9b3-4111be3bf51a" providerId="ADAL" clId="{4E9B52F6-2228-44C1-A251-4DEBF22B5D40}" dt="2023-01-13T21:22:26.162" v="2296" actId="313"/>
          <ac:spMkLst>
            <pc:docMk/>
            <pc:sldMk cId="987210836" sldId="282"/>
            <ac:spMk id="6" creationId="{EEF0D0AF-BA9D-BA4C-AB3F-F8D9E7955440}"/>
          </ac:spMkLst>
        </pc:spChg>
      </pc:sldChg>
      <pc:sldChg chg="add del">
        <pc:chgData name="Bozman, Adam Nathaniel" userId="f0638ef9-1deb-4360-a9b3-4111be3bf51a" providerId="ADAL" clId="{4E9B52F6-2228-44C1-A251-4DEBF22B5D40}" dt="2023-01-13T22:29:38.376" v="4306" actId="2696"/>
        <pc:sldMkLst>
          <pc:docMk/>
          <pc:sldMk cId="3174303270" sldId="283"/>
        </pc:sldMkLst>
      </pc:sldChg>
      <pc:sldChg chg="modSp add del mod">
        <pc:chgData name="Bozman, Adam Nathaniel" userId="f0638ef9-1deb-4360-a9b3-4111be3bf51a" providerId="ADAL" clId="{4E9B52F6-2228-44C1-A251-4DEBF22B5D40}" dt="2023-01-13T22:29:19.201" v="4305" actId="2696"/>
        <pc:sldMkLst>
          <pc:docMk/>
          <pc:sldMk cId="1951156962" sldId="284"/>
        </pc:sldMkLst>
        <pc:spChg chg="mod">
          <ac:chgData name="Bozman, Adam Nathaniel" userId="f0638ef9-1deb-4360-a9b3-4111be3bf51a" providerId="ADAL" clId="{4E9B52F6-2228-44C1-A251-4DEBF22B5D40}" dt="2023-01-12T20:47:05.619" v="214" actId="20577"/>
          <ac:spMkLst>
            <pc:docMk/>
            <pc:sldMk cId="1951156962" sldId="284"/>
            <ac:spMk id="2" creationId="{900AD881-4292-3942-BA86-91F62FAFA2BA}"/>
          </ac:spMkLst>
        </pc:spChg>
      </pc:sldChg>
      <pc:sldChg chg="modSp add mod">
        <pc:chgData name="Bozman, Adam Nathaniel" userId="f0638ef9-1deb-4360-a9b3-4111be3bf51a" providerId="ADAL" clId="{4E9B52F6-2228-44C1-A251-4DEBF22B5D40}" dt="2023-01-12T20:48:49.846" v="396" actId="20577"/>
        <pc:sldMkLst>
          <pc:docMk/>
          <pc:sldMk cId="879591425" sldId="285"/>
        </pc:sldMkLst>
        <pc:spChg chg="mod">
          <ac:chgData name="Bozman, Adam Nathaniel" userId="f0638ef9-1deb-4360-a9b3-4111be3bf51a" providerId="ADAL" clId="{4E9B52F6-2228-44C1-A251-4DEBF22B5D40}" dt="2023-01-12T20:48:49.846" v="396" actId="20577"/>
          <ac:spMkLst>
            <pc:docMk/>
            <pc:sldMk cId="879591425" sldId="285"/>
            <ac:spMk id="2" creationId="{900AD881-4292-3942-BA86-91F62FAFA2BA}"/>
          </ac:spMkLst>
        </pc:spChg>
        <pc:spChg chg="mod">
          <ac:chgData name="Bozman, Adam Nathaniel" userId="f0638ef9-1deb-4360-a9b3-4111be3bf51a" providerId="ADAL" clId="{4E9B52F6-2228-44C1-A251-4DEBF22B5D40}" dt="2023-01-12T20:47:23.635" v="225" actId="20577"/>
          <ac:spMkLst>
            <pc:docMk/>
            <pc:sldMk cId="879591425" sldId="285"/>
            <ac:spMk id="11" creationId="{540D1D29-5422-3C45-AE18-D2704579EA3C}"/>
          </ac:spMkLst>
        </pc:spChg>
      </pc:sldChg>
      <pc:sldChg chg="modSp add mod">
        <pc:chgData name="Bozman, Adam Nathaniel" userId="f0638ef9-1deb-4360-a9b3-4111be3bf51a" providerId="ADAL" clId="{4E9B52F6-2228-44C1-A251-4DEBF22B5D40}" dt="2023-01-13T21:15:53.111" v="2032" actId="20577"/>
        <pc:sldMkLst>
          <pc:docMk/>
          <pc:sldMk cId="2095740205" sldId="286"/>
        </pc:sldMkLst>
        <pc:spChg chg="mod">
          <ac:chgData name="Bozman, Adam Nathaniel" userId="f0638ef9-1deb-4360-a9b3-4111be3bf51a" providerId="ADAL" clId="{4E9B52F6-2228-44C1-A251-4DEBF22B5D40}" dt="2023-01-12T20:48:33.699" v="394" actId="20577"/>
          <ac:spMkLst>
            <pc:docMk/>
            <pc:sldMk cId="2095740205" sldId="286"/>
            <ac:spMk id="2" creationId="{900AD881-4292-3942-BA86-91F62FAFA2BA}"/>
          </ac:spMkLst>
        </pc:spChg>
        <pc:spChg chg="mod">
          <ac:chgData name="Bozman, Adam Nathaniel" userId="f0638ef9-1deb-4360-a9b3-4111be3bf51a" providerId="ADAL" clId="{4E9B52F6-2228-44C1-A251-4DEBF22B5D40}" dt="2023-01-13T21:15:53.111" v="2032" actId="20577"/>
          <ac:spMkLst>
            <pc:docMk/>
            <pc:sldMk cId="2095740205" sldId="286"/>
            <ac:spMk id="6" creationId="{EEF0D0AF-BA9D-BA4C-AB3F-F8D9E7955440}"/>
          </ac:spMkLst>
        </pc:spChg>
        <pc:spChg chg="mod">
          <ac:chgData name="Bozman, Adam Nathaniel" userId="f0638ef9-1deb-4360-a9b3-4111be3bf51a" providerId="ADAL" clId="{4E9B52F6-2228-44C1-A251-4DEBF22B5D40}" dt="2023-01-12T20:48:12.059" v="321" actId="20577"/>
          <ac:spMkLst>
            <pc:docMk/>
            <pc:sldMk cId="2095740205" sldId="286"/>
            <ac:spMk id="11" creationId="{540D1D29-5422-3C45-AE18-D2704579EA3C}"/>
          </ac:spMkLst>
        </pc:spChg>
      </pc:sldChg>
      <pc:sldChg chg="modSp add mod">
        <pc:chgData name="Bozman, Adam Nathaniel" userId="f0638ef9-1deb-4360-a9b3-4111be3bf51a" providerId="ADAL" clId="{4E9B52F6-2228-44C1-A251-4DEBF22B5D40}" dt="2023-01-13T21:20:18.666" v="2086" actId="20577"/>
        <pc:sldMkLst>
          <pc:docMk/>
          <pc:sldMk cId="2144605824" sldId="287"/>
        </pc:sldMkLst>
        <pc:spChg chg="mod">
          <ac:chgData name="Bozman, Adam Nathaniel" userId="f0638ef9-1deb-4360-a9b3-4111be3bf51a" providerId="ADAL" clId="{4E9B52F6-2228-44C1-A251-4DEBF22B5D40}" dt="2023-01-12T20:50:01.597" v="418" actId="20577"/>
          <ac:spMkLst>
            <pc:docMk/>
            <pc:sldMk cId="2144605824" sldId="287"/>
            <ac:spMk id="2" creationId="{900AD881-4292-3942-BA86-91F62FAFA2BA}"/>
          </ac:spMkLst>
        </pc:spChg>
        <pc:spChg chg="mod">
          <ac:chgData name="Bozman, Adam Nathaniel" userId="f0638ef9-1deb-4360-a9b3-4111be3bf51a" providerId="ADAL" clId="{4E9B52F6-2228-44C1-A251-4DEBF22B5D40}" dt="2023-01-13T21:20:18.666" v="2086" actId="20577"/>
          <ac:spMkLst>
            <pc:docMk/>
            <pc:sldMk cId="2144605824" sldId="287"/>
            <ac:spMk id="6" creationId="{EEF0D0AF-BA9D-BA4C-AB3F-F8D9E7955440}"/>
          </ac:spMkLst>
        </pc:spChg>
        <pc:spChg chg="mod">
          <ac:chgData name="Bozman, Adam Nathaniel" userId="f0638ef9-1deb-4360-a9b3-4111be3bf51a" providerId="ADAL" clId="{4E9B52F6-2228-44C1-A251-4DEBF22B5D40}" dt="2023-01-12T20:49:48.984" v="399" actId="20577"/>
          <ac:spMkLst>
            <pc:docMk/>
            <pc:sldMk cId="2144605824" sldId="287"/>
            <ac:spMk id="11" creationId="{540D1D29-5422-3C45-AE18-D2704579EA3C}"/>
          </ac:spMkLst>
        </pc:spChg>
      </pc:sldChg>
      <pc:sldChg chg="modSp add mod">
        <pc:chgData name="Bozman, Adam Nathaniel" userId="f0638ef9-1deb-4360-a9b3-4111be3bf51a" providerId="ADAL" clId="{4E9B52F6-2228-44C1-A251-4DEBF22B5D40}" dt="2023-01-12T20:50:23.001" v="438" actId="20577"/>
        <pc:sldMkLst>
          <pc:docMk/>
          <pc:sldMk cId="14823191" sldId="288"/>
        </pc:sldMkLst>
        <pc:spChg chg="mod">
          <ac:chgData name="Bozman, Adam Nathaniel" userId="f0638ef9-1deb-4360-a9b3-4111be3bf51a" providerId="ADAL" clId="{4E9B52F6-2228-44C1-A251-4DEBF22B5D40}" dt="2023-01-12T20:50:23.001" v="438" actId="20577"/>
          <ac:spMkLst>
            <pc:docMk/>
            <pc:sldMk cId="14823191" sldId="288"/>
            <ac:spMk id="2" creationId="{900AD881-4292-3942-BA86-91F62FAFA2BA}"/>
          </ac:spMkLst>
        </pc:spChg>
        <pc:spChg chg="mod">
          <ac:chgData name="Bozman, Adam Nathaniel" userId="f0638ef9-1deb-4360-a9b3-4111be3bf51a" providerId="ADAL" clId="{4E9B52F6-2228-44C1-A251-4DEBF22B5D40}" dt="2023-01-12T20:50:18.079" v="421" actId="20577"/>
          <ac:spMkLst>
            <pc:docMk/>
            <pc:sldMk cId="14823191" sldId="288"/>
            <ac:spMk id="11" creationId="{540D1D29-5422-3C45-AE18-D2704579EA3C}"/>
          </ac:spMkLst>
        </pc:spChg>
      </pc:sldChg>
      <pc:sldChg chg="addSp delSp modSp add mod modAnim">
        <pc:chgData name="Bozman, Adam Nathaniel" userId="f0638ef9-1deb-4360-a9b3-4111be3bf51a" providerId="ADAL" clId="{4E9B52F6-2228-44C1-A251-4DEBF22B5D40}" dt="2023-01-13T19:35:23.324" v="593" actId="208"/>
        <pc:sldMkLst>
          <pc:docMk/>
          <pc:sldMk cId="3699024450" sldId="289"/>
        </pc:sldMkLst>
        <pc:spChg chg="add del mod">
          <ac:chgData name="Bozman, Adam Nathaniel" userId="f0638ef9-1deb-4360-a9b3-4111be3bf51a" providerId="ADAL" clId="{4E9B52F6-2228-44C1-A251-4DEBF22B5D40}" dt="2023-01-13T19:14:57.061" v="518" actId="21"/>
          <ac:spMkLst>
            <pc:docMk/>
            <pc:sldMk cId="3699024450" sldId="289"/>
            <ac:spMk id="3" creationId="{51FCF392-812C-7AC3-3944-F188ED47E869}"/>
          </ac:spMkLst>
        </pc:spChg>
        <pc:spChg chg="add del mod">
          <ac:chgData name="Bozman, Adam Nathaniel" userId="f0638ef9-1deb-4360-a9b3-4111be3bf51a" providerId="ADAL" clId="{4E9B52F6-2228-44C1-A251-4DEBF22B5D40}" dt="2023-01-13T19:14:52.390" v="517" actId="21"/>
          <ac:spMkLst>
            <pc:docMk/>
            <pc:sldMk cId="3699024450" sldId="289"/>
            <ac:spMk id="5" creationId="{888E45FD-F7BF-D6D7-ECA9-D3C73D07F12D}"/>
          </ac:spMkLst>
        </pc:spChg>
        <pc:spChg chg="del mod">
          <ac:chgData name="Bozman, Adam Nathaniel" userId="f0638ef9-1deb-4360-a9b3-4111be3bf51a" providerId="ADAL" clId="{4E9B52F6-2228-44C1-A251-4DEBF22B5D40}" dt="2023-01-13T19:12:31.848" v="494" actId="21"/>
          <ac:spMkLst>
            <pc:docMk/>
            <pc:sldMk cId="3699024450" sldId="289"/>
            <ac:spMk id="6" creationId="{EEF0D0AF-BA9D-BA4C-AB3F-F8D9E7955440}"/>
          </ac:spMkLst>
        </pc:spChg>
        <pc:spChg chg="add del mod">
          <ac:chgData name="Bozman, Adam Nathaniel" userId="f0638ef9-1deb-4360-a9b3-4111be3bf51a" providerId="ADAL" clId="{4E9B52F6-2228-44C1-A251-4DEBF22B5D40}" dt="2023-01-13T19:14:49.253" v="516" actId="21"/>
          <ac:spMkLst>
            <pc:docMk/>
            <pc:sldMk cId="3699024450" sldId="289"/>
            <ac:spMk id="9" creationId="{419F2850-C013-AE90-F3BE-78294B59236A}"/>
          </ac:spMkLst>
        </pc:spChg>
        <pc:spChg chg="add mod">
          <ac:chgData name="Bozman, Adam Nathaniel" userId="f0638ef9-1deb-4360-a9b3-4111be3bf51a" providerId="ADAL" clId="{4E9B52F6-2228-44C1-A251-4DEBF22B5D40}" dt="2023-01-13T19:35:19.874" v="592" actId="208"/>
          <ac:spMkLst>
            <pc:docMk/>
            <pc:sldMk cId="3699024450" sldId="289"/>
            <ac:spMk id="10" creationId="{E5D306AB-4A34-C465-3C03-405B9F880568}"/>
          </ac:spMkLst>
        </pc:spChg>
        <pc:spChg chg="add mod">
          <ac:chgData name="Bozman, Adam Nathaniel" userId="f0638ef9-1deb-4360-a9b3-4111be3bf51a" providerId="ADAL" clId="{4E9B52F6-2228-44C1-A251-4DEBF22B5D40}" dt="2023-01-13T19:35:16.131" v="591" actId="208"/>
          <ac:spMkLst>
            <pc:docMk/>
            <pc:sldMk cId="3699024450" sldId="289"/>
            <ac:spMk id="12" creationId="{7A17607C-92C5-F520-2243-AA60F819B6F2}"/>
          </ac:spMkLst>
        </pc:spChg>
        <pc:spChg chg="add mod">
          <ac:chgData name="Bozman, Adam Nathaniel" userId="f0638ef9-1deb-4360-a9b3-4111be3bf51a" providerId="ADAL" clId="{4E9B52F6-2228-44C1-A251-4DEBF22B5D40}" dt="2023-01-13T19:35:12.216" v="590" actId="208"/>
          <ac:spMkLst>
            <pc:docMk/>
            <pc:sldMk cId="3699024450" sldId="289"/>
            <ac:spMk id="14" creationId="{07761EE2-878B-E667-13AD-AF0A9509F858}"/>
          </ac:spMkLst>
        </pc:spChg>
        <pc:spChg chg="add mod">
          <ac:chgData name="Bozman, Adam Nathaniel" userId="f0638ef9-1deb-4360-a9b3-4111be3bf51a" providerId="ADAL" clId="{4E9B52F6-2228-44C1-A251-4DEBF22B5D40}" dt="2023-01-13T19:35:07.952" v="589" actId="208"/>
          <ac:spMkLst>
            <pc:docMk/>
            <pc:sldMk cId="3699024450" sldId="289"/>
            <ac:spMk id="15" creationId="{80C222F2-ACB5-B68B-2464-A5FE3C06B935}"/>
          </ac:spMkLst>
        </pc:spChg>
        <pc:spChg chg="add mod">
          <ac:chgData name="Bozman, Adam Nathaniel" userId="f0638ef9-1deb-4360-a9b3-4111be3bf51a" providerId="ADAL" clId="{4E9B52F6-2228-44C1-A251-4DEBF22B5D40}" dt="2023-01-13T19:35:23.324" v="593" actId="208"/>
          <ac:spMkLst>
            <pc:docMk/>
            <pc:sldMk cId="3699024450" sldId="289"/>
            <ac:spMk id="16" creationId="{2818CADE-C84A-9F0C-A69C-1A91CE75EF48}"/>
          </ac:spMkLst>
        </pc:spChg>
        <pc:picChg chg="add mod">
          <ac:chgData name="Bozman, Adam Nathaniel" userId="f0638ef9-1deb-4360-a9b3-4111be3bf51a" providerId="ADAL" clId="{4E9B52F6-2228-44C1-A251-4DEBF22B5D40}" dt="2023-01-13T19:15:48.585" v="529" actId="1076"/>
          <ac:picMkLst>
            <pc:docMk/>
            <pc:sldMk cId="3699024450" sldId="289"/>
            <ac:picMk id="4" creationId="{1A660EF9-0359-4607-E751-F493ABD17AAA}"/>
          </ac:picMkLst>
        </pc:picChg>
      </pc:sldChg>
      <pc:sldChg chg="addSp modSp add mod modAnim">
        <pc:chgData name="Bozman, Adam Nathaniel" userId="f0638ef9-1deb-4360-a9b3-4111be3bf51a" providerId="ADAL" clId="{4E9B52F6-2228-44C1-A251-4DEBF22B5D40}" dt="2023-01-13T19:34:35.942" v="588"/>
        <pc:sldMkLst>
          <pc:docMk/>
          <pc:sldMk cId="3461616355" sldId="290"/>
        </pc:sldMkLst>
        <pc:spChg chg="add mod">
          <ac:chgData name="Bozman, Adam Nathaniel" userId="f0638ef9-1deb-4360-a9b3-4111be3bf51a" providerId="ADAL" clId="{4E9B52F6-2228-44C1-A251-4DEBF22B5D40}" dt="2023-01-13T19:34:25.151" v="586" actId="14100"/>
          <ac:spMkLst>
            <pc:docMk/>
            <pc:sldMk cId="3461616355" sldId="290"/>
            <ac:spMk id="3" creationId="{80C222F2-ACB5-B68B-2464-A5FE3C06B935}"/>
          </ac:spMkLst>
        </pc:spChg>
        <pc:spChg chg="add mod">
          <ac:chgData name="Bozman, Adam Nathaniel" userId="f0638ef9-1deb-4360-a9b3-4111be3bf51a" providerId="ADAL" clId="{4E9B52F6-2228-44C1-A251-4DEBF22B5D40}" dt="2023-01-13T19:34:16.169" v="584" actId="14100"/>
          <ac:spMkLst>
            <pc:docMk/>
            <pc:sldMk cId="3461616355" sldId="290"/>
            <ac:spMk id="5" creationId="{64DEAF9C-CDB1-67D6-152B-2B5B7DD50F0A}"/>
          </ac:spMkLst>
        </pc:spChg>
        <pc:spChg chg="mod">
          <ac:chgData name="Bozman, Adam Nathaniel" userId="f0638ef9-1deb-4360-a9b3-4111be3bf51a" providerId="ADAL" clId="{4E9B52F6-2228-44C1-A251-4DEBF22B5D40}" dt="2023-01-13T19:29:26.373" v="575" actId="20577"/>
          <ac:spMkLst>
            <pc:docMk/>
            <pc:sldMk cId="3461616355" sldId="290"/>
            <ac:spMk id="6" creationId="{EEF0D0AF-BA9D-BA4C-AB3F-F8D9E7955440}"/>
          </ac:spMkLst>
        </pc:spChg>
        <pc:picChg chg="add mod">
          <ac:chgData name="Bozman, Adam Nathaniel" userId="f0638ef9-1deb-4360-a9b3-4111be3bf51a" providerId="ADAL" clId="{4E9B52F6-2228-44C1-A251-4DEBF22B5D40}" dt="2023-01-13T19:34:04.783" v="582" actId="1076"/>
          <ac:picMkLst>
            <pc:docMk/>
            <pc:sldMk cId="3461616355" sldId="290"/>
            <ac:picMk id="4" creationId="{06FCA91D-0F91-F2C5-F9E3-9E5D1F38D115}"/>
          </ac:picMkLst>
        </pc:picChg>
      </pc:sldChg>
      <pc:sldChg chg="modSp add mod">
        <pc:chgData name="Bozman, Adam Nathaniel" userId="f0638ef9-1deb-4360-a9b3-4111be3bf51a" providerId="ADAL" clId="{4E9B52F6-2228-44C1-A251-4DEBF22B5D40}" dt="2023-01-13T21:31:21.439" v="2312"/>
        <pc:sldMkLst>
          <pc:docMk/>
          <pc:sldMk cId="4154789229" sldId="291"/>
        </pc:sldMkLst>
        <pc:spChg chg="mod">
          <ac:chgData name="Bozman, Adam Nathaniel" userId="f0638ef9-1deb-4360-a9b3-4111be3bf51a" providerId="ADAL" clId="{4E9B52F6-2228-44C1-A251-4DEBF22B5D40}" dt="2023-01-13T21:31:21.439" v="2312"/>
          <ac:spMkLst>
            <pc:docMk/>
            <pc:sldMk cId="4154789229" sldId="291"/>
            <ac:spMk id="6" creationId="{EEF0D0AF-BA9D-BA4C-AB3F-F8D9E7955440}"/>
          </ac:spMkLst>
        </pc:spChg>
      </pc:sldChg>
      <pc:sldChg chg="modSp add mod ord">
        <pc:chgData name="Bozman, Adam Nathaniel" userId="f0638ef9-1deb-4360-a9b3-4111be3bf51a" providerId="ADAL" clId="{4E9B52F6-2228-44C1-A251-4DEBF22B5D40}" dt="2023-01-13T22:16:13.936" v="3393"/>
        <pc:sldMkLst>
          <pc:docMk/>
          <pc:sldMk cId="865596782" sldId="292"/>
        </pc:sldMkLst>
        <pc:spChg chg="mod">
          <ac:chgData name="Bozman, Adam Nathaniel" userId="f0638ef9-1deb-4360-a9b3-4111be3bf51a" providerId="ADAL" clId="{4E9B52F6-2228-44C1-A251-4DEBF22B5D40}" dt="2023-01-13T22:07:58.672" v="3087" actId="20577"/>
          <ac:spMkLst>
            <pc:docMk/>
            <pc:sldMk cId="865596782" sldId="292"/>
            <ac:spMk id="2" creationId="{900AD881-4292-3942-BA86-91F62FAFA2BA}"/>
          </ac:spMkLst>
        </pc:spChg>
        <pc:spChg chg="mod">
          <ac:chgData name="Bozman, Adam Nathaniel" userId="f0638ef9-1deb-4360-a9b3-4111be3bf51a" providerId="ADAL" clId="{4E9B52F6-2228-44C1-A251-4DEBF22B5D40}" dt="2023-01-13T22:16:13.936" v="3393"/>
          <ac:spMkLst>
            <pc:docMk/>
            <pc:sldMk cId="865596782" sldId="292"/>
            <ac:spMk id="6" creationId="{EEF0D0AF-BA9D-BA4C-AB3F-F8D9E7955440}"/>
          </ac:spMkLst>
        </pc:spChg>
      </pc:sldChg>
      <pc:sldChg chg="addSp modSp add mod ord modAnim">
        <pc:chgData name="Bozman, Adam Nathaniel" userId="f0638ef9-1deb-4360-a9b3-4111be3bf51a" providerId="ADAL" clId="{4E9B52F6-2228-44C1-A251-4DEBF22B5D40}" dt="2023-01-13T22:29:08.051" v="4304" actId="114"/>
        <pc:sldMkLst>
          <pc:docMk/>
          <pc:sldMk cId="3677035140" sldId="293"/>
        </pc:sldMkLst>
        <pc:spChg chg="mod">
          <ac:chgData name="Bozman, Adam Nathaniel" userId="f0638ef9-1deb-4360-a9b3-4111be3bf51a" providerId="ADAL" clId="{4E9B52F6-2228-44C1-A251-4DEBF22B5D40}" dt="2023-01-13T22:22:06.464" v="3424" actId="20577"/>
          <ac:spMkLst>
            <pc:docMk/>
            <pc:sldMk cId="3677035140" sldId="293"/>
            <ac:spMk id="2" creationId="{900AD881-4292-3942-BA86-91F62FAFA2BA}"/>
          </ac:spMkLst>
        </pc:spChg>
        <pc:spChg chg="add mod">
          <ac:chgData name="Bozman, Adam Nathaniel" userId="f0638ef9-1deb-4360-a9b3-4111be3bf51a" providerId="ADAL" clId="{4E9B52F6-2228-44C1-A251-4DEBF22B5D40}" dt="2023-01-13T22:29:08.051" v="4304" actId="114"/>
          <ac:spMkLst>
            <pc:docMk/>
            <pc:sldMk cId="3677035140" sldId="293"/>
            <ac:spMk id="3" creationId="{61C30D2D-3977-A1BF-9605-2BC5EB698073}"/>
          </ac:spMkLst>
        </pc:spChg>
        <pc:spChg chg="mod">
          <ac:chgData name="Bozman, Adam Nathaniel" userId="f0638ef9-1deb-4360-a9b3-4111be3bf51a" providerId="ADAL" clId="{4E9B52F6-2228-44C1-A251-4DEBF22B5D40}" dt="2023-01-13T22:23:37.662" v="3746" actId="20577"/>
          <ac:spMkLst>
            <pc:docMk/>
            <pc:sldMk cId="3677035140" sldId="293"/>
            <ac:spMk id="5" creationId="{99A10781-C62E-7D09-F0A3-858D29AB36D4}"/>
          </ac:spMkLst>
        </pc:spChg>
        <pc:spChg chg="mod">
          <ac:chgData name="Bozman, Adam Nathaniel" userId="f0638ef9-1deb-4360-a9b3-4111be3bf51a" providerId="ADAL" clId="{4E9B52F6-2228-44C1-A251-4DEBF22B5D40}" dt="2023-01-13T22:25:19.492" v="4073" actId="1076"/>
          <ac:spMkLst>
            <pc:docMk/>
            <pc:sldMk cId="3677035140" sldId="293"/>
            <ac:spMk id="6" creationId="{EEF0D0AF-BA9D-BA4C-AB3F-F8D9E7955440}"/>
          </ac:spMkLst>
        </pc:spChg>
        <pc:spChg chg="mod">
          <ac:chgData name="Bozman, Adam Nathaniel" userId="f0638ef9-1deb-4360-a9b3-4111be3bf51a" providerId="ADAL" clId="{4E9B52F6-2228-44C1-A251-4DEBF22B5D40}" dt="2023-01-13T22:24:22.394" v="3893" actId="20577"/>
          <ac:spMkLst>
            <pc:docMk/>
            <pc:sldMk cId="3677035140" sldId="293"/>
            <ac:spMk id="9" creationId="{7AEE014A-3533-30B9-2AB7-02A75990E7B9}"/>
          </ac:spMkLst>
        </pc:spChg>
        <pc:spChg chg="mod">
          <ac:chgData name="Bozman, Adam Nathaniel" userId="f0638ef9-1deb-4360-a9b3-4111be3bf51a" providerId="ADAL" clId="{4E9B52F6-2228-44C1-A251-4DEBF22B5D40}" dt="2023-01-13T22:25:13.460" v="4071" actId="20577"/>
          <ac:spMkLst>
            <pc:docMk/>
            <pc:sldMk cId="3677035140" sldId="293"/>
            <ac:spMk id="10" creationId="{A9A04028-8CD8-B84A-7953-52F8ECA37F02}"/>
          </ac:spMkLst>
        </pc:spChg>
        <pc:spChg chg="mod">
          <ac:chgData name="Bozman, Adam Nathaniel" userId="f0638ef9-1deb-4360-a9b3-4111be3bf51a" providerId="ADAL" clId="{4E9B52F6-2228-44C1-A251-4DEBF22B5D40}" dt="2023-01-13T22:25:24.500" v="4074" actId="1076"/>
          <ac:spMkLst>
            <pc:docMk/>
            <pc:sldMk cId="3677035140" sldId="293"/>
            <ac:spMk id="16" creationId="{C8EE9434-DDB2-578A-815D-18277D0F53E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3T04:21:02.72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F9259A-1FE3-4FF9-8A07-BDD8177164ED}" type="datetime4">
              <a:rPr lang="en-US" smtClean="0"/>
              <a:t>January 15,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589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C3C8F-D4A7-4EAD-92AD-82C91CB8BB85}" type="datetime4">
              <a:rPr lang="en-US" smtClean="0"/>
              <a:t>January 15,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0802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11D41-E33C-4BC7-8272-37E8417FD097}" type="datetime4">
              <a:rPr lang="en-US" smtClean="0"/>
              <a:t>January 15,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868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40FED-6E95-4177-A7EF-CD303B9E611D}" type="datetime4">
              <a:rPr lang="en-US" smtClean="0"/>
              <a:t>January 15,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794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January 15,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2977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EDF93D-55AB-4606-B9D7-742F1FC51983}" type="datetime4">
              <a:rPr lang="en-US" smtClean="0"/>
              <a:t>January 15,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6332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3960BD-7AC1-4217-9611-AAA56D3EE38F}" type="datetime4">
              <a:rPr lang="en-US" smtClean="0"/>
              <a:pPr/>
              <a:t>January 15, 2023</a:t>
            </a:fld>
            <a:endParaRPr lang="en-US">
              <a:latin typeface="+mn-lt"/>
            </a:endParaRPr>
          </a:p>
        </p:txBody>
      </p:sp>
      <p:sp>
        <p:nvSpPr>
          <p:cNvPr id="8" name="Footer Placeholder 7"/>
          <p:cNvSpPr>
            <a:spLocks noGrp="1"/>
          </p:cNvSpPr>
          <p:nvPr>
            <p:ph type="ftr" sz="quarter" idx="11"/>
          </p:nvPr>
        </p:nvSpPr>
        <p:spPr/>
        <p:txBody>
          <a:bodyPr/>
          <a:lstStyle/>
          <a:p>
            <a:endParaRPr lang="en-US">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9411929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8537E9-D174-424D-BEE8-AFC4CA5F9F97}" type="datetime4">
              <a:rPr lang="en-US" smtClean="0"/>
              <a:t>January 15,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2525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January 15,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3065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January 15,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4292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January 15,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39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January 15, 2023</a:t>
            </a:fld>
            <a:endParaRPr lang="en-US">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4215227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vinfo.gov/content/pkg/USCODE-2013-title12/pdf/USCODE-2013-title12-chap30.pdf" TargetMode="External"/><Relationship Id="rId2" Type="http://schemas.openxmlformats.org/officeDocument/2006/relationships/hyperlink" Target="https://www.adambozman.com/blog/2022-05-26-discriminatory-lending/"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brookings.edu/research/reducing-bias-in-ai-based-financial-servic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0304405X22002471" TargetMode="External"/><Relationship Id="rId2" Type="http://schemas.openxmlformats.org/officeDocument/2006/relationships/hyperlink" Target="https://www.sciencedirect.com/science/article/pii/S0304405X22001866"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www.federalreserve.gov/publications/files/money-and-payments-20220120.pdf" TargetMode="External"/><Relationship Id="rId7" Type="http://schemas.openxmlformats.org/officeDocument/2006/relationships/hyperlink" Target="https://deliverypdf.ssrn.com/delivery.php?ID=211117027007027110005102006121086067026021000060079050028085065010069006025112030105058055039060103003114030068069114024102017114044064023023011025000005096119008084057073052125100087115090108069016007015108072082028119093098111127086093087078123085122&amp;EXT=pdf&amp;INDEX=TRUE" TargetMode="External"/><Relationship Id="rId2" Type="http://schemas.openxmlformats.org/officeDocument/2006/relationships/hyperlink" Target="https://www.newyorkfed.org/medialibrary/media/research/staff_reports/sr909.pdf" TargetMode="External"/><Relationship Id="rId1" Type="http://schemas.openxmlformats.org/officeDocument/2006/relationships/slideLayout" Target="../slideLayouts/slideLayout1.xml"/><Relationship Id="rId6" Type="http://schemas.openxmlformats.org/officeDocument/2006/relationships/hyperlink" Target="https://en.wikipedia.org/wiki/Convertibility_plan#:~:text=The%20Convertibility%20plan%20was%20a%20plan%20by%20the,with%20considerable%20success%2C%20the%20board%27s%20actions%20ultimately%20failed." TargetMode="Externa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euters.com/article/us-jpmorgan-consensys-quorum-idUSKBN25L1MR"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itcoin.org/bitcoin.pdf"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490133" y="1930081"/>
            <a:ext cx="9144000" cy="1960530"/>
          </a:xfrm>
        </p:spPr>
        <p:txBody>
          <a:bodyPr/>
          <a:lstStyle/>
          <a:p>
            <a:r>
              <a:rPr lang="en-US" b="1" spc="-150">
                <a:solidFill>
                  <a:schemeClr val="tx1">
                    <a:lumMod val="75000"/>
                    <a:lumOff val="25000"/>
                  </a:schemeClr>
                </a:solidFill>
                <a:latin typeface="Corbel" panose="020B0503020204020204" pitchFamily="34" charset="0"/>
                <a:cs typeface="Calibri" panose="020F0502020204030204" pitchFamily="34" charset="0"/>
              </a:rPr>
              <a:t>Fintech and banking:</a:t>
            </a:r>
            <a:br>
              <a:rPr lang="en-US" b="1" spc="-150">
                <a:solidFill>
                  <a:schemeClr val="tx1">
                    <a:lumMod val="75000"/>
                    <a:lumOff val="25000"/>
                  </a:schemeClr>
                </a:solidFill>
                <a:latin typeface="Corbel" panose="020B0503020204020204" pitchFamily="34" charset="0"/>
                <a:cs typeface="Calibri" panose="020F0502020204030204" pitchFamily="34" charset="0"/>
              </a:rPr>
            </a:br>
            <a:r>
              <a:rPr lang="en-US" b="1" spc="-150">
                <a:solidFill>
                  <a:schemeClr val="tx1">
                    <a:lumMod val="75000"/>
                    <a:lumOff val="25000"/>
                  </a:schemeClr>
                </a:solidFill>
                <a:latin typeface="Corbel" panose="020B0503020204020204" pitchFamily="34" charset="0"/>
                <a:cs typeface="Calibri" panose="020F0502020204030204" pitchFamily="34" charset="0"/>
              </a:rPr>
              <a:t>What do we know?</a:t>
            </a:r>
          </a:p>
        </p:txBody>
      </p:sp>
      <p:pic>
        <p:nvPicPr>
          <p:cNvPr id="5" name="Picture 4" descr="A picture containing text, sign&#10;&#10;Description automatically generated">
            <a:extLst>
              <a:ext uri="{FF2B5EF4-FFF2-40B4-BE49-F238E27FC236}">
                <a16:creationId xmlns:a16="http://schemas.microsoft.com/office/drawing/2014/main" id="{D464A24F-A446-5A41-8033-53B1A84C232F}"/>
              </a:ext>
            </a:extLst>
          </p:cNvPr>
          <p:cNvPicPr>
            <a:picLocks noChangeAspect="1"/>
          </p:cNvPicPr>
          <p:nvPr/>
        </p:nvPicPr>
        <p:blipFill>
          <a:blip r:embed="rId2"/>
          <a:stretch>
            <a:fillRect/>
          </a:stretch>
        </p:blipFill>
        <p:spPr>
          <a:xfrm>
            <a:off x="4370968" y="1025992"/>
            <a:ext cx="3450064" cy="681387"/>
          </a:xfrm>
          <a:prstGeom prst="rect">
            <a:avLst/>
          </a:prstGeom>
        </p:spPr>
      </p:pic>
      <p:sp>
        <p:nvSpPr>
          <p:cNvPr id="6" name="Subtitle 2">
            <a:extLst>
              <a:ext uri="{FF2B5EF4-FFF2-40B4-BE49-F238E27FC236}">
                <a16:creationId xmlns:a16="http://schemas.microsoft.com/office/drawing/2014/main" id="{EEF0D0AF-BA9D-BA4C-AB3F-F8D9E7955440}"/>
              </a:ext>
            </a:extLst>
          </p:cNvPr>
          <p:cNvSpPr txBox="1">
            <a:spLocks/>
          </p:cNvSpPr>
          <p:nvPr/>
        </p:nvSpPr>
        <p:spPr>
          <a:xfrm>
            <a:off x="1524000" y="501935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tx1">
                    <a:lumMod val="65000"/>
                    <a:lumOff val="35000"/>
                  </a:schemeClr>
                </a:solidFill>
                <a:latin typeface="Corbel" panose="020B0503020204020204" pitchFamily="34" charset="0"/>
              </a:rPr>
              <a:t>Anjan V. </a:t>
            </a:r>
            <a:r>
              <a:rPr lang="en-US" err="1">
                <a:solidFill>
                  <a:schemeClr val="tx1">
                    <a:lumMod val="65000"/>
                    <a:lumOff val="35000"/>
                  </a:schemeClr>
                </a:solidFill>
                <a:latin typeface="Corbel" panose="020B0503020204020204" pitchFamily="34" charset="0"/>
              </a:rPr>
              <a:t>Thakor</a:t>
            </a:r>
            <a:endParaRPr lang="en-US">
              <a:solidFill>
                <a:schemeClr val="tx1">
                  <a:lumMod val="65000"/>
                  <a:lumOff val="35000"/>
                </a:schemeClr>
              </a:solidFill>
              <a:latin typeface="Corbel" panose="020B0503020204020204" pitchFamily="34" charset="0"/>
            </a:endParaRPr>
          </a:p>
          <a:p>
            <a:r>
              <a:rPr lang="en-US">
                <a:solidFill>
                  <a:schemeClr val="tx1">
                    <a:lumMod val="65000"/>
                    <a:lumOff val="35000"/>
                  </a:schemeClr>
                </a:solidFill>
                <a:latin typeface="Corbel" panose="020B0503020204020204" pitchFamily="34" charset="0"/>
              </a:rPr>
              <a:t>Journal of Financial Intermediation, 2020</a:t>
            </a:r>
          </a:p>
        </p:txBody>
      </p:sp>
      <p:sp>
        <p:nvSpPr>
          <p:cNvPr id="8" name="Rectangle 7">
            <a:extLst>
              <a:ext uri="{FF2B5EF4-FFF2-40B4-BE49-F238E27FC236}">
                <a16:creationId xmlns:a16="http://schemas.microsoft.com/office/drawing/2014/main" id="{9A08752B-3956-1B49-A67C-A87B88B39B90}"/>
              </a:ext>
            </a:extLst>
          </p:cNvPr>
          <p:cNvSpPr/>
          <p:nvPr/>
        </p:nvSpPr>
        <p:spPr>
          <a:xfrm>
            <a:off x="5355021" y="4136613"/>
            <a:ext cx="1481958" cy="4572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a:extLst>
              <a:ext uri="{FF2B5EF4-FFF2-40B4-BE49-F238E27FC236}">
                <a16:creationId xmlns:a16="http://schemas.microsoft.com/office/drawing/2014/main" id="{44356E6B-40CF-5F42-B72E-3CEF14FAF60D}"/>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Tree>
    <p:extLst>
      <p:ext uri="{BB962C8B-B14F-4D97-AF65-F5344CB8AC3E}">
        <p14:creationId xmlns:p14="http://schemas.microsoft.com/office/powerpoint/2010/main" val="24146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Shadow Banks et al.</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9" y="2063865"/>
            <a:ext cx="9656065" cy="3879735"/>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i="1" dirty="0">
                <a:solidFill>
                  <a:schemeClr val="bg2">
                    <a:lumMod val="25000"/>
                  </a:schemeClr>
                </a:solidFill>
                <a:latin typeface="Corbel" panose="020B0503020204020204" pitchFamily="34" charset="0"/>
              </a:rPr>
              <a:t>How do we modify financial intermediation theories to accommodate banks, shadow banks, and non-intermediated solutions?</a:t>
            </a:r>
          </a:p>
          <a:p>
            <a:pPr algn="l">
              <a:lnSpc>
                <a:spcPct val="100000"/>
              </a:lnSpc>
            </a:pPr>
            <a:r>
              <a:rPr lang="en-US" sz="1800" b="1" dirty="0" err="1">
                <a:solidFill>
                  <a:schemeClr val="bg2">
                    <a:lumMod val="25000"/>
                  </a:schemeClr>
                </a:solidFill>
                <a:latin typeface="Corbel" panose="020B0503020204020204" pitchFamily="34" charset="0"/>
              </a:rPr>
              <a:t>Thakor</a:t>
            </a:r>
            <a:r>
              <a:rPr lang="en-US" sz="1800" b="1" dirty="0">
                <a:solidFill>
                  <a:schemeClr val="bg2">
                    <a:lumMod val="25000"/>
                  </a:schemeClr>
                </a:solidFill>
                <a:latin typeface="Corbel" panose="020B0503020204020204" pitchFamily="34" charset="0"/>
              </a:rPr>
              <a:t> believes it beneficial to make a theoretical push in two directions (move past bootstrapping) </a:t>
            </a:r>
            <a:endParaRPr lang="en-US" sz="1800" dirty="0">
              <a:solidFill>
                <a:schemeClr val="bg2">
                  <a:lumMod val="25000"/>
                </a:schemeClr>
              </a:solidFill>
              <a:latin typeface="Corbel" panose="020B0503020204020204" pitchFamily="34" charset="0"/>
            </a:endParaRPr>
          </a:p>
          <a:p>
            <a:pPr marL="400050" indent="-400050" algn="l">
              <a:lnSpc>
                <a:spcPct val="100000"/>
              </a:lnSpc>
              <a:buFont typeface="+mj-lt"/>
              <a:buAutoNum type="romanLcPeriod"/>
            </a:pPr>
            <a:r>
              <a:rPr lang="en-US" sz="1800" dirty="0">
                <a:solidFill>
                  <a:schemeClr val="bg2">
                    <a:lumMod val="25000"/>
                  </a:schemeClr>
                </a:solidFill>
                <a:latin typeface="Corbel" panose="020B0503020204020204" pitchFamily="34" charset="0"/>
              </a:rPr>
              <a:t>Develop an integrated theory of financial intermediation that reflects both the economic functions of financial intermediaries </a:t>
            </a:r>
            <a:r>
              <a:rPr lang="en-US" sz="1800" b="1" dirty="0">
                <a:solidFill>
                  <a:schemeClr val="bg2">
                    <a:lumMod val="25000"/>
                  </a:schemeClr>
                </a:solidFill>
                <a:latin typeface="Corbel" panose="020B0503020204020204" pitchFamily="34" charset="0"/>
              </a:rPr>
              <a:t>embedded in existing theories</a:t>
            </a:r>
            <a:r>
              <a:rPr lang="en-US" sz="1800" dirty="0">
                <a:solidFill>
                  <a:schemeClr val="bg2">
                    <a:lumMod val="25000"/>
                  </a:schemeClr>
                </a:solidFill>
                <a:latin typeface="Corbel" panose="020B0503020204020204" pitchFamily="34" charset="0"/>
              </a:rPr>
              <a:t>, and captures </a:t>
            </a:r>
            <a:r>
              <a:rPr lang="en-US" sz="1800" b="1" dirty="0">
                <a:solidFill>
                  <a:schemeClr val="bg2">
                    <a:lumMod val="25000"/>
                  </a:schemeClr>
                </a:solidFill>
                <a:latin typeface="Corbel" panose="020B0503020204020204" pitchFamily="34" charset="0"/>
              </a:rPr>
              <a:t>what FinTech firms do,</a:t>
            </a:r>
            <a:r>
              <a:rPr lang="en-US" sz="1800" dirty="0">
                <a:solidFill>
                  <a:schemeClr val="bg2">
                    <a:lumMod val="25000"/>
                  </a:schemeClr>
                </a:solidFill>
                <a:latin typeface="Corbel" panose="020B0503020204020204" pitchFamily="34" charset="0"/>
              </a:rPr>
              <a:t> and…</a:t>
            </a:r>
          </a:p>
          <a:p>
            <a:pPr marL="400050" indent="-400050" algn="l">
              <a:lnSpc>
                <a:spcPct val="100000"/>
              </a:lnSpc>
              <a:spcAft>
                <a:spcPts val="1200"/>
              </a:spcAft>
              <a:buFont typeface="+mj-lt"/>
              <a:buAutoNum type="romanLcPeriod"/>
            </a:pPr>
            <a:r>
              <a:rPr lang="en-US" sz="1800" dirty="0">
                <a:solidFill>
                  <a:schemeClr val="bg2">
                    <a:lumMod val="25000"/>
                  </a:schemeClr>
                </a:solidFill>
                <a:latin typeface="Corbel" panose="020B0503020204020204" pitchFamily="34" charset="0"/>
              </a:rPr>
              <a:t>Once such a theory is in hand, begin to rethink our theories of financial system architecture to include banks, markets, </a:t>
            </a:r>
            <a:r>
              <a:rPr lang="en-US" sz="1800" b="1" dirty="0">
                <a:solidFill>
                  <a:schemeClr val="bg2">
                    <a:lumMod val="25000"/>
                  </a:schemeClr>
                </a:solidFill>
                <a:latin typeface="Corbel" panose="020B0503020204020204" pitchFamily="34" charset="0"/>
              </a:rPr>
              <a:t>and FinTech firms</a:t>
            </a:r>
          </a:p>
          <a:p>
            <a:pPr>
              <a:lnSpc>
                <a:spcPct val="100000"/>
              </a:lnSpc>
            </a:pPr>
            <a:r>
              <a:rPr lang="en-US" sz="1800" dirty="0">
                <a:solidFill>
                  <a:schemeClr val="bg2">
                    <a:lumMod val="25000"/>
                  </a:schemeClr>
                </a:solidFill>
                <a:latin typeface="Corbel" panose="020B0503020204020204" pitchFamily="34" charset="0"/>
              </a:rPr>
              <a:t>Let’s focus on P2P lending, how big are the cost differences between banks and P2P platforms – the ones that result from incentive conflicts we expect to see in P2P?</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1</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87959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708232"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A </a:t>
            </a:r>
            <a:r>
              <a:rPr lang="en-US" b="1" spc="-150" dirty="0" err="1">
                <a:solidFill>
                  <a:schemeClr val="tx1">
                    <a:lumMod val="75000"/>
                    <a:lumOff val="25000"/>
                  </a:schemeClr>
                </a:solidFill>
                <a:latin typeface="Corbel" panose="020B0503020204020204" pitchFamily="34" charset="0"/>
                <a:cs typeface="Calibri" panose="020F0502020204030204" pitchFamily="34" charset="0"/>
              </a:rPr>
              <a:t>LendingClub</a:t>
            </a:r>
            <a:r>
              <a:rPr lang="en-US" b="1" spc="-150" dirty="0">
                <a:solidFill>
                  <a:schemeClr val="tx1">
                    <a:lumMod val="75000"/>
                    <a:lumOff val="25000"/>
                  </a:schemeClr>
                </a:solidFill>
                <a:latin typeface="Corbel" panose="020B0503020204020204" pitchFamily="34" charset="0"/>
                <a:cs typeface="Calibri" panose="020F0502020204030204" pitchFamily="34" charset="0"/>
              </a:rPr>
              <a:t> Example</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4794135"/>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solidFill>
                  <a:schemeClr val="bg2">
                    <a:lumMod val="25000"/>
                  </a:schemeClr>
                </a:solidFill>
                <a:latin typeface="Corbel" panose="020B0503020204020204" pitchFamily="34" charset="0"/>
              </a:rPr>
              <a:t>Because P2P provides investors a loan risk classification based on pre-lending screening, there is an incentive problem of inadequate screening – the platform has no skin in the game, so to speak.</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nSpc>
                <a:spcPct val="100000"/>
              </a:lnSpc>
            </a:pPr>
            <a:r>
              <a:rPr lang="en-US" sz="1800" i="1" dirty="0">
                <a:solidFill>
                  <a:schemeClr val="bg2">
                    <a:lumMod val="25000"/>
                  </a:schemeClr>
                </a:solidFill>
                <a:latin typeface="Corbel" panose="020B0503020204020204" pitchFamily="34" charset="0"/>
              </a:rPr>
              <a:t>“If the company is willing to sell mislabeled goods to one of the largest and most sophisticated clients, why should Joe investor assume he’ll be treated any better.  Small investors need to be sure they are receiving the loans they signed up for.” </a:t>
            </a:r>
          </a:p>
          <a:p>
            <a:pPr marL="285750" indent="-285750" algn="l">
              <a:lnSpc>
                <a:spcPct val="100000"/>
              </a:lnSpc>
              <a:buFont typeface="Arial" panose="020B0604020202020204" pitchFamily="34" charset="0"/>
              <a:buChar char="•"/>
            </a:pP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and Merton (2019) developed a theory of bank and non-bank lending in which banks have an endogenous advantage over non-bank lenders (including P2P) when it comes to being trusted to make good loans.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Even with incentive problems in banks likely being more numerous and complex than with P2P, banks possess an advantage in developing investor trust due to their access to low-cost deposit funding. </a:t>
            </a:r>
          </a:p>
          <a:p>
            <a:pPr>
              <a:lnSpc>
                <a:spcPct val="100000"/>
              </a:lnSpc>
              <a:spcBef>
                <a:spcPts val="0"/>
              </a:spcBef>
            </a:pPr>
            <a:r>
              <a:rPr lang="en-US" sz="1800" b="1" dirty="0">
                <a:solidFill>
                  <a:schemeClr val="bg2">
                    <a:lumMod val="25000"/>
                  </a:schemeClr>
                </a:solidFill>
                <a:latin typeface="Corbel" panose="020B0503020204020204" pitchFamily="34" charset="0"/>
              </a:rPr>
              <a:t>Begley and Srinivasan (2019) provide empirical evidence that supports this.</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1</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Subtitle 2">
            <a:extLst>
              <a:ext uri="{FF2B5EF4-FFF2-40B4-BE49-F238E27FC236}">
                <a16:creationId xmlns:a16="http://schemas.microsoft.com/office/drawing/2014/main" id="{E7FE4314-49E5-9066-081E-7B7E4E096AC5}"/>
              </a:ext>
            </a:extLst>
          </p:cNvPr>
          <p:cNvSpPr txBox="1">
            <a:spLocks/>
          </p:cNvSpPr>
          <p:nvPr/>
        </p:nvSpPr>
        <p:spPr>
          <a:xfrm>
            <a:off x="1371600" y="2950992"/>
            <a:ext cx="9656064" cy="478008"/>
          </a:xfrm>
          <a:prstGeom prst="rect">
            <a:avLst/>
          </a:prstGeom>
        </p:spPr>
        <p:txBody>
          <a:bodyPr vert="horz" lIns="0" tIns="45720" rIns="91440" bIns="45720" numCol="2"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orbel" panose="020B0503020204020204" pitchFamily="34" charset="0"/>
              </a:rPr>
              <a:t>Origination Fees</a:t>
            </a:r>
          </a:p>
          <a:p>
            <a:pPr>
              <a:lnSpc>
                <a:spcPct val="100000"/>
              </a:lnSpc>
            </a:pPr>
            <a:endParaRPr lang="en-US" sz="1800" b="1" i="1" dirty="0">
              <a:solidFill>
                <a:schemeClr val="bg2">
                  <a:lumMod val="25000"/>
                </a:schemeClr>
              </a:solidFill>
              <a:latin typeface="Corbel" panose="020B0503020204020204" pitchFamily="34" charset="0"/>
            </a:endParaRPr>
          </a:p>
          <a:p>
            <a:pPr>
              <a:lnSpc>
                <a:spcPct val="100000"/>
              </a:lnSpc>
            </a:pPr>
            <a:endParaRPr lang="en-US" sz="1800" b="1" i="1" dirty="0">
              <a:solidFill>
                <a:schemeClr val="bg2">
                  <a:lumMod val="25000"/>
                </a:schemeClr>
              </a:solidFill>
              <a:latin typeface="Corbel" panose="020B0503020204020204" pitchFamily="34" charset="0"/>
            </a:endParaRPr>
          </a:p>
          <a:p>
            <a:pPr>
              <a:lnSpc>
                <a:spcPct val="100000"/>
              </a:lnSpc>
            </a:pPr>
            <a:r>
              <a:rPr lang="en-US" sz="1800" b="1" i="1" dirty="0">
                <a:solidFill>
                  <a:schemeClr val="bg2">
                    <a:lumMod val="25000"/>
                  </a:schemeClr>
                </a:solidFill>
                <a:latin typeface="Corbel" panose="020B0503020204020204" pitchFamily="34" charset="0"/>
              </a:rPr>
              <a:t>Borrowers’ Repayment</a:t>
            </a:r>
          </a:p>
          <a:p>
            <a:pPr algn="l">
              <a:lnSpc>
                <a:spcPct val="100000"/>
              </a:lnSpc>
            </a:pPr>
            <a:endParaRPr lang="en-US" sz="1800" b="1" i="1" dirty="0">
              <a:solidFill>
                <a:schemeClr val="bg2">
                  <a:lumMod val="25000"/>
                </a:schemeClr>
              </a:solidFill>
              <a:latin typeface="Corbel" panose="020B0503020204020204" pitchFamily="34" charset="0"/>
            </a:endParaRPr>
          </a:p>
          <a:p>
            <a:pPr algn="l">
              <a:lnSpc>
                <a:spcPct val="100000"/>
              </a:lnSpc>
            </a:pPr>
            <a:endParaRPr lang="en-US" sz="1800" b="1" i="1" dirty="0">
              <a:solidFill>
                <a:schemeClr val="bg2">
                  <a:lumMod val="25000"/>
                </a:schemeClr>
              </a:solidFill>
              <a:latin typeface="Corbel" panose="020B0503020204020204" pitchFamily="34" charset="0"/>
            </a:endParaRPr>
          </a:p>
        </p:txBody>
      </p:sp>
      <p:cxnSp>
        <p:nvCxnSpPr>
          <p:cNvPr id="5" name="Straight Arrow Connector 4">
            <a:extLst>
              <a:ext uri="{FF2B5EF4-FFF2-40B4-BE49-F238E27FC236}">
                <a16:creationId xmlns:a16="http://schemas.microsoft.com/office/drawing/2014/main" id="{2435E467-8CB3-B69E-93B5-3BF01391FB90}"/>
              </a:ext>
            </a:extLst>
          </p:cNvPr>
          <p:cNvCxnSpPr>
            <a:cxnSpLocks/>
          </p:cNvCxnSpPr>
          <p:nvPr/>
        </p:nvCxnSpPr>
        <p:spPr>
          <a:xfrm flipH="1">
            <a:off x="4562168" y="2715927"/>
            <a:ext cx="1101213" cy="4624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39A306D2-FEB2-DA68-1A4E-6774B7E0ED49}"/>
              </a:ext>
            </a:extLst>
          </p:cNvPr>
          <p:cNvCxnSpPr>
            <a:cxnSpLocks/>
          </p:cNvCxnSpPr>
          <p:nvPr/>
        </p:nvCxnSpPr>
        <p:spPr>
          <a:xfrm>
            <a:off x="6371303" y="2715927"/>
            <a:ext cx="978604" cy="4624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95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Credit &amp; Deposits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4"/>
            <a:ext cx="9656064" cy="310409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Aft>
                <a:spcPts val="1200"/>
              </a:spcAft>
            </a:pPr>
            <a:r>
              <a:rPr lang="en-US" sz="1800" b="1" dirty="0">
                <a:solidFill>
                  <a:schemeClr val="bg2">
                    <a:lumMod val="25000"/>
                  </a:schemeClr>
                </a:solidFill>
                <a:latin typeface="Corbel" panose="020B0503020204020204" pitchFamily="34" charset="0"/>
              </a:rPr>
              <a:t>Impact of FinTech on credit, deposits, and capital raising: will P2P lending replace bank lending?</a:t>
            </a:r>
            <a:endParaRPr lang="en-US" sz="1800" dirty="0">
              <a:solidFill>
                <a:schemeClr val="bg2">
                  <a:lumMod val="25000"/>
                </a:schemeClr>
              </a:solidFill>
              <a:latin typeface="Corbel" panose="020B0503020204020204" pitchFamily="34" charset="0"/>
            </a:endParaRPr>
          </a:p>
          <a:p>
            <a:pPr algn="l">
              <a:lnSpc>
                <a:spcPct val="100000"/>
              </a:lnSpc>
            </a:pPr>
            <a:r>
              <a:rPr lang="en-US" sz="1800" dirty="0">
                <a:solidFill>
                  <a:schemeClr val="bg2">
                    <a:lumMod val="25000"/>
                  </a:schemeClr>
                </a:solidFill>
                <a:latin typeface="Corbel" panose="020B0503020204020204" pitchFamily="34" charset="0"/>
              </a:rPr>
              <a:t>“Big data is likely to reduce the impact of negative prejudice in the credit market, but it could reduce the effectiveness of existing policies aimed at protecting minorities.”</a:t>
            </a:r>
          </a:p>
          <a:p>
            <a:pPr algn="r">
              <a:lnSpc>
                <a:spcPct val="100000"/>
              </a:lnSpc>
            </a:pPr>
            <a:r>
              <a:rPr lang="en-US" sz="1800" dirty="0">
                <a:solidFill>
                  <a:schemeClr val="bg2">
                    <a:lumMod val="25000"/>
                  </a:schemeClr>
                </a:solidFill>
                <a:latin typeface="Corbel" panose="020B0503020204020204" pitchFamily="34" charset="0"/>
              </a:rPr>
              <a:t>- Philippon (2019)</a:t>
            </a:r>
          </a:p>
          <a:p>
            <a:pPr>
              <a:lnSpc>
                <a:spcPct val="100000"/>
              </a:lnSpc>
            </a:pPr>
            <a:r>
              <a:rPr lang="en-US" sz="1800" dirty="0">
                <a:solidFill>
                  <a:schemeClr val="bg2">
                    <a:lumMod val="25000"/>
                  </a:schemeClr>
                </a:solidFill>
                <a:latin typeface="Corbel" panose="020B0503020204020204" pitchFamily="34" charset="0"/>
                <a:hlinkClick r:id="rId2"/>
              </a:rPr>
              <a:t>A Blog</a:t>
            </a:r>
            <a:endParaRPr lang="en-US" sz="1800" dirty="0">
              <a:solidFill>
                <a:schemeClr val="bg2">
                  <a:lumMod val="25000"/>
                </a:schemeClr>
              </a:solidFill>
              <a:latin typeface="Corbel" panose="020B0503020204020204" pitchFamily="34" charset="0"/>
            </a:endParaRPr>
          </a:p>
          <a:p>
            <a:pPr>
              <a:lnSpc>
                <a:spcPct val="100000"/>
              </a:lnSpc>
            </a:pPr>
            <a:r>
              <a:rPr lang="en-US" sz="1800" dirty="0">
                <a:solidFill>
                  <a:schemeClr val="bg2">
                    <a:lumMod val="25000"/>
                  </a:schemeClr>
                </a:solidFill>
                <a:latin typeface="Corbel" panose="020B0503020204020204" pitchFamily="34" charset="0"/>
                <a:hlinkClick r:id="rId3"/>
              </a:rPr>
              <a:t>Community Reinvestment Act</a:t>
            </a:r>
            <a:endParaRPr lang="en-US" sz="1800" dirty="0">
              <a:solidFill>
                <a:schemeClr val="bg2">
                  <a:lumMod val="25000"/>
                </a:schemeClr>
              </a:solidFill>
              <a:latin typeface="Corbel" panose="020B0503020204020204" pitchFamily="34" charset="0"/>
            </a:endParaRPr>
          </a:p>
          <a:p>
            <a:pPr>
              <a:lnSpc>
                <a:spcPct val="100000"/>
              </a:lnSpc>
            </a:pPr>
            <a:r>
              <a:rPr lang="en-US" sz="1800" dirty="0">
                <a:solidFill>
                  <a:schemeClr val="bg2">
                    <a:lumMod val="25000"/>
                  </a:schemeClr>
                </a:solidFill>
                <a:latin typeface="Corbel" panose="020B0503020204020204" pitchFamily="34" charset="0"/>
                <a:hlinkClick r:id="rId4"/>
              </a:rPr>
              <a:t>Reducing bias in AI-based financial services </a:t>
            </a: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2</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Subtitle 2">
            <a:extLst>
              <a:ext uri="{FF2B5EF4-FFF2-40B4-BE49-F238E27FC236}">
                <a16:creationId xmlns:a16="http://schemas.microsoft.com/office/drawing/2014/main" id="{4236F618-85D0-69AE-C760-49DC5D5BEC29}"/>
              </a:ext>
            </a:extLst>
          </p:cNvPr>
          <p:cNvSpPr txBox="1">
            <a:spLocks/>
          </p:cNvSpPr>
          <p:nvPr/>
        </p:nvSpPr>
        <p:spPr>
          <a:xfrm>
            <a:off x="2542032" y="5167963"/>
            <a:ext cx="7315200" cy="1852791"/>
          </a:xfrm>
          <a:prstGeom prst="rect">
            <a:avLst/>
          </a:prstGeom>
        </p:spPr>
        <p:txBody>
          <a:bodyPr vert="horz" lIns="0" tIns="45720" rIns="91440" bIns="45720" numCol="2"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dirty="0">
                <a:solidFill>
                  <a:schemeClr val="bg2">
                    <a:lumMod val="25000"/>
                  </a:schemeClr>
                </a:solidFill>
                <a:latin typeface="Corbel" panose="020B0503020204020204" pitchFamily="34" charset="0"/>
              </a:rPr>
              <a:t>Retail</a:t>
            </a:r>
          </a:p>
          <a:p>
            <a:pPr marL="285750" indent="-285750" algn="l">
              <a:lnSpc>
                <a:spcPct val="100000"/>
              </a:lnSpc>
              <a:buFont typeface="Arial" panose="020B0604020202020204" pitchFamily="34" charset="0"/>
              <a:buChar char="•"/>
            </a:pP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(2020); </a:t>
            </a: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&amp; Merton (2019); de </a:t>
            </a:r>
            <a:r>
              <a:rPr lang="en-US" sz="1800" dirty="0" err="1">
                <a:solidFill>
                  <a:schemeClr val="bg2">
                    <a:lumMod val="25000"/>
                  </a:schemeClr>
                </a:solidFill>
                <a:latin typeface="Corbel" panose="020B0503020204020204" pitchFamily="34" charset="0"/>
              </a:rPr>
              <a:t>Roure</a:t>
            </a:r>
            <a:r>
              <a:rPr lang="en-US" sz="1800" dirty="0">
                <a:solidFill>
                  <a:schemeClr val="bg2">
                    <a:lumMod val="25000"/>
                  </a:schemeClr>
                </a:solidFill>
                <a:latin typeface="Corbel" panose="020B0503020204020204" pitchFamily="34" charset="0"/>
              </a:rPr>
              <a:t> et al. (2019); Philippon (2014, 2019); etc.</a:t>
            </a:r>
          </a:p>
          <a:p>
            <a:pPr>
              <a:lnSpc>
                <a:spcPct val="100000"/>
              </a:lnSpc>
            </a:pPr>
            <a:endParaRPr lang="en-US" sz="1800" dirty="0">
              <a:solidFill>
                <a:schemeClr val="bg2">
                  <a:lumMod val="25000"/>
                </a:schemeClr>
              </a:solidFill>
              <a:latin typeface="Corbel" panose="020B0503020204020204" pitchFamily="34" charset="0"/>
            </a:endParaRPr>
          </a:p>
          <a:p>
            <a:pPr>
              <a:lnSpc>
                <a:spcPct val="100000"/>
              </a:lnSpc>
            </a:pPr>
            <a:r>
              <a:rPr lang="en-US" sz="1800" b="1" dirty="0">
                <a:solidFill>
                  <a:schemeClr val="bg2">
                    <a:lumMod val="25000"/>
                  </a:schemeClr>
                </a:solidFill>
                <a:latin typeface="Corbel" panose="020B0503020204020204" pitchFamily="34" charset="0"/>
              </a:rPr>
              <a:t>Commercial</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AFA (2023); </a:t>
            </a:r>
            <a:r>
              <a:rPr lang="en-US" sz="1800" dirty="0" err="1">
                <a:solidFill>
                  <a:schemeClr val="bg2">
                    <a:lumMod val="25000"/>
                  </a:schemeClr>
                </a:solidFill>
                <a:latin typeface="Corbel" panose="020B0503020204020204" pitchFamily="34" charset="0"/>
              </a:rPr>
              <a:t>Cornelli</a:t>
            </a:r>
            <a:r>
              <a:rPr lang="en-US" sz="1800" dirty="0">
                <a:solidFill>
                  <a:schemeClr val="bg2">
                    <a:lumMod val="25000"/>
                  </a:schemeClr>
                </a:solidFill>
                <a:latin typeface="Corbel" panose="020B0503020204020204" pitchFamily="34" charset="0"/>
              </a:rPr>
              <a:t> et al. (2022); Beaumont et al. (2022); Liu et al. (2022)</a:t>
            </a:r>
          </a:p>
        </p:txBody>
      </p:sp>
    </p:spTree>
    <p:extLst>
      <p:ext uri="{BB962C8B-B14F-4D97-AF65-F5344CB8AC3E}">
        <p14:creationId xmlns:p14="http://schemas.microsoft.com/office/powerpoint/2010/main" val="209574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Model</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4"/>
            <a:ext cx="9656064" cy="4562303"/>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orbel" panose="020B0503020204020204" pitchFamily="34" charset="0"/>
              </a:rPr>
              <a:t>“The model (de </a:t>
            </a:r>
            <a:r>
              <a:rPr lang="en-US" sz="1800" b="1" i="1" dirty="0" err="1">
                <a:solidFill>
                  <a:schemeClr val="bg2">
                    <a:lumMod val="25000"/>
                  </a:schemeClr>
                </a:solidFill>
                <a:latin typeface="Corbel" panose="020B0503020204020204" pitchFamily="34" charset="0"/>
              </a:rPr>
              <a:t>Roure</a:t>
            </a:r>
            <a:r>
              <a:rPr lang="en-US" sz="1800" b="1" i="1" dirty="0">
                <a:solidFill>
                  <a:schemeClr val="bg2">
                    <a:lumMod val="25000"/>
                  </a:schemeClr>
                </a:solidFill>
                <a:latin typeface="Corbel" panose="020B0503020204020204" pitchFamily="34" charset="0"/>
              </a:rPr>
              <a:t> et al., 2019) generates three main predictions”</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If only some banks are subject to an exogenous increase in regulatory costs, and the unaffected banks are not financially strong enough to replace the reduction in credit supply from the affected banks, </a:t>
            </a:r>
            <a:r>
              <a:rPr lang="en-US" sz="1800" b="1" dirty="0">
                <a:solidFill>
                  <a:schemeClr val="bg2">
                    <a:lumMod val="25000"/>
                  </a:schemeClr>
                </a:solidFill>
                <a:latin typeface="Corbel" panose="020B0503020204020204" pitchFamily="34" charset="0"/>
              </a:rPr>
              <a:t>then banks in the aggregate will lost market share to P2P lenders</a:t>
            </a:r>
            <a:r>
              <a:rPr lang="en-US" sz="1800" dirty="0">
                <a:solidFill>
                  <a:schemeClr val="bg2">
                    <a:lumMod val="25000"/>
                  </a:schemeClr>
                </a:solidFill>
                <a:latin typeface="Corbel" panose="020B0503020204020204" pitchFamily="34" charset="0"/>
              </a:rPr>
              <a:t>.</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P2P platforms make riskier loans than banks make.</a:t>
            </a:r>
          </a:p>
          <a:p>
            <a:pPr marL="342900" indent="-342900" algn="l">
              <a:lnSpc>
                <a:spcPct val="100000"/>
              </a:lnSpc>
              <a:buFont typeface="+mj-lt"/>
              <a:buAutoNum type="arabicPeriod"/>
            </a:pPr>
            <a:r>
              <a:rPr lang="en-US" sz="1800" dirty="0">
                <a:solidFill>
                  <a:schemeClr val="bg2">
                    <a:lumMod val="25000"/>
                  </a:schemeClr>
                </a:solidFill>
                <a:latin typeface="Corbel" panose="020B0503020204020204" pitchFamily="34" charset="0"/>
              </a:rPr>
              <a:t>The risk-adjusted interest rates on bank loans are </a:t>
            </a:r>
            <a:r>
              <a:rPr lang="en-US" sz="1800" b="1" dirty="0">
                <a:solidFill>
                  <a:schemeClr val="bg2">
                    <a:lumMod val="25000"/>
                  </a:schemeClr>
                </a:solidFill>
                <a:latin typeface="Corbel" panose="020B0503020204020204" pitchFamily="34" charset="0"/>
              </a:rPr>
              <a:t>lower</a:t>
            </a:r>
            <a:r>
              <a:rPr lang="en-US" sz="1800" dirty="0">
                <a:solidFill>
                  <a:schemeClr val="bg2">
                    <a:lumMod val="25000"/>
                  </a:schemeClr>
                </a:solidFill>
                <a:latin typeface="Corbel" panose="020B0503020204020204" pitchFamily="34" charset="0"/>
              </a:rPr>
              <a:t> than on P2P loans.  </a:t>
            </a:r>
          </a:p>
          <a:p>
            <a:pPr>
              <a:lnSpc>
                <a:spcPct val="100000"/>
              </a:lnSpc>
            </a:pPr>
            <a:r>
              <a:rPr lang="en-US" sz="1800" b="1" dirty="0">
                <a:solidFill>
                  <a:schemeClr val="bg2">
                    <a:lumMod val="25000"/>
                  </a:schemeClr>
                </a:solidFill>
                <a:latin typeface="Corbel" panose="020B0503020204020204" pitchFamily="34" charset="0"/>
              </a:rPr>
              <a:t>This last point is counterintuitive to a prior thought </a:t>
            </a:r>
            <a:r>
              <a:rPr lang="en-US" sz="1800" dirty="0">
                <a:solidFill>
                  <a:schemeClr val="bg2">
                    <a:lumMod val="25000"/>
                  </a:schemeClr>
                </a:solidFill>
                <a:latin typeface="Corbel" panose="020B0503020204020204" pitchFamily="34" charset="0"/>
              </a:rPr>
              <a:t>– risk-adjusted rates are higher on P2P loans.  To what extent is FinTech (P2P specifically) reducing the cost of financial intermediation, however negligible because of the increased costs of doing business.  Ergo, is there a trade-off between efficiency and capital hoarding?</a:t>
            </a:r>
          </a:p>
          <a:p>
            <a:pPr>
              <a:lnSpc>
                <a:spcPct val="100000"/>
              </a:lnSpc>
            </a:pPr>
            <a:r>
              <a:rPr lang="en-US" sz="1800" dirty="0">
                <a:solidFill>
                  <a:schemeClr val="bg2">
                    <a:lumMod val="25000"/>
                  </a:schemeClr>
                </a:solidFill>
                <a:latin typeface="Corbel" panose="020B0503020204020204" pitchFamily="34" charset="0"/>
                <a:hlinkClick r:id="rId2"/>
              </a:rPr>
              <a:t>Measuring the welfare cost of asymmetric information in consumer credit markets</a:t>
            </a:r>
            <a:endParaRPr lang="en-US" sz="1800" dirty="0">
              <a:solidFill>
                <a:schemeClr val="bg2">
                  <a:lumMod val="25000"/>
                </a:schemeClr>
              </a:solidFill>
              <a:latin typeface="Corbel" panose="020B0503020204020204" pitchFamily="34" charset="0"/>
            </a:endParaRPr>
          </a:p>
          <a:p>
            <a:pPr>
              <a:lnSpc>
                <a:spcPct val="100000"/>
              </a:lnSpc>
            </a:pPr>
            <a:r>
              <a:rPr lang="en-US" sz="1800" dirty="0">
                <a:solidFill>
                  <a:schemeClr val="bg2">
                    <a:lumMod val="25000"/>
                  </a:schemeClr>
                </a:solidFill>
                <a:latin typeface="Corbel" panose="020B0503020204020204" pitchFamily="34" charset="0"/>
                <a:hlinkClick r:id="rId3"/>
              </a:rPr>
              <a:t>Open banking: Credit market competition when borrowers own the data</a:t>
            </a: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2</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415478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Crypto &amp; Fiat Money</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316352"/>
            <a:ext cx="5805948" cy="434972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CBDC &amp; Concerns over Cryptocurrencies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CBDC may enhance settlement efficiency for transactions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CBDC may be the answer to the rapid disappearance of cash in some jurisdictions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Money laundering and terrorism are two issues that would need to be dealt with in a CBDC discussion</a:t>
            </a:r>
          </a:p>
          <a:p>
            <a:pPr marL="742950" lvl="1" indent="-285750" algn="l">
              <a:lnSpc>
                <a:spcPct val="100000"/>
              </a:lnSpc>
              <a:buFont typeface="Arial" panose="020B0604020202020204" pitchFamily="34" charset="0"/>
              <a:buChar char="•"/>
            </a:pPr>
            <a:r>
              <a:rPr lang="en-US" sz="1400" dirty="0">
                <a:solidFill>
                  <a:schemeClr val="bg2">
                    <a:lumMod val="25000"/>
                  </a:schemeClr>
                </a:solidFill>
                <a:latin typeface="Corbel" panose="020B0503020204020204" pitchFamily="34" charset="0"/>
                <a:hlinkClick r:id="rId2"/>
              </a:rPr>
              <a:t>Cyber Risk and the U.S. Financial System: A Pre-Mortem Analysis</a:t>
            </a:r>
            <a:endParaRPr lang="en-US" sz="1400" dirty="0">
              <a:solidFill>
                <a:schemeClr val="bg2">
                  <a:lumMod val="25000"/>
                </a:schemeClr>
              </a:solidFill>
              <a:latin typeface="Corbel" panose="020B0503020204020204" pitchFamily="34" charset="0"/>
            </a:endParaRP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A CBDC would not fundamentally alter the mechanics of monetary policy*, but may require the bank to broaden the base of assets it can hold as collateral</a:t>
            </a:r>
          </a:p>
          <a:p>
            <a:pPr>
              <a:lnSpc>
                <a:spcPct val="100000"/>
              </a:lnSpc>
            </a:pPr>
            <a:r>
              <a:rPr lang="en-US" sz="1800" dirty="0">
                <a:solidFill>
                  <a:schemeClr val="bg2">
                    <a:lumMod val="25000"/>
                  </a:schemeClr>
                </a:solidFill>
                <a:latin typeface="Corbel" panose="020B0503020204020204" pitchFamily="34" charset="0"/>
                <a:hlinkClick r:id="rId3"/>
              </a:rPr>
              <a:t>Money &amp; Payments (January 20, 2022)</a:t>
            </a:r>
            <a:r>
              <a:rPr lang="en-US" sz="1800" dirty="0">
                <a:solidFill>
                  <a:schemeClr val="bg2">
                    <a:lumMod val="25000"/>
                  </a:schemeClr>
                </a:solidFill>
                <a:latin typeface="Corbel" panose="020B0503020204020204" pitchFamily="34" charset="0"/>
              </a:rPr>
              <a:t> </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3</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pic>
        <p:nvPicPr>
          <p:cNvPr id="3" name="Picture 2">
            <a:extLst>
              <a:ext uri="{FF2B5EF4-FFF2-40B4-BE49-F238E27FC236}">
                <a16:creationId xmlns:a16="http://schemas.microsoft.com/office/drawing/2014/main" id="{78F635B0-67CD-0E8C-DB47-6E8770A531D3}"/>
              </a:ext>
            </a:extLst>
          </p:cNvPr>
          <p:cNvPicPr>
            <a:picLocks noChangeAspect="1"/>
          </p:cNvPicPr>
          <p:nvPr/>
        </p:nvPicPr>
        <p:blipFill>
          <a:blip r:embed="rId5"/>
          <a:stretch>
            <a:fillRect/>
          </a:stretch>
        </p:blipFill>
        <p:spPr>
          <a:xfrm>
            <a:off x="7564793" y="2092308"/>
            <a:ext cx="3956647" cy="3322608"/>
          </a:xfrm>
          <a:prstGeom prst="rect">
            <a:avLst/>
          </a:prstGeom>
          <a:ln>
            <a:noFill/>
          </a:ln>
          <a:effectLst>
            <a:outerShdw blurRad="292100" dist="139700" dir="2700000" algn="tl" rotWithShape="0">
              <a:srgbClr val="333333">
                <a:alpha val="65000"/>
              </a:srgbClr>
            </a:outerShdw>
          </a:effectLst>
        </p:spPr>
      </p:pic>
      <p:sp>
        <p:nvSpPr>
          <p:cNvPr id="4" name="Subtitle 2">
            <a:extLst>
              <a:ext uri="{FF2B5EF4-FFF2-40B4-BE49-F238E27FC236}">
                <a16:creationId xmlns:a16="http://schemas.microsoft.com/office/drawing/2014/main" id="{B2672EC0-F061-5BE2-A801-3A3B1CD5DE3D}"/>
              </a:ext>
            </a:extLst>
          </p:cNvPr>
          <p:cNvSpPr txBox="1">
            <a:spLocks/>
          </p:cNvSpPr>
          <p:nvPr/>
        </p:nvSpPr>
        <p:spPr>
          <a:xfrm>
            <a:off x="8079454" y="5615877"/>
            <a:ext cx="2927323" cy="94972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solidFill>
                  <a:schemeClr val="bg2">
                    <a:lumMod val="25000"/>
                  </a:schemeClr>
                </a:solidFill>
                <a:latin typeface="Corbel" panose="020B0503020204020204" pitchFamily="34" charset="0"/>
                <a:hlinkClick r:id="rId6"/>
              </a:rPr>
              <a:t>The Convertibility Plan</a:t>
            </a:r>
            <a:endParaRPr lang="en-US" sz="1800" dirty="0">
              <a:solidFill>
                <a:schemeClr val="bg2">
                  <a:lumMod val="25000"/>
                </a:schemeClr>
              </a:solidFill>
              <a:latin typeface="Corbel" panose="020B0503020204020204" pitchFamily="34" charset="0"/>
            </a:endParaRPr>
          </a:p>
          <a:p>
            <a:pPr>
              <a:lnSpc>
                <a:spcPct val="100000"/>
              </a:lnSpc>
            </a:pPr>
            <a:r>
              <a:rPr lang="en-US" sz="1800" dirty="0">
                <a:solidFill>
                  <a:schemeClr val="bg2">
                    <a:lumMod val="25000"/>
                  </a:schemeClr>
                </a:solidFill>
                <a:latin typeface="Corbel" panose="020B0503020204020204" pitchFamily="34" charset="0"/>
                <a:hlinkClick r:id="rId7"/>
              </a:rPr>
              <a:t>Toni Whited et al. (2022)</a:t>
            </a:r>
            <a:r>
              <a:rPr lang="en-US" sz="1800" dirty="0">
                <a:solidFill>
                  <a:schemeClr val="bg2">
                    <a:lumMod val="25000"/>
                  </a:schemeClr>
                </a:solidFill>
                <a:latin typeface="Corbel" panose="020B0503020204020204" pitchFamily="34" charset="0"/>
              </a:rPr>
              <a:t>* </a:t>
            </a:r>
          </a:p>
        </p:txBody>
      </p:sp>
    </p:spTree>
    <p:extLst>
      <p:ext uri="{BB962C8B-B14F-4D97-AF65-F5344CB8AC3E}">
        <p14:creationId xmlns:p14="http://schemas.microsoft.com/office/powerpoint/2010/main" val="214460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Smart Contracts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422720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i="1" dirty="0">
                <a:solidFill>
                  <a:schemeClr val="bg2">
                    <a:lumMod val="25000"/>
                  </a:schemeClr>
                </a:solidFill>
                <a:latin typeface="Corbel" panose="020B0503020204020204" pitchFamily="34" charset="0"/>
              </a:rPr>
              <a:t>“FinTech will significantly affect trading and insurance.  Smart contracts are likely to substantially impact financial contracting… The provide a nice opportunity for </a:t>
            </a:r>
            <a:r>
              <a:rPr lang="en-US" sz="1800" b="1" i="1" dirty="0">
                <a:solidFill>
                  <a:schemeClr val="bg2">
                    <a:lumMod val="25000"/>
                  </a:schemeClr>
                </a:solidFill>
                <a:latin typeface="Corbel" panose="020B0503020204020204" pitchFamily="34" charset="0"/>
              </a:rPr>
              <a:t>future normative research </a:t>
            </a:r>
            <a:r>
              <a:rPr lang="en-US" sz="1800" i="1" dirty="0">
                <a:solidFill>
                  <a:schemeClr val="bg2">
                    <a:lumMod val="25000"/>
                  </a:schemeClr>
                </a:solidFill>
                <a:latin typeface="Corbel" panose="020B0503020204020204" pitchFamily="34" charset="0"/>
              </a:rPr>
              <a:t>into contracting innovations.”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essence of smart contracts is that they enable agents who have no trust in each other to collaborate without having to go through a neutral central authority</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Smart contracts may replace the need for intermediaries?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first common instance of these smart contracts occurred in low-income countries (</a:t>
            </a: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references </a:t>
            </a:r>
            <a:r>
              <a:rPr lang="en-US" sz="1800" dirty="0" err="1">
                <a:solidFill>
                  <a:schemeClr val="bg2">
                    <a:lumMod val="25000"/>
                  </a:schemeClr>
                </a:solidFill>
                <a:latin typeface="Corbel" panose="020B0503020204020204" pitchFamily="34" charset="0"/>
              </a:rPr>
              <a:t>BitPesa</a:t>
            </a:r>
            <a:r>
              <a:rPr lang="en-US" sz="1800" dirty="0">
                <a:solidFill>
                  <a:schemeClr val="bg2">
                    <a:lumMod val="25000"/>
                  </a:schemeClr>
                </a:solidFill>
                <a:latin typeface="Corbel" panose="020B0503020204020204" pitchFamily="34" charset="0"/>
              </a:rPr>
              <a:t>) – “</a:t>
            </a:r>
            <a:r>
              <a:rPr lang="en-US" sz="1800" dirty="0" err="1">
                <a:solidFill>
                  <a:schemeClr val="bg2">
                    <a:lumMod val="25000"/>
                  </a:schemeClr>
                </a:solidFill>
                <a:latin typeface="Corbel" panose="020B0503020204020204" pitchFamily="34" charset="0"/>
              </a:rPr>
              <a:t>TrackEuro</a:t>
            </a:r>
            <a:r>
              <a:rPr lang="en-US" sz="1800" dirty="0">
                <a:solidFill>
                  <a:schemeClr val="bg2">
                    <a:lumMod val="25000"/>
                  </a:schemeClr>
                </a:solidFill>
                <a:latin typeface="Corbel" panose="020B0503020204020204" pitchFamily="34" charset="0"/>
              </a:rPr>
              <a:t>”</a:t>
            </a:r>
          </a:p>
          <a:p>
            <a:pPr>
              <a:lnSpc>
                <a:spcPct val="100000"/>
              </a:lnSpc>
            </a:pPr>
            <a:r>
              <a:rPr lang="en-US" sz="1800" b="1" i="1" dirty="0">
                <a:solidFill>
                  <a:schemeClr val="bg2">
                    <a:lumMod val="25000"/>
                  </a:schemeClr>
                </a:solidFill>
                <a:latin typeface="Corbel" panose="020B0503020204020204" pitchFamily="34" charset="0"/>
              </a:rPr>
              <a:t>“My expectation is that banks will adapt in order to be purveyors of smart contracts.  They will exploit the increased contracting opportunities offered by smart contracts to modify existing contracts and create new ones.”  </a:t>
            </a:r>
          </a:p>
          <a:p>
            <a:pPr>
              <a:lnSpc>
                <a:spcPct val="100000"/>
              </a:lnSpc>
            </a:pPr>
            <a:r>
              <a:rPr lang="en-US" sz="1800" i="1" dirty="0">
                <a:solidFill>
                  <a:schemeClr val="bg2">
                    <a:lumMod val="25000"/>
                  </a:schemeClr>
                </a:solidFill>
                <a:latin typeface="Corbel" panose="020B0503020204020204" pitchFamily="34" charset="0"/>
                <a:hlinkClick r:id="rId2"/>
              </a:rPr>
              <a:t>Quorum – JPMC </a:t>
            </a:r>
            <a:r>
              <a:rPr lang="en-US" sz="1800" i="1" dirty="0">
                <a:solidFill>
                  <a:schemeClr val="bg2">
                    <a:lumMod val="25000"/>
                  </a:schemeClr>
                </a:solidFill>
                <a:latin typeface="Corbel" panose="020B0503020204020204" pitchFamily="34" charset="0"/>
                <a:sym typeface="Wingdings" panose="05000000000000000000" pitchFamily="2" charset="2"/>
                <a:hlinkClick r:id="rId2"/>
              </a:rPr>
              <a:t> </a:t>
            </a:r>
            <a:r>
              <a:rPr lang="en-US" sz="1800" i="1" dirty="0" err="1">
                <a:solidFill>
                  <a:schemeClr val="bg2">
                    <a:lumMod val="25000"/>
                  </a:schemeClr>
                </a:solidFill>
                <a:latin typeface="Corbel" panose="020B0503020204020204" pitchFamily="34" charset="0"/>
                <a:sym typeface="Wingdings" panose="05000000000000000000" pitchFamily="2" charset="2"/>
                <a:hlinkClick r:id="rId2"/>
              </a:rPr>
              <a:t>ConsenSys</a:t>
            </a:r>
            <a:endParaRPr lang="en-US" sz="1800" i="1" dirty="0">
              <a:solidFill>
                <a:schemeClr val="bg2">
                  <a:lumMod val="25000"/>
                </a:schemeClr>
              </a:solidFill>
              <a:latin typeface="Corbel" panose="020B0503020204020204" pitchFamily="34" charset="0"/>
            </a:endParaRPr>
          </a:p>
          <a:p>
            <a:pPr algn="l">
              <a:lnSpc>
                <a:spcPct val="100000"/>
              </a:lnSpc>
            </a:pPr>
            <a:endParaRPr lang="en-US" sz="1800" i="1"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Question 4</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482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5161A9-EEE9-FE43-8948-77B86A745351}"/>
              </a:ext>
            </a:extLst>
          </p:cNvPr>
          <p:cNvSpPr/>
          <p:nvPr/>
        </p:nvSpPr>
        <p:spPr>
          <a:xfrm>
            <a:off x="6858000" y="0"/>
            <a:ext cx="5334000" cy="68122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399"/>
            <a:ext cx="6364224" cy="925551"/>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Conclusion</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11066"/>
            <a:ext cx="4371474" cy="350233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This paper reviewed the ‘emerging literature’ on FinTech, focusing on the interaction between FinTech and Banking </a:t>
            </a:r>
          </a:p>
          <a:p>
            <a:pPr marL="285750" indent="-285750" algn="l">
              <a:lnSpc>
                <a:spcPct val="100000"/>
              </a:lnSpc>
              <a:buFont typeface="Arial" panose="020B0604020202020204" pitchFamily="34" charset="0"/>
              <a:buChar char="•"/>
            </a:pPr>
            <a:r>
              <a:rPr lang="en-US" sz="1800" dirty="0" err="1">
                <a:solidFill>
                  <a:schemeClr val="tx1">
                    <a:lumMod val="65000"/>
                    <a:lumOff val="35000"/>
                  </a:schemeClr>
                </a:solidFill>
                <a:latin typeface="Corbel" panose="020B0503020204020204" pitchFamily="34" charset="0"/>
              </a:rPr>
              <a:t>Thakor</a:t>
            </a:r>
            <a:r>
              <a:rPr lang="en-US" sz="1800" dirty="0">
                <a:solidFill>
                  <a:schemeClr val="tx1">
                    <a:lumMod val="65000"/>
                    <a:lumOff val="35000"/>
                  </a:schemeClr>
                </a:solidFill>
                <a:latin typeface="Corbel" panose="020B0503020204020204" pitchFamily="34" charset="0"/>
              </a:rPr>
              <a:t> offers two primary contributions to the literature, namely highlighting the </a:t>
            </a:r>
            <a:r>
              <a:rPr lang="en-US" sz="1800" b="1" dirty="0">
                <a:solidFill>
                  <a:schemeClr val="tx1">
                    <a:lumMod val="65000"/>
                    <a:lumOff val="35000"/>
                  </a:schemeClr>
                </a:solidFill>
                <a:latin typeface="Corbel" panose="020B0503020204020204" pitchFamily="34" charset="0"/>
              </a:rPr>
              <a:t>viability of smart contracts </a:t>
            </a:r>
            <a:r>
              <a:rPr lang="en-US" sz="1800" dirty="0">
                <a:solidFill>
                  <a:schemeClr val="tx1">
                    <a:lumMod val="65000"/>
                    <a:lumOff val="35000"/>
                  </a:schemeClr>
                </a:solidFill>
                <a:latin typeface="Corbel" panose="020B0503020204020204" pitchFamily="34" charset="0"/>
              </a:rPr>
              <a:t>and </a:t>
            </a:r>
            <a:r>
              <a:rPr lang="en-US" sz="1800" b="1" dirty="0">
                <a:solidFill>
                  <a:schemeClr val="tx1">
                    <a:lumMod val="65000"/>
                    <a:lumOff val="35000"/>
                  </a:schemeClr>
                </a:solidFill>
                <a:latin typeface="Corbel" panose="020B0503020204020204" pitchFamily="34" charset="0"/>
              </a:rPr>
              <a:t>changes to credit analyses</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This paper, while helpful,  is reminiscent of the out-of-touch, reactionary mindset of so many; I fear its contribution to the literature may be minimal</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817090"/>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pic>
        <p:nvPicPr>
          <p:cNvPr id="12" name="Picture 11">
            <a:extLst>
              <a:ext uri="{FF2B5EF4-FFF2-40B4-BE49-F238E27FC236}">
                <a16:creationId xmlns:a16="http://schemas.microsoft.com/office/drawing/2014/main" id="{DB00BF0C-2606-2848-BAD7-8C89DF9278AC}"/>
              </a:ext>
            </a:extLst>
          </p:cNvPr>
          <p:cNvPicPr>
            <a:picLocks noChangeAspect="1"/>
          </p:cNvPicPr>
          <p:nvPr/>
        </p:nvPicPr>
        <p:blipFill>
          <a:blip r:embed="rId4"/>
          <a:srcRect l="27829" r="27829"/>
          <a:stretch/>
        </p:blipFill>
        <p:spPr>
          <a:xfrm>
            <a:off x="6858000" y="0"/>
            <a:ext cx="5334000" cy="6766562"/>
          </a:xfrm>
          <a:prstGeom prst="rect">
            <a:avLst/>
          </a:prstGeom>
          <a:blipFill>
            <a:blip r:embed="rId5"/>
            <a:stretch>
              <a:fillRect/>
            </a:stretch>
          </a:blipFill>
        </p:spPr>
      </p:pic>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73068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What is FinTech?</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4" cy="173482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bg2">
                    <a:lumMod val="25000"/>
                  </a:schemeClr>
                </a:solidFill>
                <a:latin typeface="Corbel" panose="020B0503020204020204" pitchFamily="34" charset="0"/>
              </a:rPr>
              <a:t>“What do these developments (FinTech) portend for the future of banking, financial markets, and payments systems?”</a:t>
            </a:r>
          </a:p>
          <a:p>
            <a:pPr algn="l">
              <a:lnSpc>
                <a:spcPct val="100000"/>
              </a:lnSpc>
            </a:pPr>
            <a:r>
              <a:rPr lang="en-US" sz="1800" dirty="0">
                <a:solidFill>
                  <a:schemeClr val="bg2">
                    <a:lumMod val="25000"/>
                  </a:schemeClr>
                </a:solidFill>
                <a:latin typeface="Corbel" panose="020B0503020204020204" pitchFamily="34" charset="0"/>
              </a:rPr>
              <a:t>“The purpose of this paper is to review the existing literature and synthesize the insights it provides on this question.”</a:t>
            </a:r>
          </a:p>
          <a:p>
            <a:pPr algn="r">
              <a:lnSpc>
                <a:spcPct val="100000"/>
              </a:lnSpc>
            </a:pPr>
            <a:r>
              <a:rPr lang="en-US" sz="1800" dirty="0">
                <a:solidFill>
                  <a:schemeClr val="bg2">
                    <a:lumMod val="25000"/>
                  </a:schemeClr>
                </a:solidFill>
                <a:latin typeface="Corbel" panose="020B0503020204020204" pitchFamily="34" charset="0"/>
              </a:rPr>
              <a:t>- </a:t>
            </a:r>
            <a:r>
              <a:rPr lang="en-US" sz="1800" dirty="0" err="1">
                <a:solidFill>
                  <a:schemeClr val="bg2">
                    <a:lumMod val="25000"/>
                  </a:schemeClr>
                </a:solidFill>
                <a:latin typeface="Corbel" panose="020B0503020204020204" pitchFamily="34" charset="0"/>
              </a:rPr>
              <a:t>Thakor</a:t>
            </a: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Why?</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Subtitle 2">
            <a:extLst>
              <a:ext uri="{FF2B5EF4-FFF2-40B4-BE49-F238E27FC236}">
                <a16:creationId xmlns:a16="http://schemas.microsoft.com/office/drawing/2014/main" id="{FC978380-D8A0-C926-7531-8700735E175A}"/>
              </a:ext>
            </a:extLst>
          </p:cNvPr>
          <p:cNvSpPr txBox="1">
            <a:spLocks/>
          </p:cNvSpPr>
          <p:nvPr/>
        </p:nvSpPr>
        <p:spPr>
          <a:xfrm>
            <a:off x="1371600" y="4681241"/>
            <a:ext cx="9656064" cy="149440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i="1" dirty="0">
                <a:solidFill>
                  <a:schemeClr val="bg2">
                    <a:lumMod val="25000"/>
                  </a:schemeClr>
                </a:solidFill>
                <a:latin typeface="Corbel" panose="020B0503020204020204" pitchFamily="34" charset="0"/>
              </a:rPr>
              <a:t>“Thus, one promise of fintech is the </a:t>
            </a:r>
            <a:r>
              <a:rPr lang="en-US" sz="1800" b="1" i="1" dirty="0">
                <a:solidFill>
                  <a:schemeClr val="bg2">
                    <a:lumMod val="25000"/>
                  </a:schemeClr>
                </a:solidFill>
                <a:latin typeface="Corbel" panose="020B0503020204020204" pitchFamily="34" charset="0"/>
              </a:rPr>
              <a:t>unveiling of cheaper ways to overcome financial contracting frictions </a:t>
            </a:r>
            <a:r>
              <a:rPr lang="en-US" sz="1800" i="1" dirty="0">
                <a:solidFill>
                  <a:schemeClr val="bg2">
                    <a:lumMod val="25000"/>
                  </a:schemeClr>
                </a:solidFill>
                <a:latin typeface="Corbel" panose="020B0503020204020204" pitchFamily="34" charset="0"/>
              </a:rPr>
              <a:t>and lower the cost of financial services to improve consumer welfare.”</a:t>
            </a:r>
          </a:p>
          <a:p>
            <a:pPr marL="285750" indent="-285750" algn="l">
              <a:lnSpc>
                <a:spcPct val="100000"/>
              </a:lnSpc>
              <a:buFont typeface="Arial" panose="020B0604020202020204" pitchFamily="34" charset="0"/>
              <a:buChar char="•"/>
            </a:pPr>
            <a:r>
              <a:rPr lang="en-US" sz="1800" dirty="0" err="1">
                <a:solidFill>
                  <a:schemeClr val="bg2">
                    <a:lumMod val="25000"/>
                  </a:schemeClr>
                </a:solidFill>
                <a:latin typeface="Corbel" panose="020B0503020204020204" pitchFamily="34" charset="0"/>
              </a:rPr>
              <a:t>Fuster</a:t>
            </a:r>
            <a:r>
              <a:rPr lang="en-US" sz="1800" dirty="0">
                <a:solidFill>
                  <a:schemeClr val="bg2">
                    <a:lumMod val="25000"/>
                  </a:schemeClr>
                </a:solidFill>
                <a:latin typeface="Corbel" panose="020B0503020204020204" pitchFamily="34" charset="0"/>
              </a:rPr>
              <a:t> et al. (2019) provide evidence that FinTech has improved the “productivity” of mortgage lending.  Does this promote risk, moral hazard, etc.?</a:t>
            </a:r>
          </a:p>
        </p:txBody>
      </p:sp>
      <p:sp>
        <p:nvSpPr>
          <p:cNvPr id="5" name="Subtitle 2">
            <a:extLst>
              <a:ext uri="{FF2B5EF4-FFF2-40B4-BE49-F238E27FC236}">
                <a16:creationId xmlns:a16="http://schemas.microsoft.com/office/drawing/2014/main" id="{577A8C22-5FBD-6B50-C402-8FADA1EF1F85}"/>
              </a:ext>
            </a:extLst>
          </p:cNvPr>
          <p:cNvSpPr txBox="1">
            <a:spLocks/>
          </p:cNvSpPr>
          <p:nvPr/>
        </p:nvSpPr>
        <p:spPr>
          <a:xfrm>
            <a:off x="1371600" y="3827467"/>
            <a:ext cx="9656064" cy="82500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Ultimately, </a:t>
            </a:r>
            <a:r>
              <a:rPr lang="en-US" sz="1800" dirty="0" err="1">
                <a:solidFill>
                  <a:schemeClr val="bg2">
                    <a:lumMod val="25000"/>
                  </a:schemeClr>
                </a:solidFill>
                <a:latin typeface="Corbel" panose="020B0503020204020204" pitchFamily="34" charset="0"/>
              </a:rPr>
              <a:t>Thakor</a:t>
            </a:r>
            <a:r>
              <a:rPr lang="en-US" sz="1800" dirty="0">
                <a:solidFill>
                  <a:schemeClr val="bg2">
                    <a:lumMod val="25000"/>
                  </a:schemeClr>
                </a:solidFill>
                <a:latin typeface="Corbel" panose="020B0503020204020204" pitchFamily="34" charset="0"/>
              </a:rPr>
              <a:t> focuses on the </a:t>
            </a:r>
            <a:r>
              <a:rPr lang="en-US" sz="1800" b="1" dirty="0">
                <a:solidFill>
                  <a:schemeClr val="bg2">
                    <a:lumMod val="25000"/>
                  </a:schemeClr>
                </a:solidFill>
                <a:latin typeface="Corbel" panose="020B0503020204020204" pitchFamily="34" charset="0"/>
              </a:rPr>
              <a:t>potential advantages/synergies </a:t>
            </a:r>
            <a:r>
              <a:rPr lang="en-US" sz="1800" dirty="0">
                <a:solidFill>
                  <a:schemeClr val="bg2">
                    <a:lumMod val="25000"/>
                  </a:schemeClr>
                </a:solidFill>
                <a:latin typeface="Corbel" panose="020B0503020204020204" pitchFamily="34" charset="0"/>
              </a:rPr>
              <a:t>of FinTech, targeting financial intermediation specifically.</a:t>
            </a:r>
          </a:p>
          <a:p>
            <a:pPr algn="l">
              <a:lnSpc>
                <a:spcPct val="100000"/>
              </a:lnSpc>
            </a:pPr>
            <a:endParaRPr lang="en-US" sz="1800" dirty="0">
              <a:solidFill>
                <a:schemeClr val="bg2">
                  <a:lumMod val="25000"/>
                </a:schemeClr>
              </a:solidFill>
              <a:latin typeface="Corbel" panose="020B0503020204020204" pitchFamily="34" charset="0"/>
            </a:endParaRPr>
          </a:p>
        </p:txBody>
      </p:sp>
    </p:spTree>
    <p:extLst>
      <p:ext uri="{BB962C8B-B14F-4D97-AF65-F5344CB8AC3E}">
        <p14:creationId xmlns:p14="http://schemas.microsoft.com/office/powerpoint/2010/main" val="80591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Unit Cost</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09943"/>
            <a:ext cx="9656064" cy="244007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Philippon (2014) estimates that the unit cost of financial intermediation in the US has remained at about 2% over the past 130 years.</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Philippon (2019) reiterates its 2014 predecessor, citing that “</a:t>
            </a:r>
            <a:r>
              <a:rPr lang="en-US" sz="1600" b="1" dirty="0">
                <a:solidFill>
                  <a:schemeClr val="bg2">
                    <a:lumMod val="25000"/>
                  </a:schemeClr>
                </a:solidFill>
                <a:latin typeface="Corbel" panose="020B0503020204020204" pitchFamily="34" charset="0"/>
              </a:rPr>
              <a:t>the unit cost of financial intermediation has fallen since the Great Financial Crisis, concluding that FinTech has made the financial sector more efficient</a:t>
            </a:r>
            <a:r>
              <a:rPr lang="en-US" sz="1600" dirty="0">
                <a:solidFill>
                  <a:schemeClr val="bg2">
                    <a:lumMod val="25000"/>
                  </a:schemeClr>
                </a:solidFill>
                <a:latin typeface="Corbel" panose="020B0503020204020204" pitchFamily="34" charset="0"/>
              </a:rPr>
              <a:t>.”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paper (Philippon, 2019) ultimately develops a simple model of “</a:t>
            </a:r>
            <a:r>
              <a:rPr lang="en-US" sz="1800" dirty="0" err="1">
                <a:solidFill>
                  <a:schemeClr val="bg2">
                    <a:lumMod val="25000"/>
                  </a:schemeClr>
                </a:solidFill>
                <a:latin typeface="Corbel" panose="020B0503020204020204" pitchFamily="34" charset="0"/>
              </a:rPr>
              <a:t>robo</a:t>
            </a:r>
            <a:r>
              <a:rPr lang="en-US" sz="1800" dirty="0">
                <a:solidFill>
                  <a:schemeClr val="bg2">
                    <a:lumMod val="25000"/>
                  </a:schemeClr>
                </a:solidFill>
                <a:latin typeface="Corbel" panose="020B0503020204020204" pitchFamily="34" charset="0"/>
              </a:rPr>
              <a:t>-advising,” showing that FinTech’s net effect on welfare crucially depends on the </a:t>
            </a:r>
            <a:r>
              <a:rPr lang="en-US" sz="1800" b="1" dirty="0">
                <a:solidFill>
                  <a:schemeClr val="bg2">
                    <a:lumMod val="25000"/>
                  </a:schemeClr>
                </a:solidFill>
                <a:latin typeface="Corbel" panose="020B0503020204020204" pitchFamily="34" charset="0"/>
              </a:rPr>
              <a:t>type </a:t>
            </a:r>
            <a:r>
              <a:rPr lang="en-US" sz="1800" dirty="0">
                <a:solidFill>
                  <a:schemeClr val="bg2">
                    <a:lumMod val="25000"/>
                  </a:schemeClr>
                </a:solidFill>
                <a:latin typeface="Corbel" panose="020B0503020204020204" pitchFamily="34" charset="0"/>
              </a:rPr>
              <a:t>and </a:t>
            </a:r>
            <a:r>
              <a:rPr lang="en-US" sz="1800" b="1" dirty="0">
                <a:solidFill>
                  <a:schemeClr val="bg2">
                    <a:lumMod val="25000"/>
                  </a:schemeClr>
                </a:solidFill>
                <a:latin typeface="Corbel" panose="020B0503020204020204" pitchFamily="34" charset="0"/>
              </a:rPr>
              <a:t>size</a:t>
            </a:r>
            <a:r>
              <a:rPr lang="en-US" sz="1800" dirty="0">
                <a:solidFill>
                  <a:schemeClr val="bg2">
                    <a:lumMod val="25000"/>
                  </a:schemeClr>
                </a:solidFill>
                <a:latin typeface="Corbel" panose="020B0503020204020204" pitchFamily="34" charset="0"/>
              </a:rPr>
              <a:t> of fixed costs.  </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Even with an overall increase in participation, various income groups may be affected differently.    </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Why?</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3" name="Subtitle 2">
            <a:extLst>
              <a:ext uri="{FF2B5EF4-FFF2-40B4-BE49-F238E27FC236}">
                <a16:creationId xmlns:a16="http://schemas.microsoft.com/office/drawing/2014/main" id="{2BEADF5E-DBD9-9F7E-D53F-0E12723495D8}"/>
              </a:ext>
            </a:extLst>
          </p:cNvPr>
          <p:cNvSpPr txBox="1">
            <a:spLocks/>
          </p:cNvSpPr>
          <p:nvPr/>
        </p:nvSpPr>
        <p:spPr>
          <a:xfrm>
            <a:off x="1371600" y="4804654"/>
            <a:ext cx="9656064" cy="1747540"/>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prompts a trend of study that asks if FinTech will </a:t>
            </a:r>
            <a:r>
              <a:rPr lang="en-US" sz="1800" b="1" dirty="0">
                <a:solidFill>
                  <a:schemeClr val="bg2">
                    <a:lumMod val="25000"/>
                  </a:schemeClr>
                </a:solidFill>
                <a:latin typeface="Corbel" panose="020B0503020204020204" pitchFamily="34" charset="0"/>
              </a:rPr>
              <a:t>increase access</a:t>
            </a:r>
            <a:r>
              <a:rPr lang="en-US" sz="1800" dirty="0">
                <a:solidFill>
                  <a:schemeClr val="bg2">
                    <a:lumMod val="25000"/>
                  </a:schemeClr>
                </a:solidFill>
                <a:latin typeface="Corbel" panose="020B0503020204020204" pitchFamily="34" charset="0"/>
              </a:rPr>
              <a:t> to financial services for previously unbanked or under-banked individuals… </a:t>
            </a:r>
            <a:r>
              <a:rPr lang="en-US" sz="1800" b="1" dirty="0">
                <a:solidFill>
                  <a:schemeClr val="bg2">
                    <a:lumMod val="25000"/>
                  </a:schemeClr>
                </a:solidFill>
                <a:latin typeface="Corbel" panose="020B0503020204020204" pitchFamily="34" charset="0"/>
              </a:rPr>
              <a:t>or, will it increase inequality by favoring some groups more than others?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Are there endogeneity concerns with this?  Timely decreases in financial intermediation costs and tech rises… </a:t>
            </a:r>
            <a:r>
              <a:rPr lang="en-US" sz="1800" b="1" dirty="0">
                <a:solidFill>
                  <a:schemeClr val="bg2">
                    <a:lumMod val="25000"/>
                  </a:schemeClr>
                </a:solidFill>
                <a:latin typeface="Corbel" panose="020B0503020204020204" pitchFamily="34" charset="0"/>
              </a:rPr>
              <a:t>was this intentional, or just circumstantial?</a:t>
            </a:r>
          </a:p>
        </p:txBody>
      </p:sp>
    </p:spTree>
    <p:extLst>
      <p:ext uri="{BB962C8B-B14F-4D97-AF65-F5344CB8AC3E}">
        <p14:creationId xmlns:p14="http://schemas.microsoft.com/office/powerpoint/2010/main" val="9872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Phases of FinTech?</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344493"/>
            <a:ext cx="3293706" cy="408609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solidFill>
                  <a:schemeClr val="bg2">
                    <a:lumMod val="25000"/>
                  </a:schemeClr>
                </a:solidFill>
                <a:latin typeface="Corbel" panose="020B0503020204020204" pitchFamily="34" charset="0"/>
              </a:rPr>
              <a:t>The Financial Stability Board (FSB) defines fintech as “technologically enabled financial innovation that </a:t>
            </a:r>
            <a:r>
              <a:rPr lang="en-US" sz="1800" i="1" dirty="0">
                <a:solidFill>
                  <a:schemeClr val="bg2">
                    <a:lumMod val="25000"/>
                  </a:schemeClr>
                </a:solidFill>
                <a:latin typeface="Corbel" panose="020B0503020204020204" pitchFamily="34" charset="0"/>
              </a:rPr>
              <a:t>could </a:t>
            </a:r>
            <a:r>
              <a:rPr lang="en-US" sz="1800" dirty="0">
                <a:solidFill>
                  <a:schemeClr val="bg2">
                    <a:lumMod val="25000"/>
                  </a:schemeClr>
                </a:solidFill>
                <a:latin typeface="Corbel" panose="020B0503020204020204" pitchFamily="34" charset="0"/>
              </a:rPr>
              <a:t>result in new business models, applications, processes, or products with and associated material effect on financial markets and institutions, and the provision of financial services.” </a:t>
            </a:r>
          </a:p>
          <a:p>
            <a:pPr>
              <a:lnSpc>
                <a:spcPct val="100000"/>
              </a:lnSpc>
            </a:pPr>
            <a:r>
              <a:rPr lang="en-US" sz="1800" b="1" dirty="0">
                <a:solidFill>
                  <a:schemeClr val="bg2">
                    <a:lumMod val="25000"/>
                  </a:schemeClr>
                </a:solidFill>
                <a:latin typeface="Corbel" panose="020B0503020204020204" pitchFamily="34" charset="0"/>
              </a:rPr>
              <a:t>Helpful?</a:t>
            </a:r>
          </a:p>
          <a:p>
            <a:pPr>
              <a:lnSpc>
                <a:spcPct val="100000"/>
              </a:lnSpc>
            </a:pPr>
            <a:r>
              <a:rPr lang="en-US" sz="1800" i="1" dirty="0">
                <a:solidFill>
                  <a:schemeClr val="bg2">
                    <a:lumMod val="25000"/>
                  </a:schemeClr>
                </a:solidFill>
                <a:latin typeface="Corbel" panose="020B0503020204020204" pitchFamily="34" charset="0"/>
              </a:rPr>
              <a:t>The tech was always there, just different use cases.</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805889"/>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Why?</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pic>
        <p:nvPicPr>
          <p:cNvPr id="4" name="Picture 3" descr="Diagram&#10;&#10;Description automatically generated">
            <a:extLst>
              <a:ext uri="{FF2B5EF4-FFF2-40B4-BE49-F238E27FC236}">
                <a16:creationId xmlns:a16="http://schemas.microsoft.com/office/drawing/2014/main" id="{709FE9EA-EB34-DE2F-D321-F26B177886E2}"/>
              </a:ext>
            </a:extLst>
          </p:cNvPr>
          <p:cNvPicPr>
            <a:picLocks noChangeAspect="1"/>
          </p:cNvPicPr>
          <p:nvPr/>
        </p:nvPicPr>
        <p:blipFill>
          <a:blip r:embed="rId3"/>
          <a:stretch>
            <a:fillRect/>
          </a:stretch>
        </p:blipFill>
        <p:spPr>
          <a:xfrm>
            <a:off x="5235656" y="2540072"/>
            <a:ext cx="5792008" cy="351521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6A9C5CC6-6DC0-2F64-C907-A4456E1F7BA3}"/>
                  </a:ext>
                </a:extLst>
              </p14:cNvPr>
              <p14:cNvContentPartPr/>
              <p14:nvPr/>
            </p14:nvContentPartPr>
            <p14:xfrm>
              <a:off x="-793293" y="3172254"/>
              <a:ext cx="360" cy="360"/>
            </p14:xfrm>
          </p:contentPart>
        </mc:Choice>
        <mc:Fallback xmlns="">
          <p:pic>
            <p:nvPicPr>
              <p:cNvPr id="15" name="Ink 14">
                <a:extLst>
                  <a:ext uri="{FF2B5EF4-FFF2-40B4-BE49-F238E27FC236}">
                    <a16:creationId xmlns:a16="http://schemas.microsoft.com/office/drawing/2014/main" id="{6A9C5CC6-6DC0-2F64-C907-A4456E1F7BA3}"/>
                  </a:ext>
                </a:extLst>
              </p:cNvPr>
              <p:cNvPicPr/>
              <p:nvPr/>
            </p:nvPicPr>
            <p:blipFill>
              <a:blip r:embed="rId5"/>
              <a:stretch>
                <a:fillRect/>
              </a:stretch>
            </p:blipFill>
            <p:spPr>
              <a:xfrm>
                <a:off x="-802293" y="3163254"/>
                <a:ext cx="18000" cy="18000"/>
              </a:xfrm>
              <a:prstGeom prst="rect">
                <a:avLst/>
              </a:prstGeom>
            </p:spPr>
          </p:pic>
        </mc:Fallback>
      </mc:AlternateContent>
      <p:sp>
        <p:nvSpPr>
          <p:cNvPr id="16" name="Rectangle 15">
            <a:extLst>
              <a:ext uri="{FF2B5EF4-FFF2-40B4-BE49-F238E27FC236}">
                <a16:creationId xmlns:a16="http://schemas.microsoft.com/office/drawing/2014/main" id="{79F4AB8A-33B8-EC8C-1375-B5B51271027E}"/>
              </a:ext>
            </a:extLst>
          </p:cNvPr>
          <p:cNvSpPr/>
          <p:nvPr/>
        </p:nvSpPr>
        <p:spPr>
          <a:xfrm>
            <a:off x="7179346" y="2612571"/>
            <a:ext cx="3797559" cy="3209731"/>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25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Key Questions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9" y="2139633"/>
            <a:ext cx="9656064" cy="66914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Question 1:</a:t>
            </a:r>
            <a:r>
              <a:rPr lang="en-US" sz="1800" dirty="0">
                <a:solidFill>
                  <a:schemeClr val="bg2">
                    <a:lumMod val="25000"/>
                  </a:schemeClr>
                </a:solidFill>
                <a:latin typeface="Corbel" panose="020B0503020204020204" pitchFamily="34" charset="0"/>
              </a:rPr>
              <a:t>  How should we modify our theories of financial intermediation so as to accommodate banks, shadow banks, and non-intermediated solutions?</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5" name="Subtitle 2">
            <a:extLst>
              <a:ext uri="{FF2B5EF4-FFF2-40B4-BE49-F238E27FC236}">
                <a16:creationId xmlns:a16="http://schemas.microsoft.com/office/drawing/2014/main" id="{99A10781-C62E-7D09-F0A3-858D29AB36D4}"/>
              </a:ext>
            </a:extLst>
          </p:cNvPr>
          <p:cNvSpPr txBox="1">
            <a:spLocks/>
          </p:cNvSpPr>
          <p:nvPr/>
        </p:nvSpPr>
        <p:spPr>
          <a:xfrm>
            <a:off x="1371599" y="2906744"/>
            <a:ext cx="9656063" cy="67789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Question 2:  </a:t>
            </a:r>
            <a:r>
              <a:rPr lang="en-US" sz="1800" dirty="0">
                <a:solidFill>
                  <a:schemeClr val="bg2">
                    <a:lumMod val="25000"/>
                  </a:schemeClr>
                </a:solidFill>
                <a:latin typeface="Corbel" panose="020B0503020204020204" pitchFamily="34" charset="0"/>
              </a:rPr>
              <a:t>How will credit, deposits and capital raising be affected by fintech?  Will P2P platforms replace bank lending?</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9" name="Subtitle 2">
            <a:extLst>
              <a:ext uri="{FF2B5EF4-FFF2-40B4-BE49-F238E27FC236}">
                <a16:creationId xmlns:a16="http://schemas.microsoft.com/office/drawing/2014/main" id="{7AEE014A-3533-30B9-2AB7-02A75990E7B9}"/>
              </a:ext>
            </a:extLst>
          </p:cNvPr>
          <p:cNvSpPr txBox="1">
            <a:spLocks/>
          </p:cNvSpPr>
          <p:nvPr/>
        </p:nvSpPr>
        <p:spPr>
          <a:xfrm>
            <a:off x="1371599" y="3707608"/>
            <a:ext cx="9656062" cy="90793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Question 3</a:t>
            </a:r>
            <a:r>
              <a:rPr lang="en-US" sz="1800" dirty="0">
                <a:solidFill>
                  <a:schemeClr val="bg2">
                    <a:lumMod val="25000"/>
                  </a:schemeClr>
                </a:solidFill>
                <a:latin typeface="Corbel" panose="020B0503020204020204" pitchFamily="34" charset="0"/>
              </a:rPr>
              <a:t>:  On payments, clearing and settlement, what will be the role of cryptocurrencies</a:t>
            </a:r>
            <a:r>
              <a:rPr lang="en-US" sz="1800" i="1" dirty="0">
                <a:solidFill>
                  <a:schemeClr val="bg2">
                    <a:lumMod val="25000"/>
                  </a:schemeClr>
                </a:solidFill>
                <a:latin typeface="Corbel" panose="020B0503020204020204" pitchFamily="34" charset="0"/>
              </a:rPr>
              <a:t> vis-à-vis </a:t>
            </a:r>
            <a:r>
              <a:rPr lang="en-US" sz="1800" dirty="0">
                <a:solidFill>
                  <a:schemeClr val="bg2">
                    <a:lumMod val="25000"/>
                  </a:schemeClr>
                </a:solidFill>
                <a:latin typeface="Corbel" panose="020B0503020204020204" pitchFamily="34" charset="0"/>
              </a:rPr>
              <a:t>fiat money and private money creation by banks?  How will this affect central banks?  </a:t>
            </a: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10" name="Subtitle 2">
            <a:extLst>
              <a:ext uri="{FF2B5EF4-FFF2-40B4-BE49-F238E27FC236}">
                <a16:creationId xmlns:a16="http://schemas.microsoft.com/office/drawing/2014/main" id="{A9A04028-8CD8-B84A-7953-52F8ECA37F02}"/>
              </a:ext>
            </a:extLst>
          </p:cNvPr>
          <p:cNvSpPr txBox="1">
            <a:spLocks/>
          </p:cNvSpPr>
          <p:nvPr/>
        </p:nvSpPr>
        <p:spPr>
          <a:xfrm>
            <a:off x="1371600" y="4512870"/>
            <a:ext cx="9656061" cy="71862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Question 4:  </a:t>
            </a:r>
            <a:r>
              <a:rPr lang="en-US" sz="1800" dirty="0">
                <a:solidFill>
                  <a:schemeClr val="bg2">
                    <a:lumMod val="25000"/>
                  </a:schemeClr>
                </a:solidFill>
                <a:latin typeface="Corbel" panose="020B0503020204020204" pitchFamily="34" charset="0"/>
              </a:rPr>
              <a:t>How will Blockchain-technology-assisted smart contracts transform the financial market, including investment management and insurance?</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16" name="Rectangle 15">
            <a:extLst>
              <a:ext uri="{FF2B5EF4-FFF2-40B4-BE49-F238E27FC236}">
                <a16:creationId xmlns:a16="http://schemas.microsoft.com/office/drawing/2014/main" id="{C8EE9434-DDB2-578A-815D-18277D0F53E8}"/>
              </a:ext>
            </a:extLst>
          </p:cNvPr>
          <p:cNvSpPr/>
          <p:nvPr/>
        </p:nvSpPr>
        <p:spPr>
          <a:xfrm>
            <a:off x="1164337" y="2129779"/>
            <a:ext cx="9863323" cy="688850"/>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CBA0998-2212-EC5E-8401-65BD6E149EFC}"/>
              </a:ext>
            </a:extLst>
          </p:cNvPr>
          <p:cNvSpPr/>
          <p:nvPr/>
        </p:nvSpPr>
        <p:spPr>
          <a:xfrm>
            <a:off x="1164337" y="4486747"/>
            <a:ext cx="9863323" cy="688850"/>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65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9" grpId="0"/>
      <p:bldP spid="10" grpId="0"/>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Some Stylized Facts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9" y="2139633"/>
            <a:ext cx="9656064" cy="66914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Stylized Fact 1:</a:t>
            </a:r>
            <a:r>
              <a:rPr lang="en-US" sz="1800" dirty="0">
                <a:solidFill>
                  <a:schemeClr val="bg2">
                    <a:lumMod val="25000"/>
                  </a:schemeClr>
                </a:solidFill>
                <a:latin typeface="Corbel" panose="020B0503020204020204" pitchFamily="34" charset="0"/>
              </a:rPr>
              <a:t>  Investments in FinTech companies are higher in more financially-developed countries.</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
        <p:nvSpPr>
          <p:cNvPr id="5" name="Subtitle 2">
            <a:extLst>
              <a:ext uri="{FF2B5EF4-FFF2-40B4-BE49-F238E27FC236}">
                <a16:creationId xmlns:a16="http://schemas.microsoft.com/office/drawing/2014/main" id="{99A10781-C62E-7D09-F0A3-858D29AB36D4}"/>
              </a:ext>
            </a:extLst>
          </p:cNvPr>
          <p:cNvSpPr txBox="1">
            <a:spLocks/>
          </p:cNvSpPr>
          <p:nvPr/>
        </p:nvSpPr>
        <p:spPr>
          <a:xfrm>
            <a:off x="1371599" y="2906744"/>
            <a:ext cx="9656063" cy="67789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Stylized Fact 2:  </a:t>
            </a:r>
            <a:r>
              <a:rPr lang="en-US" sz="1800" dirty="0">
                <a:solidFill>
                  <a:schemeClr val="bg2">
                    <a:lumMod val="25000"/>
                  </a:schemeClr>
                </a:solidFill>
                <a:latin typeface="Corbel" panose="020B0503020204020204" pitchFamily="34" charset="0"/>
              </a:rPr>
              <a:t>Use of electronic payments is higher in countries where a higher fraction of the population holds an account with a financial institution.</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9" name="Subtitle 2">
            <a:extLst>
              <a:ext uri="{FF2B5EF4-FFF2-40B4-BE49-F238E27FC236}">
                <a16:creationId xmlns:a16="http://schemas.microsoft.com/office/drawing/2014/main" id="{7AEE014A-3533-30B9-2AB7-02A75990E7B9}"/>
              </a:ext>
            </a:extLst>
          </p:cNvPr>
          <p:cNvSpPr txBox="1">
            <a:spLocks/>
          </p:cNvSpPr>
          <p:nvPr/>
        </p:nvSpPr>
        <p:spPr>
          <a:xfrm>
            <a:off x="1371599" y="3707608"/>
            <a:ext cx="9656062" cy="90793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Stylized Fact 3</a:t>
            </a:r>
            <a:r>
              <a:rPr lang="en-US" sz="1800" dirty="0">
                <a:solidFill>
                  <a:schemeClr val="bg2">
                    <a:lumMod val="25000"/>
                  </a:schemeClr>
                </a:solidFill>
                <a:latin typeface="Corbel" panose="020B0503020204020204" pitchFamily="34" charset="0"/>
              </a:rPr>
              <a:t>:  Investments in FinTech companies are higher in countries with less competitive (more concentrated) banking systems.  </a:t>
            </a: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10" name="Subtitle 2">
            <a:extLst>
              <a:ext uri="{FF2B5EF4-FFF2-40B4-BE49-F238E27FC236}">
                <a16:creationId xmlns:a16="http://schemas.microsoft.com/office/drawing/2014/main" id="{A9A04028-8CD8-B84A-7953-52F8ECA37F02}"/>
              </a:ext>
            </a:extLst>
          </p:cNvPr>
          <p:cNvSpPr txBox="1">
            <a:spLocks/>
          </p:cNvSpPr>
          <p:nvPr/>
        </p:nvSpPr>
        <p:spPr>
          <a:xfrm>
            <a:off x="1371600" y="4512870"/>
            <a:ext cx="9656061" cy="71862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b="1" dirty="0">
                <a:solidFill>
                  <a:schemeClr val="bg2">
                    <a:lumMod val="25000"/>
                  </a:schemeClr>
                </a:solidFill>
                <a:latin typeface="Corbel" panose="020B0503020204020204" pitchFamily="34" charset="0"/>
              </a:rPr>
              <a:t>Stylized Fact 4:  </a:t>
            </a:r>
            <a:r>
              <a:rPr lang="en-US" sz="1800" dirty="0">
                <a:solidFill>
                  <a:schemeClr val="bg2">
                    <a:lumMod val="25000"/>
                  </a:schemeClr>
                </a:solidFill>
                <a:latin typeface="Corbel" panose="020B0503020204020204" pitchFamily="34" charset="0"/>
              </a:rPr>
              <a:t>Investments in FinTech companies are higher in countries with higher lending interest rates and lower deposit interest rates.</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16" name="Rectangle 15">
            <a:extLst>
              <a:ext uri="{FF2B5EF4-FFF2-40B4-BE49-F238E27FC236}">
                <a16:creationId xmlns:a16="http://schemas.microsoft.com/office/drawing/2014/main" id="{C8EE9434-DDB2-578A-815D-18277D0F53E8}"/>
              </a:ext>
            </a:extLst>
          </p:cNvPr>
          <p:cNvSpPr/>
          <p:nvPr/>
        </p:nvSpPr>
        <p:spPr>
          <a:xfrm>
            <a:off x="1164336" y="3674924"/>
            <a:ext cx="9863323" cy="688850"/>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CBA0998-2212-EC5E-8401-65BD6E149EFC}"/>
              </a:ext>
            </a:extLst>
          </p:cNvPr>
          <p:cNvSpPr/>
          <p:nvPr/>
        </p:nvSpPr>
        <p:spPr>
          <a:xfrm>
            <a:off x="1164337" y="4486747"/>
            <a:ext cx="9863323" cy="688850"/>
          </a:xfrm>
          <a:prstGeom prst="rect">
            <a:avLst/>
          </a:prstGeom>
          <a:noFill/>
          <a:ln w="38100">
            <a:solidFill>
              <a:srgbClr val="FF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1C30D2D-3977-A1BF-9605-2BC5EB698073}"/>
              </a:ext>
            </a:extLst>
          </p:cNvPr>
          <p:cNvSpPr txBox="1">
            <a:spLocks/>
          </p:cNvSpPr>
          <p:nvPr/>
        </p:nvSpPr>
        <p:spPr>
          <a:xfrm>
            <a:off x="1267965" y="5592406"/>
            <a:ext cx="9656064" cy="1118252"/>
          </a:xfrm>
          <a:prstGeom prst="rect">
            <a:avLst/>
          </a:prstGeom>
        </p:spPr>
        <p:txBody>
          <a:bodyPr vert="horz" lIns="0" tIns="45720" rIns="91440" bIns="45720" numCol="2"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00050" indent="-400050" algn="l">
              <a:lnSpc>
                <a:spcPct val="100000"/>
              </a:lnSpc>
              <a:buFont typeface="+mj-lt"/>
              <a:buAutoNum type="romanLcPeriod"/>
            </a:pPr>
            <a:r>
              <a:rPr lang="en-US" sz="1800" dirty="0">
                <a:solidFill>
                  <a:schemeClr val="bg2">
                    <a:lumMod val="25000"/>
                  </a:schemeClr>
                </a:solidFill>
                <a:latin typeface="Corbel" panose="020B0503020204020204" pitchFamily="34" charset="0"/>
              </a:rPr>
              <a:t>Investments in FinTech necessitate </a:t>
            </a:r>
            <a:r>
              <a:rPr lang="en-US" sz="1800" b="1" dirty="0">
                <a:solidFill>
                  <a:schemeClr val="bg2">
                    <a:lumMod val="25000"/>
                  </a:schemeClr>
                </a:solidFill>
                <a:latin typeface="Corbel" panose="020B0503020204020204" pitchFamily="34" charset="0"/>
              </a:rPr>
              <a:t>opportunity </a:t>
            </a:r>
            <a:r>
              <a:rPr lang="en-US" sz="1800" b="1" u="sng" dirty="0">
                <a:solidFill>
                  <a:schemeClr val="bg2">
                    <a:lumMod val="25000"/>
                  </a:schemeClr>
                </a:solidFill>
                <a:latin typeface="Corbel" panose="020B0503020204020204" pitchFamily="34" charset="0"/>
              </a:rPr>
              <a:t>and</a:t>
            </a:r>
            <a:r>
              <a:rPr lang="en-US" sz="1800" b="1" dirty="0">
                <a:solidFill>
                  <a:schemeClr val="bg2">
                    <a:lumMod val="25000"/>
                  </a:schemeClr>
                </a:solidFill>
                <a:latin typeface="Corbel" panose="020B0503020204020204" pitchFamily="34" charset="0"/>
              </a:rPr>
              <a:t> substantial payback (</a:t>
            </a:r>
            <a:r>
              <a:rPr lang="en-US" sz="1800" b="1" i="1" dirty="0">
                <a:solidFill>
                  <a:schemeClr val="bg2">
                    <a:lumMod val="25000"/>
                  </a:schemeClr>
                </a:solidFill>
                <a:latin typeface="Corbel" panose="020B0503020204020204" pitchFamily="34" charset="0"/>
              </a:rPr>
              <a:t>regulatory framework</a:t>
            </a:r>
            <a:r>
              <a:rPr lang="en-US" sz="1800" b="1" dirty="0">
                <a:solidFill>
                  <a:schemeClr val="bg2">
                    <a:lumMod val="25000"/>
                  </a:schemeClr>
                </a:solidFill>
                <a:latin typeface="Corbel" panose="020B0503020204020204" pitchFamily="34" charset="0"/>
              </a:rPr>
              <a:t>)</a:t>
            </a:r>
          </a:p>
          <a:p>
            <a:pPr marL="400050" indent="-400050" algn="l">
              <a:lnSpc>
                <a:spcPct val="100000"/>
              </a:lnSpc>
              <a:buFont typeface="+mj-lt"/>
              <a:buAutoNum type="romanLcPeriod"/>
            </a:pPr>
            <a:endParaRPr lang="en-US" sz="1800" dirty="0">
              <a:solidFill>
                <a:schemeClr val="bg2">
                  <a:lumMod val="25000"/>
                </a:schemeClr>
              </a:solidFill>
              <a:latin typeface="Corbel" panose="020B0503020204020204" pitchFamily="34" charset="0"/>
            </a:endParaRPr>
          </a:p>
          <a:p>
            <a:pPr marL="400050" indent="-400050" algn="l">
              <a:lnSpc>
                <a:spcPct val="100000"/>
              </a:lnSpc>
              <a:buFont typeface="+mj-lt"/>
              <a:buAutoNum type="romanLcPeriod"/>
            </a:pPr>
            <a:r>
              <a:rPr lang="en-US" sz="1800" dirty="0">
                <a:solidFill>
                  <a:schemeClr val="bg2">
                    <a:lumMod val="25000"/>
                  </a:schemeClr>
                </a:solidFill>
                <a:latin typeface="Corbel" panose="020B0503020204020204" pitchFamily="34" charset="0"/>
              </a:rPr>
              <a:t>Of course, this may lead to </a:t>
            </a:r>
            <a:r>
              <a:rPr lang="en-US" sz="1800" b="1" dirty="0">
                <a:solidFill>
                  <a:schemeClr val="bg2">
                    <a:lumMod val="25000"/>
                  </a:schemeClr>
                </a:solidFill>
                <a:latin typeface="Corbel" panose="020B0503020204020204" pitchFamily="34" charset="0"/>
              </a:rPr>
              <a:t>endogeneity concerns (e.g., wealthier nation have higher lending rates/better infrastructure)</a:t>
            </a:r>
          </a:p>
          <a:p>
            <a:pPr algn="l">
              <a:lnSpc>
                <a:spcPct val="100000"/>
              </a:lnSpc>
            </a:pPr>
            <a:endParaRPr lang="en-US" sz="1800" dirty="0">
              <a:solidFill>
                <a:schemeClr val="bg2">
                  <a:lumMod val="25000"/>
                </a:schemeClr>
              </a:solidFill>
              <a:latin typeface="Corbel" panose="020B0503020204020204" pitchFamily="34" charset="0"/>
            </a:endParaRPr>
          </a:p>
        </p:txBody>
      </p:sp>
    </p:spTree>
    <p:extLst>
      <p:ext uri="{BB962C8B-B14F-4D97-AF65-F5344CB8AC3E}">
        <p14:creationId xmlns:p14="http://schemas.microsoft.com/office/powerpoint/2010/main" val="367703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9" grpId="0"/>
      <p:bldP spid="10" grpId="0"/>
      <p:bldP spid="16" grpId="0" animBg="1"/>
      <p:bldP spid="17"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Some Stylized Facts</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pic>
        <p:nvPicPr>
          <p:cNvPr id="4" name="Picture 3" descr="Table&#10;&#10;Description automatically generated">
            <a:extLst>
              <a:ext uri="{FF2B5EF4-FFF2-40B4-BE49-F238E27FC236}">
                <a16:creationId xmlns:a16="http://schemas.microsoft.com/office/drawing/2014/main" id="{1A660EF9-0359-4607-E751-F493ABD17AAA}"/>
              </a:ext>
            </a:extLst>
          </p:cNvPr>
          <p:cNvPicPr>
            <a:picLocks noChangeAspect="1"/>
          </p:cNvPicPr>
          <p:nvPr/>
        </p:nvPicPr>
        <p:blipFill>
          <a:blip r:embed="rId3"/>
          <a:stretch>
            <a:fillRect/>
          </a:stretch>
        </p:blipFill>
        <p:spPr>
          <a:xfrm>
            <a:off x="2076869" y="2027238"/>
            <a:ext cx="8038261" cy="4540883"/>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E5D306AB-4A34-C465-3C03-405B9F880568}"/>
              </a:ext>
            </a:extLst>
          </p:cNvPr>
          <p:cNvSpPr/>
          <p:nvPr/>
        </p:nvSpPr>
        <p:spPr>
          <a:xfrm>
            <a:off x="8679366" y="2923106"/>
            <a:ext cx="1435763" cy="1505415"/>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7A17607C-92C5-F520-2243-AA60F819B6F2}"/>
              </a:ext>
            </a:extLst>
          </p:cNvPr>
          <p:cNvSpPr/>
          <p:nvPr/>
        </p:nvSpPr>
        <p:spPr>
          <a:xfrm>
            <a:off x="7237140" y="2923106"/>
            <a:ext cx="1442227" cy="1526231"/>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07761EE2-878B-E667-13AD-AF0A9509F858}"/>
              </a:ext>
            </a:extLst>
          </p:cNvPr>
          <p:cNvSpPr/>
          <p:nvPr/>
        </p:nvSpPr>
        <p:spPr>
          <a:xfrm>
            <a:off x="4465177" y="2926823"/>
            <a:ext cx="2771963" cy="1522514"/>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0C222F2-ACB5-B68B-2464-A5FE3C06B935}"/>
              </a:ext>
            </a:extLst>
          </p:cNvPr>
          <p:cNvSpPr/>
          <p:nvPr/>
        </p:nvSpPr>
        <p:spPr>
          <a:xfrm>
            <a:off x="3022953" y="2926823"/>
            <a:ext cx="1448685" cy="1522514"/>
          </a:xfrm>
          <a:prstGeom prst="rect">
            <a:avLst/>
          </a:prstGeom>
          <a:noFill/>
          <a:ln w="762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2818CADE-C84A-9F0C-A69C-1A91CE75EF48}"/>
              </a:ext>
            </a:extLst>
          </p:cNvPr>
          <p:cNvSpPr/>
          <p:nvPr/>
        </p:nvSpPr>
        <p:spPr>
          <a:xfrm>
            <a:off x="2126734" y="4338513"/>
            <a:ext cx="7988396" cy="2229607"/>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9902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4" grpId="0" animBg="1"/>
      <p:bldP spid="14" grpId="1" animBg="1"/>
      <p:bldP spid="15" grpId="0" animBg="1"/>
      <p:bldP spid="15" grpId="1" animBg="1"/>
      <p:bldP spid="16" grpId="0" animBg="1"/>
      <p:bldP spid="1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Growth Opportunities </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76272"/>
            <a:ext cx="9591368" cy="435297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solidFill>
                  <a:schemeClr val="bg2">
                    <a:lumMod val="25000"/>
                  </a:schemeClr>
                </a:solidFill>
                <a:latin typeface="Corbel" panose="020B0503020204020204" pitchFamily="34" charset="0"/>
              </a:rPr>
              <a:t>“Much of the growth in P2P lending has occurred in the aftermath of the 2007-2009 financial crisis (</a:t>
            </a:r>
            <a:r>
              <a:rPr lang="en-US" sz="1800" dirty="0">
                <a:solidFill>
                  <a:schemeClr val="bg2">
                    <a:lumMod val="25000"/>
                  </a:schemeClr>
                </a:solidFill>
                <a:latin typeface="Corbel" panose="020B0503020204020204" pitchFamily="34" charset="0"/>
                <a:hlinkClick r:id="rId2"/>
              </a:rPr>
              <a:t>Satoshi Nakamoto, 2012</a:t>
            </a:r>
            <a:r>
              <a:rPr lang="en-US" sz="1800" dirty="0">
                <a:solidFill>
                  <a:schemeClr val="bg2">
                    <a:lumMod val="25000"/>
                  </a:schemeClr>
                </a:solidFill>
                <a:latin typeface="Corbel" panose="020B0503020204020204" pitchFamily="34" charset="0"/>
              </a:rPr>
              <a:t>)…  </a:t>
            </a:r>
            <a:r>
              <a:rPr lang="en-US" sz="1800" b="1" dirty="0">
                <a:solidFill>
                  <a:schemeClr val="bg2">
                    <a:lumMod val="25000"/>
                  </a:schemeClr>
                </a:solidFill>
                <a:latin typeface="Corbel" panose="020B0503020204020204" pitchFamily="34" charset="0"/>
              </a:rPr>
              <a:t>Aggregate P2P lending volume is still very small compared with bank lending, but is growing rapidly</a:t>
            </a:r>
            <a:r>
              <a:rPr lang="en-US" sz="1800" dirty="0">
                <a:solidFill>
                  <a:schemeClr val="bg2">
                    <a:lumMod val="25000"/>
                  </a:schemeClr>
                </a:solidFill>
                <a:latin typeface="Corbel" panose="020B0503020204020204" pitchFamily="34" charset="0"/>
              </a:rPr>
              <a:t>.”  </a:t>
            </a:r>
          </a:p>
          <a:p>
            <a:pPr algn="l">
              <a:lnSpc>
                <a:spcPct val="100000"/>
              </a:lnSpc>
            </a:pPr>
            <a:r>
              <a:rPr lang="en-US" sz="1800" dirty="0">
                <a:solidFill>
                  <a:schemeClr val="bg2">
                    <a:lumMod val="25000"/>
                  </a:schemeClr>
                </a:solidFill>
                <a:latin typeface="Corbel" panose="020B0503020204020204" pitchFamily="34" charset="0"/>
              </a:rPr>
              <a:t>A recent literature highlights several mechanisms by which ‘Big Tech’ may be able to serve borrowers’ short-term liquidity (Liu et al., 2022):</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has not been shown to impact </a:t>
            </a:r>
            <a:r>
              <a:rPr lang="en-US" sz="1800" i="1" dirty="0">
                <a:solidFill>
                  <a:schemeClr val="bg2">
                    <a:lumMod val="25000"/>
                  </a:schemeClr>
                </a:solidFill>
                <a:latin typeface="Corbel" panose="020B0503020204020204" pitchFamily="34" charset="0"/>
              </a:rPr>
              <a:t>long-term financing needs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These services include </a:t>
            </a:r>
            <a:r>
              <a:rPr lang="en-US" sz="1800" b="1" i="1" dirty="0">
                <a:solidFill>
                  <a:schemeClr val="bg2">
                    <a:lumMod val="25000"/>
                  </a:schemeClr>
                </a:solidFill>
                <a:latin typeface="Corbel" panose="020B0503020204020204" pitchFamily="34" charset="0"/>
              </a:rPr>
              <a:t>trust</a:t>
            </a:r>
            <a:r>
              <a:rPr lang="en-US" sz="1800" dirty="0">
                <a:solidFill>
                  <a:schemeClr val="bg2">
                    <a:lumMod val="25000"/>
                  </a:schemeClr>
                </a:solidFill>
                <a:latin typeface="Corbel" panose="020B0503020204020204" pitchFamily="34" charset="0"/>
              </a:rPr>
              <a:t>, </a:t>
            </a:r>
            <a:r>
              <a:rPr lang="en-US" sz="1800" b="1" i="1" dirty="0">
                <a:solidFill>
                  <a:schemeClr val="bg2">
                    <a:lumMod val="25000"/>
                  </a:schemeClr>
                </a:solidFill>
                <a:latin typeface="Corbel" panose="020B0503020204020204" pitchFamily="34" charset="0"/>
              </a:rPr>
              <a:t>convenience</a:t>
            </a:r>
            <a:r>
              <a:rPr lang="en-US" sz="1800" dirty="0">
                <a:solidFill>
                  <a:schemeClr val="bg2">
                    <a:lumMod val="25000"/>
                  </a:schemeClr>
                </a:solidFill>
                <a:latin typeface="Corbel" panose="020B0503020204020204" pitchFamily="34" charset="0"/>
              </a:rPr>
              <a:t>, </a:t>
            </a:r>
            <a:r>
              <a:rPr lang="en-US" sz="1800" b="1" i="1" dirty="0">
                <a:solidFill>
                  <a:schemeClr val="bg2">
                    <a:lumMod val="25000"/>
                  </a:schemeClr>
                </a:solidFill>
                <a:latin typeface="Corbel" panose="020B0503020204020204" pitchFamily="34" charset="0"/>
              </a:rPr>
              <a:t>improved UI</a:t>
            </a:r>
            <a:r>
              <a:rPr lang="en-US" sz="1800" dirty="0">
                <a:solidFill>
                  <a:schemeClr val="bg2">
                    <a:lumMod val="25000"/>
                  </a:schemeClr>
                </a:solidFill>
                <a:latin typeface="Corbel" panose="020B0503020204020204" pitchFamily="34" charset="0"/>
              </a:rPr>
              <a:t>, and </a:t>
            </a:r>
            <a:r>
              <a:rPr lang="en-US" sz="1800" b="1" i="1" dirty="0">
                <a:solidFill>
                  <a:schemeClr val="bg2">
                    <a:lumMod val="25000"/>
                  </a:schemeClr>
                </a:solidFill>
                <a:latin typeface="Corbel" panose="020B0503020204020204" pitchFamily="34" charset="0"/>
              </a:rPr>
              <a:t>better monitoring</a:t>
            </a:r>
          </a:p>
          <a:p>
            <a:pPr marL="285750" indent="-285750" algn="l">
              <a:lnSpc>
                <a:spcPct val="100000"/>
              </a:lnSpc>
              <a:spcAft>
                <a:spcPts val="1200"/>
              </a:spcAft>
              <a:buFont typeface="Arial" panose="020B0604020202020204" pitchFamily="34" charset="0"/>
              <a:buChar char="•"/>
            </a:pPr>
            <a:r>
              <a:rPr lang="en-US" sz="1800" dirty="0">
                <a:solidFill>
                  <a:schemeClr val="bg2">
                    <a:lumMod val="25000"/>
                  </a:schemeClr>
                </a:solidFill>
                <a:latin typeface="Corbel" panose="020B0503020204020204" pitchFamily="34" charset="0"/>
              </a:rPr>
              <a:t>This is unique to tech firms, but it is still underpinned by traditional banking networks (e.g., </a:t>
            </a:r>
            <a:r>
              <a:rPr lang="en-US" sz="1800" dirty="0" err="1">
                <a:solidFill>
                  <a:schemeClr val="bg2">
                    <a:lumMod val="25000"/>
                  </a:schemeClr>
                </a:solidFill>
                <a:latin typeface="Corbel" panose="020B0503020204020204" pitchFamily="34" charset="0"/>
              </a:rPr>
              <a:t>MyBank</a:t>
            </a:r>
            <a:r>
              <a:rPr lang="en-US" sz="1800" dirty="0">
                <a:solidFill>
                  <a:schemeClr val="bg2">
                    <a:lumMod val="25000"/>
                  </a:schemeClr>
                </a:solidFill>
                <a:latin typeface="Corbel" panose="020B0503020204020204" pitchFamily="34" charset="0"/>
              </a:rPr>
              <a:t>, Venmo, etc.) </a:t>
            </a:r>
          </a:p>
          <a:p>
            <a:pPr>
              <a:lnSpc>
                <a:spcPct val="100000"/>
              </a:lnSpc>
            </a:pPr>
            <a:r>
              <a:rPr lang="en-US" sz="1800" b="1" dirty="0">
                <a:solidFill>
                  <a:schemeClr val="bg2">
                    <a:lumMod val="25000"/>
                  </a:schemeClr>
                </a:solidFill>
                <a:latin typeface="Corbel" panose="020B0503020204020204" pitchFamily="34" charset="0"/>
              </a:rPr>
              <a:t>This leads to another branch of future research – that is, </a:t>
            </a:r>
            <a:r>
              <a:rPr lang="en-US" sz="1800" b="1" i="1" dirty="0">
                <a:solidFill>
                  <a:schemeClr val="bg2">
                    <a:lumMod val="25000"/>
                  </a:schemeClr>
                </a:solidFill>
                <a:latin typeface="Corbel" panose="020B0503020204020204" pitchFamily="34" charset="0"/>
              </a:rPr>
              <a:t>how FinTech has legitimately changed personal and commercial financing vs. how it has rebranded historical banking structures.</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86559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a:solidFill>
                  <a:schemeClr val="tx1">
                    <a:lumMod val="75000"/>
                    <a:lumOff val="25000"/>
                  </a:schemeClr>
                </a:solidFill>
                <a:latin typeface="Corbel" panose="020B0503020204020204" pitchFamily="34" charset="0"/>
                <a:cs typeface="Calibri" panose="020F0502020204030204" pitchFamily="34" charset="0"/>
              </a:rPr>
              <a:t>Some Stylized Facts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76272"/>
            <a:ext cx="3392905" cy="3879735"/>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u="sng" dirty="0">
                <a:solidFill>
                  <a:schemeClr val="bg2">
                    <a:lumMod val="25000"/>
                  </a:schemeClr>
                </a:solidFill>
                <a:latin typeface="Corbel" panose="020B0503020204020204" pitchFamily="34" charset="0"/>
              </a:rPr>
              <a:t>The P2P Lending Process: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Borrower submits an application for a loan</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platform assigns a ‘loan grade’</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Investors then bid on the listing </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is a ‘non-intermediated’ financing</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P2P’s compensation comes from loan origination fees, late fees, and % of payments</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001328"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olidFill>
                  <a:schemeClr val="tx1">
                    <a:lumMod val="50000"/>
                    <a:lumOff val="50000"/>
                  </a:schemeClr>
                </a:solidFill>
                <a:latin typeface="Corbel" panose="020B0503020204020204" pitchFamily="34" charset="0"/>
              </a:rPr>
              <a:t>A New Paradigm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a:solidFill>
                  <a:schemeClr val="bg2">
                    <a:lumMod val="90000"/>
                  </a:schemeClr>
                </a:solidFill>
                <a:latin typeface="Corbel" panose="020B0503020204020204" pitchFamily="34" charset="0"/>
              </a:rPr>
              <a:t>WSU</a:t>
            </a:r>
          </a:p>
        </p:txBody>
      </p:sp>
      <p:pic>
        <p:nvPicPr>
          <p:cNvPr id="4" name="Picture 3" descr="Diagram&#10;&#10;Description automatically generated">
            <a:extLst>
              <a:ext uri="{FF2B5EF4-FFF2-40B4-BE49-F238E27FC236}">
                <a16:creationId xmlns:a16="http://schemas.microsoft.com/office/drawing/2014/main" id="{06FCA91D-0F91-F2C5-F9E3-9E5D1F38D115}"/>
              </a:ext>
            </a:extLst>
          </p:cNvPr>
          <p:cNvPicPr>
            <a:picLocks noChangeAspect="1"/>
          </p:cNvPicPr>
          <p:nvPr/>
        </p:nvPicPr>
        <p:blipFill>
          <a:blip r:embed="rId3"/>
          <a:stretch>
            <a:fillRect/>
          </a:stretch>
        </p:blipFill>
        <p:spPr>
          <a:xfrm>
            <a:off x="5302594" y="2010919"/>
            <a:ext cx="5725070" cy="4573522"/>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80C222F2-ACB5-B68B-2464-A5FE3C06B935}"/>
              </a:ext>
            </a:extLst>
          </p:cNvPr>
          <p:cNvSpPr/>
          <p:nvPr/>
        </p:nvSpPr>
        <p:spPr>
          <a:xfrm>
            <a:off x="5321000" y="2013909"/>
            <a:ext cx="5706664" cy="2685346"/>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64DEAF9C-CDB1-67D6-152B-2B5B7DD50F0A}"/>
              </a:ext>
            </a:extLst>
          </p:cNvPr>
          <p:cNvSpPr/>
          <p:nvPr/>
        </p:nvSpPr>
        <p:spPr>
          <a:xfrm>
            <a:off x="5321000" y="4699255"/>
            <a:ext cx="5706664" cy="1885186"/>
          </a:xfrm>
          <a:prstGeom prst="rect">
            <a:avLst/>
          </a:prstGeom>
          <a:noFill/>
          <a:ln w="762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46161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672</TotalTime>
  <Words>1799</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Corbel</vt:lpstr>
      <vt:lpstr>Office Theme</vt:lpstr>
      <vt:lpstr>Fintech and banking: What do we know?</vt:lpstr>
      <vt:lpstr>What is FinTech?</vt:lpstr>
      <vt:lpstr>The Unit Cost</vt:lpstr>
      <vt:lpstr>Phases of FinTech?</vt:lpstr>
      <vt:lpstr>Key Questions</vt:lpstr>
      <vt:lpstr>Some Stylized Facts</vt:lpstr>
      <vt:lpstr>Some Stylized Facts</vt:lpstr>
      <vt:lpstr>Growth Opportunities </vt:lpstr>
      <vt:lpstr>Some Stylized Facts</vt:lpstr>
      <vt:lpstr>Shadow Banks et al.</vt:lpstr>
      <vt:lpstr>A LendingClub Example</vt:lpstr>
      <vt:lpstr>Credit &amp; Deposits</vt:lpstr>
      <vt:lpstr>The Model</vt:lpstr>
      <vt:lpstr>Crypto &amp; Fiat Money</vt:lpstr>
      <vt:lpstr>Smart Contracts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Dillon, Charles</dc:creator>
  <cp:lastModifiedBy>bozmanadam@gmail.com</cp:lastModifiedBy>
  <cp:revision>1</cp:revision>
  <dcterms:created xsi:type="dcterms:W3CDTF">2021-09-07T17:43:47Z</dcterms:created>
  <dcterms:modified xsi:type="dcterms:W3CDTF">2023-01-16T02:11:46Z</dcterms:modified>
</cp:coreProperties>
</file>