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1" r:id="rId3"/>
    <p:sldId id="277" r:id="rId4"/>
    <p:sldId id="276" r:id="rId5"/>
    <p:sldId id="278" r:id="rId6"/>
    <p:sldId id="282" r:id="rId7"/>
    <p:sldId id="280" r:id="rId8"/>
    <p:sldId id="281" r:id="rId9"/>
    <p:sldId id="279" r:id="rId10"/>
    <p:sldId id="283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5ED14-8D13-4857-8F4C-AE9118AC1777}" v="3" dt="2023-04-03T16:17:27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F5AFB2F4-2F06-4AF2-824B-51E1BC8D4F61}"/>
    <pc:docChg chg="undo redo custSel addSld delSld modSld sldOrd">
      <pc:chgData name="Bozman, Adam Nathaniel" userId="f0638ef9-1deb-4360-a9b3-4111be3bf51a" providerId="ADAL" clId="{F5AFB2F4-2F06-4AF2-824B-51E1BC8D4F61}" dt="2023-04-01T22:03:00.232" v="7819" actId="20577"/>
      <pc:docMkLst>
        <pc:docMk/>
      </pc:docMkLst>
      <pc:sldChg chg="modSp mod">
        <pc:chgData name="Bozman, Adam Nathaniel" userId="f0638ef9-1deb-4360-a9b3-4111be3bf51a" providerId="ADAL" clId="{F5AFB2F4-2F06-4AF2-824B-51E1BC8D4F61}" dt="2023-03-29T02:06:58.536" v="106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F5AFB2F4-2F06-4AF2-824B-51E1BC8D4F61}" dt="2023-03-29T02:06:31.765" v="26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3-29T02:06:58.536" v="106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F5AFB2F4-2F06-4AF2-824B-51E1BC8D4F61}" dt="2023-03-29T02:12:20.566" v="406" actId="2696"/>
        <pc:sldMkLst>
          <pc:docMk/>
          <pc:sldMk cId="721369664" sldId="260"/>
        </pc:sldMkLst>
      </pc:sldChg>
      <pc:sldChg chg="modSp mod modAnim">
        <pc:chgData name="Bozman, Adam Nathaniel" userId="f0638ef9-1deb-4360-a9b3-4111be3bf51a" providerId="ADAL" clId="{F5AFB2F4-2F06-4AF2-824B-51E1BC8D4F61}" dt="2023-04-01T22:00:16.383" v="7807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F5AFB2F4-2F06-4AF2-824B-51E1BC8D4F61}" dt="2023-04-01T22:00:16.383" v="7807" actId="20577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3-29T02:12:14.409" v="405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2555959370" sldId="267"/>
        </pc:sldMkLst>
      </pc:sldChg>
      <pc:sldChg chg="delSp modSp mod ord">
        <pc:chgData name="Bozman, Adam Nathaniel" userId="f0638ef9-1deb-4360-a9b3-4111be3bf51a" providerId="ADAL" clId="{F5AFB2F4-2F06-4AF2-824B-51E1BC8D4F61}" dt="2023-04-01T21:06:11.446" v="6872" actId="1076"/>
        <pc:sldMkLst>
          <pc:docMk/>
          <pc:sldMk cId="570764344" sldId="268"/>
        </pc:sldMkLst>
        <pc:spChg chg="mod">
          <ac:chgData name="Bozman, Adam Nathaniel" userId="f0638ef9-1deb-4360-a9b3-4111be3bf51a" providerId="ADAL" clId="{F5AFB2F4-2F06-4AF2-824B-51E1BC8D4F61}" dt="2023-03-29T02:13:34.795" v="430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1:06:11.446" v="6872" actId="1076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4-01T19:19:53.353" v="5070" actId="1076"/>
          <ac:spMkLst>
            <pc:docMk/>
            <pc:sldMk cId="570764344" sldId="268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F5AFB2F4-2F06-4AF2-824B-51E1BC8D4F61}" dt="2023-03-29T02:13:40.059" v="431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F5AFB2F4-2F06-4AF2-824B-51E1BC8D4F61}" dt="2023-03-29T02:13:28.242" v="429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F5AFB2F4-2F06-4AF2-824B-51E1BC8D4F61}" dt="2023-03-29T02:12:20.566" v="406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F5AFB2F4-2F06-4AF2-824B-51E1BC8D4F61}" dt="2023-03-29T02:13:14.209" v="415" actId="2696"/>
        <pc:sldMkLst>
          <pc:docMk/>
          <pc:sldMk cId="3531779462" sldId="275"/>
        </pc:sldMkLst>
      </pc:sldChg>
      <pc:sldChg chg="addSp delSp modSp add mod">
        <pc:chgData name="Bozman, Adam Nathaniel" userId="f0638ef9-1deb-4360-a9b3-4111be3bf51a" providerId="ADAL" clId="{F5AFB2F4-2F06-4AF2-824B-51E1BC8D4F61}" dt="2023-04-01T21:29:40.531" v="7297" actId="208"/>
        <pc:sldMkLst>
          <pc:docMk/>
          <pc:sldMk cId="535126045" sldId="276"/>
        </pc:sldMkLst>
        <pc:spChg chg="mod">
          <ac:chgData name="Bozman, Adam Nathaniel" userId="f0638ef9-1deb-4360-a9b3-4111be3bf51a" providerId="ADAL" clId="{F5AFB2F4-2F06-4AF2-824B-51E1BC8D4F61}" dt="2023-03-29T02:09:45.414" v="203" actId="20577"/>
          <ac:spMkLst>
            <pc:docMk/>
            <pc:sldMk cId="535126045" sldId="27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5AFB2F4-2F06-4AF2-824B-51E1BC8D4F61}" dt="2023-04-01T21:23:59.882" v="7248" actId="113"/>
          <ac:spMkLst>
            <pc:docMk/>
            <pc:sldMk cId="535126045" sldId="276"/>
            <ac:spMk id="4" creationId="{43F9CF4C-4184-51EC-5921-9DCD2B886DAB}"/>
          </ac:spMkLst>
        </pc:spChg>
        <pc:spChg chg="mod">
          <ac:chgData name="Bozman, Adam Nathaniel" userId="f0638ef9-1deb-4360-a9b3-4111be3bf51a" providerId="ADAL" clId="{F5AFB2F4-2F06-4AF2-824B-51E1BC8D4F61}" dt="2023-04-01T21:28:36.826" v="7294" actId="115"/>
          <ac:spMkLst>
            <pc:docMk/>
            <pc:sldMk cId="535126045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3-29T02:12:04.208" v="389" actId="20577"/>
          <ac:spMkLst>
            <pc:docMk/>
            <pc:sldMk cId="535126045" sldId="276"/>
            <ac:spMk id="11" creationId="{540D1D29-5422-3C45-AE18-D2704579EA3C}"/>
          </ac:spMkLst>
        </pc:spChg>
        <pc:spChg chg="add del">
          <ac:chgData name="Bozman, Adam Nathaniel" userId="f0638ef9-1deb-4360-a9b3-4111be3bf51a" providerId="ADAL" clId="{F5AFB2F4-2F06-4AF2-824B-51E1BC8D4F61}" dt="2023-04-01T21:27:13.965" v="7279" actId="22"/>
          <ac:spMkLst>
            <pc:docMk/>
            <pc:sldMk cId="535126045" sldId="276"/>
            <ac:spMk id="14" creationId="{7B918356-A0DD-A1DF-157D-14954285A173}"/>
          </ac:spMkLst>
        </pc:spChg>
        <pc:cxnChg chg="add mod">
          <ac:chgData name="Bozman, Adam Nathaniel" userId="f0638ef9-1deb-4360-a9b3-4111be3bf51a" providerId="ADAL" clId="{F5AFB2F4-2F06-4AF2-824B-51E1BC8D4F61}" dt="2023-04-01T21:29:36.433" v="7296" actId="208"/>
          <ac:cxnSpMkLst>
            <pc:docMk/>
            <pc:sldMk cId="535126045" sldId="276"/>
            <ac:cxnSpMk id="9" creationId="{B91D6E3B-9807-F619-D211-18003DA713F3}"/>
          </ac:cxnSpMkLst>
        </pc:cxnChg>
        <pc:cxnChg chg="add mod">
          <ac:chgData name="Bozman, Adam Nathaniel" userId="f0638ef9-1deb-4360-a9b3-4111be3bf51a" providerId="ADAL" clId="{F5AFB2F4-2F06-4AF2-824B-51E1BC8D4F61}" dt="2023-04-01T21:29:40.531" v="7297" actId="208"/>
          <ac:cxnSpMkLst>
            <pc:docMk/>
            <pc:sldMk cId="535126045" sldId="276"/>
            <ac:cxnSpMk id="15" creationId="{FF509C33-8434-4DB8-9530-375CD62A5083}"/>
          </ac:cxnSpMkLst>
        </pc:cxnChg>
      </pc:sldChg>
      <pc:sldChg chg="addSp modSp add mod ord">
        <pc:chgData name="Bozman, Adam Nathaniel" userId="f0638ef9-1deb-4360-a9b3-4111be3bf51a" providerId="ADAL" clId="{F5AFB2F4-2F06-4AF2-824B-51E1BC8D4F61}" dt="2023-04-01T21:24:25.889" v="7251" actId="20577"/>
        <pc:sldMkLst>
          <pc:docMk/>
          <pc:sldMk cId="636514110" sldId="277"/>
        </pc:sldMkLst>
        <pc:spChg chg="mod">
          <ac:chgData name="Bozman, Adam Nathaniel" userId="f0638ef9-1deb-4360-a9b3-4111be3bf51a" providerId="ADAL" clId="{F5AFB2F4-2F06-4AF2-824B-51E1BC8D4F61}" dt="2023-03-29T02:09:18.991" v="185" actId="20577"/>
          <ac:spMkLst>
            <pc:docMk/>
            <pc:sldMk cId="636514110" sldId="27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1:24:25.889" v="7251" actId="20577"/>
          <ac:spMkLst>
            <pc:docMk/>
            <pc:sldMk cId="636514110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3-29T02:11:51.560" v="351" actId="20577"/>
          <ac:spMkLst>
            <pc:docMk/>
            <pc:sldMk cId="636514110" sldId="277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5AFB2F4-2F06-4AF2-824B-51E1BC8D4F61}" dt="2023-04-01T21:24:15.271" v="7249" actId="113"/>
          <ac:spMkLst>
            <pc:docMk/>
            <pc:sldMk cId="636514110" sldId="277"/>
            <ac:spMk id="12" creationId="{E14708E4-ED0B-F415-007F-E62F067D8604}"/>
          </ac:spMkLst>
        </pc:spChg>
        <pc:spChg chg="add mod">
          <ac:chgData name="Bozman, Adam Nathaniel" userId="f0638ef9-1deb-4360-a9b3-4111be3bf51a" providerId="ADAL" clId="{F5AFB2F4-2F06-4AF2-824B-51E1BC8D4F61}" dt="2023-04-01T21:12:48.147" v="6927" actId="1076"/>
          <ac:spMkLst>
            <pc:docMk/>
            <pc:sldMk cId="636514110" sldId="277"/>
            <ac:spMk id="15" creationId="{099AE7C1-AF92-19B9-24E3-3ADCA1F624AD}"/>
          </ac:spMkLst>
        </pc:spChg>
        <pc:picChg chg="add mod">
          <ac:chgData name="Bozman, Adam Nathaniel" userId="f0638ef9-1deb-4360-a9b3-4111be3bf51a" providerId="ADAL" clId="{F5AFB2F4-2F06-4AF2-824B-51E1BC8D4F61}" dt="2023-04-01T21:07:42.583" v="6895" actId="14100"/>
          <ac:picMkLst>
            <pc:docMk/>
            <pc:sldMk cId="636514110" sldId="277"/>
            <ac:picMk id="4" creationId="{F725A6CF-EAA2-40AD-6854-148CAFDA0B76}"/>
          </ac:picMkLst>
        </pc:picChg>
        <pc:picChg chg="add mod">
          <ac:chgData name="Bozman, Adam Nathaniel" userId="f0638ef9-1deb-4360-a9b3-4111be3bf51a" providerId="ADAL" clId="{F5AFB2F4-2F06-4AF2-824B-51E1BC8D4F61}" dt="2023-04-01T21:07:47.849" v="6897" actId="1076"/>
          <ac:picMkLst>
            <pc:docMk/>
            <pc:sldMk cId="636514110" sldId="277"/>
            <ac:picMk id="9" creationId="{59093EEC-B122-F1EF-F3D2-EBFF8A4FBF5A}"/>
          </ac:picMkLst>
        </pc:picChg>
      </pc:sldChg>
      <pc:sldChg chg="addSp delSp modSp add mod ord">
        <pc:chgData name="Bozman, Adam Nathaniel" userId="f0638ef9-1deb-4360-a9b3-4111be3bf51a" providerId="ADAL" clId="{F5AFB2F4-2F06-4AF2-824B-51E1BC8D4F61}" dt="2023-04-01T21:29:12.597" v="7295" actId="14100"/>
        <pc:sldMkLst>
          <pc:docMk/>
          <pc:sldMk cId="193136473" sldId="278"/>
        </pc:sldMkLst>
        <pc:spChg chg="mod">
          <ac:chgData name="Bozman, Adam Nathaniel" userId="f0638ef9-1deb-4360-a9b3-4111be3bf51a" providerId="ADAL" clId="{F5AFB2F4-2F06-4AF2-824B-51E1BC8D4F61}" dt="2023-04-01T21:20:43.520" v="7113" actId="20577"/>
          <ac:spMkLst>
            <pc:docMk/>
            <pc:sldMk cId="193136473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1:29:12.597" v="7295" actId="14100"/>
          <ac:spMkLst>
            <pc:docMk/>
            <pc:sldMk cId="193136473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4-01T21:20:32.039" v="7087" actId="20577"/>
          <ac:spMkLst>
            <pc:docMk/>
            <pc:sldMk cId="193136473" sldId="278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5AFB2F4-2F06-4AF2-824B-51E1BC8D4F61}" dt="2023-03-31T00:21:26.038" v="469" actId="1076"/>
          <ac:picMkLst>
            <pc:docMk/>
            <pc:sldMk cId="193136473" sldId="278"/>
            <ac:picMk id="4" creationId="{5883D14B-285A-7ACE-1B1C-B42812134EDC}"/>
          </ac:picMkLst>
        </pc:picChg>
        <pc:picChg chg="add del mod">
          <ac:chgData name="Bozman, Adam Nathaniel" userId="f0638ef9-1deb-4360-a9b3-4111be3bf51a" providerId="ADAL" clId="{F5AFB2F4-2F06-4AF2-824B-51E1BC8D4F61}" dt="2023-03-31T00:15:54.478" v="445" actId="931"/>
          <ac:picMkLst>
            <pc:docMk/>
            <pc:sldMk cId="193136473" sldId="278"/>
            <ac:picMk id="9" creationId="{18CD5200-B0AB-F6F8-58C2-50C18EA1445C}"/>
          </ac:picMkLst>
        </pc:picChg>
        <pc:picChg chg="add del mod">
          <ac:chgData name="Bozman, Adam Nathaniel" userId="f0638ef9-1deb-4360-a9b3-4111be3bf51a" providerId="ADAL" clId="{F5AFB2F4-2F06-4AF2-824B-51E1BC8D4F61}" dt="2023-03-31T00:15:54.478" v="445" actId="931"/>
          <ac:picMkLst>
            <pc:docMk/>
            <pc:sldMk cId="193136473" sldId="278"/>
            <ac:picMk id="12" creationId="{E57243BB-0134-1EE6-F01D-EF920E656601}"/>
          </ac:picMkLst>
        </pc:picChg>
        <pc:picChg chg="add mod">
          <ac:chgData name="Bozman, Adam Nathaniel" userId="f0638ef9-1deb-4360-a9b3-4111be3bf51a" providerId="ADAL" clId="{F5AFB2F4-2F06-4AF2-824B-51E1BC8D4F61}" dt="2023-03-31T00:21:09.046" v="465" actId="1076"/>
          <ac:picMkLst>
            <pc:docMk/>
            <pc:sldMk cId="193136473" sldId="278"/>
            <ac:picMk id="15" creationId="{3F3F18F3-1F0D-74E8-5DE1-40830402EB54}"/>
          </ac:picMkLst>
        </pc:picChg>
        <pc:cxnChg chg="add mod">
          <ac:chgData name="Bozman, Adam Nathaniel" userId="f0638ef9-1deb-4360-a9b3-4111be3bf51a" providerId="ADAL" clId="{F5AFB2F4-2F06-4AF2-824B-51E1BC8D4F61}" dt="2023-03-31T00:22:02.280" v="472" actId="208"/>
          <ac:cxnSpMkLst>
            <pc:docMk/>
            <pc:sldMk cId="193136473" sldId="278"/>
            <ac:cxnSpMk id="17" creationId="{B41FF81B-8698-C97E-7E25-4D547E4EFA23}"/>
          </ac:cxnSpMkLst>
        </pc:cxnChg>
      </pc:sldChg>
      <pc:sldChg chg="addSp modSp add mod ord">
        <pc:chgData name="Bozman, Adam Nathaniel" userId="f0638ef9-1deb-4360-a9b3-4111be3bf51a" providerId="ADAL" clId="{F5AFB2F4-2F06-4AF2-824B-51E1BC8D4F61}" dt="2023-04-01T21:58:07.742" v="7792" actId="20577"/>
        <pc:sldMkLst>
          <pc:docMk/>
          <pc:sldMk cId="372731252" sldId="279"/>
        </pc:sldMkLst>
        <pc:spChg chg="mod">
          <ac:chgData name="Bozman, Adam Nathaniel" userId="f0638ef9-1deb-4360-a9b3-4111be3bf51a" providerId="ADAL" clId="{F5AFB2F4-2F06-4AF2-824B-51E1BC8D4F61}" dt="2023-04-01T19:21:47.872" v="5088" actId="20577"/>
          <ac:spMkLst>
            <pc:docMk/>
            <pc:sldMk cId="372731252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1:58:07.742" v="7792" actId="20577"/>
          <ac:spMkLst>
            <pc:docMk/>
            <pc:sldMk cId="372731252" sldId="279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3-29T02:11:22.895" v="294" actId="20577"/>
          <ac:spMkLst>
            <pc:docMk/>
            <pc:sldMk cId="372731252" sldId="279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5AFB2F4-2F06-4AF2-824B-51E1BC8D4F61}" dt="2023-04-01T18:55:55.106" v="3825" actId="1440"/>
          <ac:picMkLst>
            <pc:docMk/>
            <pc:sldMk cId="372731252" sldId="279"/>
            <ac:picMk id="4" creationId="{3B79E519-12F9-319A-C086-A90B096203E4}"/>
          </ac:picMkLst>
        </pc:picChg>
      </pc:sldChg>
      <pc:sldChg chg="modSp add mod">
        <pc:chgData name="Bozman, Adam Nathaniel" userId="f0638ef9-1deb-4360-a9b3-4111be3bf51a" providerId="ADAL" clId="{F5AFB2F4-2F06-4AF2-824B-51E1BC8D4F61}" dt="2023-04-01T21:56:01.497" v="7778" actId="114"/>
        <pc:sldMkLst>
          <pc:docMk/>
          <pc:sldMk cId="214067596" sldId="280"/>
        </pc:sldMkLst>
        <pc:spChg chg="mod">
          <ac:chgData name="Bozman, Adam Nathaniel" userId="f0638ef9-1deb-4360-a9b3-4111be3bf51a" providerId="ADAL" clId="{F5AFB2F4-2F06-4AF2-824B-51E1BC8D4F61}" dt="2023-03-29T02:10:43.056" v="242" actId="20577"/>
          <ac:spMkLst>
            <pc:docMk/>
            <pc:sldMk cId="214067596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1:56:01.497" v="7778" actId="114"/>
          <ac:spMkLst>
            <pc:docMk/>
            <pc:sldMk cId="214067596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FB2F4-2F06-4AF2-824B-51E1BC8D4F61}" dt="2023-03-29T02:11:13.900" v="277" actId="20577"/>
          <ac:spMkLst>
            <pc:docMk/>
            <pc:sldMk cId="214067596" sldId="280"/>
            <ac:spMk id="11" creationId="{540D1D29-5422-3C45-AE18-D2704579EA3C}"/>
          </ac:spMkLst>
        </pc:spChg>
      </pc:sldChg>
      <pc:sldChg chg="addSp modSp add mod ord modAnim">
        <pc:chgData name="Bozman, Adam Nathaniel" userId="f0638ef9-1deb-4360-a9b3-4111be3bf51a" providerId="ADAL" clId="{F5AFB2F4-2F06-4AF2-824B-51E1BC8D4F61}" dt="2023-04-01T21:47:54.946" v="7697" actId="14100"/>
        <pc:sldMkLst>
          <pc:docMk/>
          <pc:sldMk cId="2567750783" sldId="281"/>
        </pc:sldMkLst>
        <pc:spChg chg="mod">
          <ac:chgData name="Bozman, Adam Nathaniel" userId="f0638ef9-1deb-4360-a9b3-4111be3bf51a" providerId="ADAL" clId="{F5AFB2F4-2F06-4AF2-824B-51E1BC8D4F61}" dt="2023-04-01T19:10:46.378" v="4666" actId="20577"/>
          <ac:spMkLst>
            <pc:docMk/>
            <pc:sldMk cId="2567750783" sldId="28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5AFB2F4-2F06-4AF2-824B-51E1BC8D4F61}" dt="2023-04-01T19:11:38.635" v="4680" actId="14100"/>
          <ac:spMkLst>
            <pc:docMk/>
            <pc:sldMk cId="2567750783" sldId="281"/>
            <ac:spMk id="5" creationId="{A00B6CFC-6463-3EC2-6CE9-324A10059487}"/>
          </ac:spMkLst>
        </pc:spChg>
        <pc:spChg chg="mod">
          <ac:chgData name="Bozman, Adam Nathaniel" userId="f0638ef9-1deb-4360-a9b3-4111be3bf51a" providerId="ADAL" clId="{F5AFB2F4-2F06-4AF2-824B-51E1BC8D4F61}" dt="2023-04-01T21:47:54.946" v="7697" actId="14100"/>
          <ac:spMkLst>
            <pc:docMk/>
            <pc:sldMk cId="2567750783" sldId="281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F5AFB2F4-2F06-4AF2-824B-51E1BC8D4F61}" dt="2023-04-01T19:46:57.607" v="6733" actId="208"/>
          <ac:spMkLst>
            <pc:docMk/>
            <pc:sldMk cId="2567750783" sldId="281"/>
            <ac:spMk id="9" creationId="{1F97F712-0973-E071-C769-88100E919802}"/>
          </ac:spMkLst>
        </pc:spChg>
        <pc:spChg chg="add mod">
          <ac:chgData name="Bozman, Adam Nathaniel" userId="f0638ef9-1deb-4360-a9b3-4111be3bf51a" providerId="ADAL" clId="{F5AFB2F4-2F06-4AF2-824B-51E1BC8D4F61}" dt="2023-04-01T19:47:28.422" v="6736" actId="208"/>
          <ac:spMkLst>
            <pc:docMk/>
            <pc:sldMk cId="2567750783" sldId="281"/>
            <ac:spMk id="10" creationId="{1A95F7BF-9B15-07B5-D6B8-54FD1CB37B4D}"/>
          </ac:spMkLst>
        </pc:spChg>
        <pc:spChg chg="mod">
          <ac:chgData name="Bozman, Adam Nathaniel" userId="f0638ef9-1deb-4360-a9b3-4111be3bf51a" providerId="ADAL" clId="{F5AFB2F4-2F06-4AF2-824B-51E1BC8D4F61}" dt="2023-03-29T02:11:05.113" v="260" actId="20577"/>
          <ac:spMkLst>
            <pc:docMk/>
            <pc:sldMk cId="2567750783" sldId="281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5AFB2F4-2F06-4AF2-824B-51E1BC8D4F61}" dt="2023-04-01T19:47:57.686" v="6738" actId="208"/>
          <ac:spMkLst>
            <pc:docMk/>
            <pc:sldMk cId="2567750783" sldId="281"/>
            <ac:spMk id="12" creationId="{044006DC-C6DB-19CA-FA10-4A6A29E46CBF}"/>
          </ac:spMkLst>
        </pc:spChg>
        <pc:picChg chg="add mod">
          <ac:chgData name="Bozman, Adam Nathaniel" userId="f0638ef9-1deb-4360-a9b3-4111be3bf51a" providerId="ADAL" clId="{F5AFB2F4-2F06-4AF2-824B-51E1BC8D4F61}" dt="2023-04-01T19:11:27.979" v="4677" actId="1076"/>
          <ac:picMkLst>
            <pc:docMk/>
            <pc:sldMk cId="2567750783" sldId="281"/>
            <ac:picMk id="4" creationId="{7BB6F223-0D92-1CB7-0B0E-0642CD655A1C}"/>
          </ac:picMkLst>
        </pc:picChg>
      </pc:sldChg>
      <pc:sldChg chg="delSp modSp add mod ord">
        <pc:chgData name="Bozman, Adam Nathaniel" userId="f0638ef9-1deb-4360-a9b3-4111be3bf51a" providerId="ADAL" clId="{F5AFB2F4-2F06-4AF2-824B-51E1BC8D4F61}" dt="2023-04-01T22:03:00.232" v="7819" actId="20577"/>
        <pc:sldMkLst>
          <pc:docMk/>
          <pc:sldMk cId="2455559002" sldId="282"/>
        </pc:sldMkLst>
        <pc:spChg chg="mod">
          <ac:chgData name="Bozman, Adam Nathaniel" userId="f0638ef9-1deb-4360-a9b3-4111be3bf51a" providerId="ADAL" clId="{F5AFB2F4-2F06-4AF2-824B-51E1BC8D4F61}" dt="2023-04-01T18:26:14.803" v="2460" actId="20577"/>
          <ac:spMkLst>
            <pc:docMk/>
            <pc:sldMk cId="2455559002" sldId="282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FB2F4-2F06-4AF2-824B-51E1BC8D4F61}" dt="2023-04-01T22:03:00.232" v="7819" actId="20577"/>
          <ac:spMkLst>
            <pc:docMk/>
            <pc:sldMk cId="2455559002" sldId="282"/>
            <ac:spMk id="6" creationId="{EEF0D0AF-BA9D-BA4C-AB3F-F8D9E7955440}"/>
          </ac:spMkLst>
        </pc:spChg>
        <pc:picChg chg="del">
          <ac:chgData name="Bozman, Adam Nathaniel" userId="f0638ef9-1deb-4360-a9b3-4111be3bf51a" providerId="ADAL" clId="{F5AFB2F4-2F06-4AF2-824B-51E1BC8D4F61}" dt="2023-04-01T21:22:37.653" v="7237" actId="21"/>
          <ac:picMkLst>
            <pc:docMk/>
            <pc:sldMk cId="2455559002" sldId="282"/>
            <ac:picMk id="4" creationId="{5883D14B-285A-7ACE-1B1C-B42812134EDC}"/>
          </ac:picMkLst>
        </pc:picChg>
        <pc:picChg chg="del">
          <ac:chgData name="Bozman, Adam Nathaniel" userId="f0638ef9-1deb-4360-a9b3-4111be3bf51a" providerId="ADAL" clId="{F5AFB2F4-2F06-4AF2-824B-51E1BC8D4F61}" dt="2023-04-01T21:22:31.803" v="7235" actId="21"/>
          <ac:picMkLst>
            <pc:docMk/>
            <pc:sldMk cId="2455559002" sldId="282"/>
            <ac:picMk id="15" creationId="{3F3F18F3-1F0D-74E8-5DE1-40830402EB54}"/>
          </ac:picMkLst>
        </pc:picChg>
        <pc:cxnChg chg="del">
          <ac:chgData name="Bozman, Adam Nathaniel" userId="f0638ef9-1deb-4360-a9b3-4111be3bf51a" providerId="ADAL" clId="{F5AFB2F4-2F06-4AF2-824B-51E1BC8D4F61}" dt="2023-04-01T21:22:34.642" v="7236" actId="21"/>
          <ac:cxnSpMkLst>
            <pc:docMk/>
            <pc:sldMk cId="2455559002" sldId="282"/>
            <ac:cxnSpMk id="17" creationId="{B41FF81B-8698-C97E-7E25-4D547E4EFA23}"/>
          </ac:cxnSpMkLst>
        </pc:cxnChg>
      </pc:sldChg>
      <pc:sldChg chg="del">
        <pc:chgData name="Bozman, Adam Nathaniel" userId="f0638ef9-1deb-4360-a9b3-4111be3bf51a" providerId="ADAL" clId="{F5AFB2F4-2F06-4AF2-824B-51E1BC8D4F61}" dt="2023-03-31T00:14:58.034" v="432" actId="2696"/>
        <pc:sldMkLst>
          <pc:docMk/>
          <pc:sldMk cId="3421498522" sldId="282"/>
        </pc:sldMkLst>
      </pc:sldChg>
      <pc:sldChg chg="addSp delSp modSp add mod modTransition modAnim">
        <pc:chgData name="Bozman, Adam Nathaniel" userId="f0638ef9-1deb-4360-a9b3-4111be3bf51a" providerId="ADAL" clId="{F5AFB2F4-2F06-4AF2-824B-51E1BC8D4F61}" dt="2023-04-01T19:41:03.051" v="6097" actId="20577"/>
        <pc:sldMkLst>
          <pc:docMk/>
          <pc:sldMk cId="3315492430" sldId="283"/>
        </pc:sldMkLst>
        <pc:spChg chg="mod">
          <ac:chgData name="Bozman, Adam Nathaniel" userId="f0638ef9-1deb-4360-a9b3-4111be3bf51a" providerId="ADAL" clId="{F5AFB2F4-2F06-4AF2-824B-51E1BC8D4F61}" dt="2023-04-01T19:41:03.051" v="6097" actId="20577"/>
          <ac:spMkLst>
            <pc:docMk/>
            <pc:sldMk cId="3315492430" sldId="28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5AFB2F4-2F06-4AF2-824B-51E1BC8D4F61}" dt="2023-04-01T19:40:02.474" v="6078" actId="207"/>
          <ac:spMkLst>
            <pc:docMk/>
            <pc:sldMk cId="3315492430" sldId="283"/>
            <ac:spMk id="3" creationId="{5402D3B9-FB00-E226-AF0F-D42090882A9A}"/>
          </ac:spMkLst>
        </pc:spChg>
        <pc:spChg chg="add mod">
          <ac:chgData name="Bozman, Adam Nathaniel" userId="f0638ef9-1deb-4360-a9b3-4111be3bf51a" providerId="ADAL" clId="{F5AFB2F4-2F06-4AF2-824B-51E1BC8D4F61}" dt="2023-04-01T19:40:16.227" v="6081" actId="14100"/>
          <ac:spMkLst>
            <pc:docMk/>
            <pc:sldMk cId="3315492430" sldId="283"/>
            <ac:spMk id="5" creationId="{B307A27E-370F-23B8-6D6A-6DE306F414CF}"/>
          </ac:spMkLst>
        </pc:spChg>
        <pc:spChg chg="del">
          <ac:chgData name="Bozman, Adam Nathaniel" userId="f0638ef9-1deb-4360-a9b3-4111be3bf51a" providerId="ADAL" clId="{F5AFB2F4-2F06-4AF2-824B-51E1BC8D4F61}" dt="2023-04-01T18:56:09.706" v="3829" actId="21"/>
          <ac:spMkLst>
            <pc:docMk/>
            <pc:sldMk cId="3315492430" sldId="283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F5AFB2F4-2F06-4AF2-824B-51E1BC8D4F61}" dt="2023-04-01T19:40:28.074" v="6084" actId="14100"/>
          <ac:spMkLst>
            <pc:docMk/>
            <pc:sldMk cId="3315492430" sldId="283"/>
            <ac:spMk id="9" creationId="{D459FC2F-4E89-17D1-5B40-043C342065C3}"/>
          </ac:spMkLst>
        </pc:spChg>
        <pc:picChg chg="mod">
          <ac:chgData name="Bozman, Adam Nathaniel" userId="f0638ef9-1deb-4360-a9b3-4111be3bf51a" providerId="ADAL" clId="{F5AFB2F4-2F06-4AF2-824B-51E1BC8D4F61}" dt="2023-04-01T18:56:24.381" v="3834" actId="1076"/>
          <ac:picMkLst>
            <pc:docMk/>
            <pc:sldMk cId="3315492430" sldId="283"/>
            <ac:picMk id="4" creationId="{3B79E519-12F9-319A-C086-A90B096203E4}"/>
          </ac:picMkLst>
        </pc:picChg>
      </pc:sldChg>
      <pc:sldChg chg="addSp delSp modSp add del mod ord">
        <pc:chgData name="Bozman, Adam Nathaniel" userId="f0638ef9-1deb-4360-a9b3-4111be3bf51a" providerId="ADAL" clId="{F5AFB2F4-2F06-4AF2-824B-51E1BC8D4F61}" dt="2023-04-01T19:30:36.965" v="6075" actId="2696"/>
        <pc:sldMkLst>
          <pc:docMk/>
          <pc:sldMk cId="2247677069" sldId="284"/>
        </pc:sldMkLst>
        <pc:spChg chg="add del mod">
          <ac:chgData name="Bozman, Adam Nathaniel" userId="f0638ef9-1deb-4360-a9b3-4111be3bf51a" providerId="ADAL" clId="{F5AFB2F4-2F06-4AF2-824B-51E1BC8D4F61}" dt="2023-04-01T19:30:15.545" v="6071" actId="21"/>
          <ac:spMkLst>
            <pc:docMk/>
            <pc:sldMk cId="2247677069" sldId="284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F5AFB2F4-2F06-4AF2-824B-51E1BC8D4F61}" dt="2023-04-01T19:29:50.807" v="6067" actId="14826"/>
          <ac:picMkLst>
            <pc:docMk/>
            <pc:sldMk cId="2247677069" sldId="284"/>
            <ac:picMk id="4" creationId="{3B79E519-12F9-319A-C086-A90B096203E4}"/>
          </ac:picMkLst>
        </pc:picChg>
      </pc:sldChg>
      <pc:sldChg chg="addSp modSp add mod ord modAnim">
        <pc:chgData name="Bozman, Adam Nathaniel" userId="f0638ef9-1deb-4360-a9b3-4111be3bf51a" providerId="ADAL" clId="{F5AFB2F4-2F06-4AF2-824B-51E1BC8D4F61}" dt="2023-04-01T21:59:44.834" v="7804" actId="115"/>
        <pc:sldMkLst>
          <pc:docMk/>
          <pc:sldMk cId="63107502" sldId="285"/>
        </pc:sldMkLst>
        <pc:spChg chg="mod">
          <ac:chgData name="Bozman, Adam Nathaniel" userId="f0638ef9-1deb-4360-a9b3-4111be3bf51a" providerId="ADAL" clId="{F5AFB2F4-2F06-4AF2-824B-51E1BC8D4F61}" dt="2023-04-01T19:41:59.259" v="6125" actId="20577"/>
          <ac:spMkLst>
            <pc:docMk/>
            <pc:sldMk cId="63107502" sldId="285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5AFB2F4-2F06-4AF2-824B-51E1BC8D4F61}" dt="2023-04-01T21:59:44.834" v="7804" actId="115"/>
          <ac:spMkLst>
            <pc:docMk/>
            <pc:sldMk cId="63107502" sldId="285"/>
            <ac:spMk id="3" creationId="{CC3A9EAA-C48F-543F-4E00-D18629A7A848}"/>
          </ac:spMkLst>
        </pc:spChg>
        <pc:spChg chg="add mod">
          <ac:chgData name="Bozman, Adam Nathaniel" userId="f0638ef9-1deb-4360-a9b3-4111be3bf51a" providerId="ADAL" clId="{F5AFB2F4-2F06-4AF2-824B-51E1BC8D4F61}" dt="2023-04-01T19:41:23.452" v="6102" actId="1076"/>
          <ac:spMkLst>
            <pc:docMk/>
            <pc:sldMk cId="63107502" sldId="285"/>
            <ac:spMk id="5" creationId="{DC219146-A08B-2B97-73F5-36FC266007A9}"/>
          </ac:spMkLst>
        </pc:spChg>
        <pc:picChg chg="mod">
          <ac:chgData name="Bozman, Adam Nathaniel" userId="f0638ef9-1deb-4360-a9b3-4111be3bf51a" providerId="ADAL" clId="{F5AFB2F4-2F06-4AF2-824B-51E1BC8D4F61}" dt="2023-04-01T19:30:08.788" v="6069" actId="1076"/>
          <ac:picMkLst>
            <pc:docMk/>
            <pc:sldMk cId="63107502" sldId="285"/>
            <ac:picMk id="4" creationId="{3B79E519-12F9-319A-C086-A90B096203E4}"/>
          </ac:picMkLst>
        </pc:picChg>
      </pc:sldChg>
    </pc:docChg>
  </pc:docChgLst>
  <pc:docChgLst>
    <pc:chgData name="Bozman, Adam Nathaniel" userId="f0638ef9-1deb-4360-a9b3-4111be3bf51a" providerId="ADAL" clId="{F5A5ED14-8D13-4857-8F4C-AE9118AC1777}"/>
    <pc:docChg chg="custSel addSld modSld">
      <pc:chgData name="Bozman, Adam Nathaniel" userId="f0638ef9-1deb-4360-a9b3-4111be3bf51a" providerId="ADAL" clId="{F5A5ED14-8D13-4857-8F4C-AE9118AC1777}" dt="2023-04-03T16:28:07.120" v="1541" actId="1076"/>
      <pc:docMkLst>
        <pc:docMk/>
      </pc:docMkLst>
      <pc:sldChg chg="modSp mod">
        <pc:chgData name="Bozman, Adam Nathaniel" userId="f0638ef9-1deb-4360-a9b3-4111be3bf51a" providerId="ADAL" clId="{F5A5ED14-8D13-4857-8F4C-AE9118AC1777}" dt="2023-03-30T18:05:00.584" v="1" actId="14100"/>
        <pc:sldMkLst>
          <pc:docMk/>
          <pc:sldMk cId="2414693220" sldId="256"/>
        </pc:sldMkLst>
        <pc:spChg chg="mod">
          <ac:chgData name="Bozman, Adam Nathaniel" userId="f0638ef9-1deb-4360-a9b3-4111be3bf51a" providerId="ADAL" clId="{F5A5ED14-8D13-4857-8F4C-AE9118AC1777}" dt="2023-03-30T18:05:00.584" v="1" actId="14100"/>
          <ac:spMkLst>
            <pc:docMk/>
            <pc:sldMk cId="2414693220" sldId="256"/>
            <ac:spMk id="2" creationId="{900AD881-4292-3942-BA86-91F62FAFA2BA}"/>
          </ac:spMkLst>
        </pc:spChg>
      </pc:sldChg>
      <pc:sldChg chg="addSp modSp mod">
        <pc:chgData name="Bozman, Adam Nathaniel" userId="f0638ef9-1deb-4360-a9b3-4111be3bf51a" providerId="ADAL" clId="{F5A5ED14-8D13-4857-8F4C-AE9118AC1777}" dt="2023-04-03T16:17:27.974" v="1539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F5A5ED14-8D13-4857-8F4C-AE9118AC1777}" dt="2023-03-30T18:14:30.544" v="122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5A5ED14-8D13-4857-8F4C-AE9118AC1777}" dt="2023-03-30T19:24:57.321" v="1300" actId="113"/>
          <ac:spMkLst>
            <pc:docMk/>
            <pc:sldMk cId="805916559" sldId="261"/>
            <ac:spMk id="4" creationId="{7D98DE18-86DF-C457-D14D-5E9856D9A387}"/>
          </ac:spMkLst>
        </pc:spChg>
        <pc:spChg chg="mod">
          <ac:chgData name="Bozman, Adam Nathaniel" userId="f0638ef9-1deb-4360-a9b3-4111be3bf51a" providerId="ADAL" clId="{F5A5ED14-8D13-4857-8F4C-AE9118AC1777}" dt="2023-03-30T19:21:43.847" v="1207" actId="14100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5A5ED14-8D13-4857-8F4C-AE9118AC1777}" dt="2023-03-30T18:14:20.268" v="119" actId="1076"/>
          <ac:spMkLst>
            <pc:docMk/>
            <pc:sldMk cId="805916559" sldId="261"/>
            <ac:spMk id="8" creationId="{9A08752B-3956-1B49-A67C-A87B88B39B90}"/>
          </ac:spMkLst>
        </pc:spChg>
        <pc:spChg chg="add mod">
          <ac:chgData name="Bozman, Adam Nathaniel" userId="f0638ef9-1deb-4360-a9b3-4111be3bf51a" providerId="ADAL" clId="{F5A5ED14-8D13-4857-8F4C-AE9118AC1777}" dt="2023-04-03T16:17:27.974" v="1539" actId="20577"/>
          <ac:spMkLst>
            <pc:docMk/>
            <pc:sldMk cId="805916559" sldId="261"/>
            <ac:spMk id="9" creationId="{3AFC2C10-B943-C4FD-C99F-99C023B52DCF}"/>
          </ac:spMkLst>
        </pc:spChg>
      </pc:sldChg>
      <pc:sldChg chg="modSp mod">
        <pc:chgData name="Bozman, Adam Nathaniel" userId="f0638ef9-1deb-4360-a9b3-4111be3bf51a" providerId="ADAL" clId="{F5A5ED14-8D13-4857-8F4C-AE9118AC1777}" dt="2023-03-31T18:01:19.808" v="1536" actId="313"/>
        <pc:sldMkLst>
          <pc:docMk/>
          <pc:sldMk cId="535126045" sldId="276"/>
        </pc:sldMkLst>
        <pc:spChg chg="mod">
          <ac:chgData name="Bozman, Adam Nathaniel" userId="f0638ef9-1deb-4360-a9b3-4111be3bf51a" providerId="ADAL" clId="{F5A5ED14-8D13-4857-8F4C-AE9118AC1777}" dt="2023-03-31T18:01:19.808" v="1536" actId="313"/>
          <ac:spMkLst>
            <pc:docMk/>
            <pc:sldMk cId="535126045" sldId="276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5A5ED14-8D13-4857-8F4C-AE9118AC1777}" dt="2023-04-03T16:28:07.120" v="1541" actId="1076"/>
        <pc:sldMkLst>
          <pc:docMk/>
          <pc:sldMk cId="193136473" sldId="278"/>
        </pc:sldMkLst>
        <pc:picChg chg="mod">
          <ac:chgData name="Bozman, Adam Nathaniel" userId="f0638ef9-1deb-4360-a9b3-4111be3bf51a" providerId="ADAL" clId="{F5A5ED14-8D13-4857-8F4C-AE9118AC1777}" dt="2023-03-31T17:57:23.998" v="1301" actId="1076"/>
          <ac:picMkLst>
            <pc:docMk/>
            <pc:sldMk cId="193136473" sldId="278"/>
            <ac:picMk id="4" creationId="{5883D14B-285A-7ACE-1B1C-B42812134EDC}"/>
          </ac:picMkLst>
        </pc:picChg>
        <pc:cxnChg chg="mod">
          <ac:chgData name="Bozman, Adam Nathaniel" userId="f0638ef9-1deb-4360-a9b3-4111be3bf51a" providerId="ADAL" clId="{F5A5ED14-8D13-4857-8F4C-AE9118AC1777}" dt="2023-04-03T16:28:07.120" v="1541" actId="1076"/>
          <ac:cxnSpMkLst>
            <pc:docMk/>
            <pc:sldMk cId="193136473" sldId="278"/>
            <ac:cxnSpMk id="17" creationId="{B41FF81B-8698-C97E-7E25-4D547E4EFA23}"/>
          </ac:cxnSpMkLst>
        </pc:cxnChg>
      </pc:sldChg>
      <pc:sldChg chg="modSp mod">
        <pc:chgData name="Bozman, Adam Nathaniel" userId="f0638ef9-1deb-4360-a9b3-4111be3bf51a" providerId="ADAL" clId="{F5A5ED14-8D13-4857-8F4C-AE9118AC1777}" dt="2023-03-30T18:17:12.454" v="437" actId="14100"/>
        <pc:sldMkLst>
          <pc:docMk/>
          <pc:sldMk cId="214067596" sldId="280"/>
        </pc:sldMkLst>
        <pc:spChg chg="mod">
          <ac:chgData name="Bozman, Adam Nathaniel" userId="f0638ef9-1deb-4360-a9b3-4111be3bf51a" providerId="ADAL" clId="{F5A5ED14-8D13-4857-8F4C-AE9118AC1777}" dt="2023-03-30T18:17:12.454" v="437" actId="14100"/>
          <ac:spMkLst>
            <pc:docMk/>
            <pc:sldMk cId="214067596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5A5ED14-8D13-4857-8F4C-AE9118AC1777}" dt="2023-03-30T18:16:57.954" v="396" actId="20577"/>
          <ac:spMkLst>
            <pc:docMk/>
            <pc:sldMk cId="214067596" sldId="280"/>
            <ac:spMk id="6" creationId="{EEF0D0AF-BA9D-BA4C-AB3F-F8D9E7955440}"/>
          </ac:spMkLst>
        </pc:spChg>
      </pc:sldChg>
      <pc:sldChg chg="add">
        <pc:chgData name="Bozman, Adam Nathaniel" userId="f0638ef9-1deb-4360-a9b3-4111be3bf51a" providerId="ADAL" clId="{F5A5ED14-8D13-4857-8F4C-AE9118AC1777}" dt="2023-03-30T18:21:20.318" v="438" actId="2890"/>
        <pc:sldMkLst>
          <pc:docMk/>
          <pc:sldMk cId="342149852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498919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What drives merger waves?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Jarrad Harford | JFE, 2005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SLO Survey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B79E519-12F9-319A-C086-A90B0962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60" y="2176272"/>
            <a:ext cx="7544079" cy="421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5402D3B9-FB00-E226-AF0F-D42090882A9A}"/>
              </a:ext>
            </a:extLst>
          </p:cNvPr>
          <p:cNvSpPr/>
          <p:nvPr/>
        </p:nvSpPr>
        <p:spPr>
          <a:xfrm>
            <a:off x="2791047" y="4704907"/>
            <a:ext cx="1339702" cy="18607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B307A27E-370F-23B8-6D6A-6DE306F414CF}"/>
              </a:ext>
            </a:extLst>
          </p:cNvPr>
          <p:cNvSpPr/>
          <p:nvPr/>
        </p:nvSpPr>
        <p:spPr>
          <a:xfrm>
            <a:off x="5170967" y="4706679"/>
            <a:ext cx="1777409" cy="18607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459FC2F-4E89-17D1-5B40-043C342065C3}"/>
              </a:ext>
            </a:extLst>
          </p:cNvPr>
          <p:cNvSpPr/>
          <p:nvPr/>
        </p:nvSpPr>
        <p:spPr>
          <a:xfrm>
            <a:off x="7402032" y="4018575"/>
            <a:ext cx="2076894" cy="18607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Behavioral Explanation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9E519-12F9-319A-C086-A90B0962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6229" y="2176272"/>
            <a:ext cx="5731435" cy="421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C3A9EAA-C48F-543F-4E00-D18629A7A848}"/>
              </a:ext>
            </a:extLst>
          </p:cNvPr>
          <p:cNvSpPr txBox="1">
            <a:spLocks/>
          </p:cNvSpPr>
          <p:nvPr/>
        </p:nvSpPr>
        <p:spPr>
          <a:xfrm>
            <a:off x="1371601" y="2362819"/>
            <a:ext cx="3593804" cy="427178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 2 suggest that the rate spread leads the market-to-book ratio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 in the rate spread leads to increases in the market to book ratio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), the correlation between lagged changes in rate spread and the current changes in the market to book ratio is a significant -0.38.  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reverse is not true: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Ergo, transaction costs as a proxy do not correlate with the rate spread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C219146-A08B-2B97-73F5-36FC266007A9}"/>
              </a:ext>
            </a:extLst>
          </p:cNvPr>
          <p:cNvSpPr/>
          <p:nvPr/>
        </p:nvSpPr>
        <p:spPr>
          <a:xfrm rot="21235935">
            <a:off x="5613439" y="4016753"/>
            <a:ext cx="5211726" cy="18607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904127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710255" y="2109546"/>
            <a:ext cx="5558701" cy="438885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“The test in this paper directly compare the two explanations and support the neoclassical model,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as modified to include a role for capital liquidity.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”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relation between asset values and merger activity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that is the motivation of the behavioral hypothesis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reflects the capital liquidity effect rather than any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misvaluation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effect.  </a:t>
            </a:r>
          </a:p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Cause for Concern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Acquirer, target, and bids appear rational and binding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First mover(s) vs…?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Evaluates performance in the median, may intra-industry divisions skew this?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795666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801922" cy="1662674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Does market timing or industry shock drive merger waves?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768830"/>
            <a:ext cx="9656064" cy="1540909"/>
          </a:xfrm>
          <a:prstGeom prst="rect">
            <a:avLst/>
          </a:prstGeom>
        </p:spPr>
        <p:txBody>
          <a:bodyPr vert="horz" lIns="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Market Timing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Rational managers take advantage of consistent pricing errors in the market to buy real assets with overvalued stock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Industry Shock(s)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Industries responding to shocks reorganize through mergers and acquisitions, thereby creating a clustering of merger activity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554214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2553128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8DE18-86DF-C457-D14D-5E9856D9A387}"/>
              </a:ext>
            </a:extLst>
          </p:cNvPr>
          <p:cNvSpPr txBox="1"/>
          <p:nvPr/>
        </p:nvSpPr>
        <p:spPr>
          <a:xfrm>
            <a:off x="1225743" y="5825271"/>
            <a:ext cx="980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Harford looks at 35 merger waves in 28 industries between 1981 and 2000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Even if a shock has occurred, managers still need to raise money for a merger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(debt or cash).  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C2C10-B943-C4FD-C99F-99C023B52DCF}"/>
              </a:ext>
            </a:extLst>
          </p:cNvPr>
          <p:cNvSpPr txBox="1"/>
          <p:nvPr/>
        </p:nvSpPr>
        <p:spPr>
          <a:xfrm>
            <a:off x="1225743" y="4329985"/>
            <a:ext cx="980192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Merger waves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most likely when an industry shock had resulted in spare capacity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(slump in demand)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Gregor Andrade and Erik Stafford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Regulatory shocks are important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too; the shock of deregulation led many deals in the late 1990s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Neoclassical Explanation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168817" y="3581027"/>
            <a:ext cx="7756451" cy="302713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Harford argues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because higher market valuations relax financing constraints, market valuations are an important component of capital liquidity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Harford (1999) shows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 that have built up large cash reserves are more active in the acquisition market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 the neoclassical hypothesis, once a shock to an industry’s environment occurs,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collective reaction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firms inside and outside the industry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such that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industry assets are reallocated through mergers and partial-firm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F725A6CF-EAA2-40AD-6854-148CAFDA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9819" y="2771772"/>
            <a:ext cx="1710329" cy="1710329"/>
          </a:xfrm>
          <a:prstGeom prst="rect">
            <a:avLst/>
          </a:prstGeom>
        </p:spPr>
      </p:pic>
      <p:pic>
        <p:nvPicPr>
          <p:cNvPr id="9" name="Graphic 8" descr="Surprised face outline with solid fill">
            <a:extLst>
              <a:ext uri="{FF2B5EF4-FFF2-40B4-BE49-F238E27FC236}">
                <a16:creationId xmlns:a16="http://schemas.microsoft.com/office/drawing/2014/main" id="{59093EEC-B122-F1EF-F3D2-EBFF8A4FB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6061" y="4648324"/>
            <a:ext cx="1977844" cy="1977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4708E4-ED0B-F415-007F-E62F067D8604}"/>
              </a:ext>
            </a:extLst>
          </p:cNvPr>
          <p:cNvSpPr txBox="1"/>
          <p:nvPr/>
        </p:nvSpPr>
        <p:spPr>
          <a:xfrm>
            <a:off x="1371600" y="2083363"/>
            <a:ext cx="9656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“Neoclassical explanations of rational merger waves are based 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 economic disturbance that leads to industry reorganization.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AE7C1-AF92-19B9-24E3-3ADCA1F624AD}"/>
              </a:ext>
            </a:extLst>
          </p:cNvPr>
          <p:cNvSpPr txBox="1"/>
          <p:nvPr/>
        </p:nvSpPr>
        <p:spPr>
          <a:xfrm>
            <a:off x="397192" y="2984257"/>
            <a:ext cx="9299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paper suggests a role for capital liquidity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within a neoclassical hypothesis</a:t>
            </a:r>
          </a:p>
        </p:txBody>
      </p:sp>
    </p:spTree>
    <p:extLst>
      <p:ext uri="{BB962C8B-B14F-4D97-AF65-F5344CB8AC3E}">
        <p14:creationId xmlns:p14="http://schemas.microsoft.com/office/powerpoint/2010/main" val="63651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Behavioral Hypothesis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8" y="2954770"/>
            <a:ext cx="9656064" cy="412651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Shleifer and </a:t>
            </a:r>
            <a:r>
              <a:rPr lang="en-US" sz="1800" b="1" dirty="0" err="1">
                <a:solidFill>
                  <a:srgbClr val="9E0605"/>
                </a:solidFill>
                <a:latin typeface="Corbel" panose="020B0503020204020204" pitchFamily="34" charset="0"/>
              </a:rPr>
              <a:t>Vishny</a:t>
            </a: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 (2003)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posit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bull markets lead groups of bidders with overvalued stock to use the stock to buy real assets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undervalued targets through mergers.  ---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shorter time horizon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Rhodes-</a:t>
            </a:r>
            <a:r>
              <a:rPr lang="en-US" sz="1800" b="1" dirty="0" err="1">
                <a:solidFill>
                  <a:srgbClr val="9E0605"/>
                </a:solidFill>
                <a:latin typeface="Corbel" panose="020B0503020204020204" pitchFamily="34" charset="0"/>
              </a:rPr>
              <a:t>Kropf</a:t>
            </a: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 and Viswanathan (2004)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argue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rational targets without perfect information will accept more bids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from overvalued bidders during market valuation peaks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because they overestimate synergies during these periods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  ---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imperfect information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Rhodes-</a:t>
            </a:r>
            <a:r>
              <a:rPr lang="en-US" sz="1800" b="1" dirty="0" err="1">
                <a:solidFill>
                  <a:srgbClr val="9E0605"/>
                </a:solidFill>
                <a:latin typeface="Corbel" panose="020B0503020204020204" pitchFamily="34" charset="0"/>
              </a:rPr>
              <a:t>Kropf</a:t>
            </a: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 et al. (2004)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note that their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results are consistent with both behavioral mispricing stories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ergo, merger activity spikes when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growth opportunities are high </a:t>
            </a: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or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 when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firm specific discount rates are low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This interpretation is similar to a neoclassical hypothesis </a:t>
            </a:r>
            <a:r>
              <a:rPr lang="en-US" sz="1800" b="1" u="sng" dirty="0">
                <a:solidFill>
                  <a:srgbClr val="0070C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with a capital liquidity component.</a:t>
            </a:r>
            <a:endParaRPr lang="en-US" sz="18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9CF4C-4184-51EC-5921-9DCD2B886DAB}"/>
              </a:ext>
            </a:extLst>
          </p:cNvPr>
          <p:cNvSpPr txBox="1"/>
          <p:nvPr/>
        </p:nvSpPr>
        <p:spPr>
          <a:xfrm>
            <a:off x="1371599" y="2061181"/>
            <a:ext cx="965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“Under the behavioral hypothesis,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there is no underlying reason for a merger wave other than the desire by managers to use overvalued stock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acquire the assets of less overvalued firms.”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1D6E3B-9807-F619-D211-18003DA713F3}"/>
              </a:ext>
            </a:extLst>
          </p:cNvPr>
          <p:cNvCxnSpPr>
            <a:cxnSpLocks/>
          </p:cNvCxnSpPr>
          <p:nvPr/>
        </p:nvCxnSpPr>
        <p:spPr>
          <a:xfrm>
            <a:off x="5098312" y="4550734"/>
            <a:ext cx="0" cy="4040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509C33-8434-4DB8-9530-375CD62A5083}"/>
              </a:ext>
            </a:extLst>
          </p:cNvPr>
          <p:cNvCxnSpPr>
            <a:cxnSpLocks/>
          </p:cNvCxnSpPr>
          <p:nvPr/>
        </p:nvCxnSpPr>
        <p:spPr>
          <a:xfrm>
            <a:off x="6367130" y="4550734"/>
            <a:ext cx="0" cy="4040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2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Behavioral Prejudices?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35640" y="2588703"/>
            <a:ext cx="9692024" cy="222869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“What has become clear for both descriptive and normative analysis is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incorporating insights from psychology into corporate and securities law means having to climb four tall steps to gain plausibility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Behavioral Economics of Mergers and Acquisitions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Langevoort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2011)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34979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Georgetown 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Graphic 3" descr="Rooster outline">
            <a:extLst>
              <a:ext uri="{FF2B5EF4-FFF2-40B4-BE49-F238E27FC236}">
                <a16:creationId xmlns:a16="http://schemas.microsoft.com/office/drawing/2014/main" id="{5883D14B-285A-7ACE-1B1C-B4281213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479" y="4095712"/>
            <a:ext cx="2228697" cy="2228697"/>
          </a:xfrm>
          <a:prstGeom prst="rect">
            <a:avLst/>
          </a:prstGeom>
        </p:spPr>
      </p:pic>
      <p:pic>
        <p:nvPicPr>
          <p:cNvPr id="15" name="Graphic 14" descr="Egg with solid fill">
            <a:extLst>
              <a:ext uri="{FF2B5EF4-FFF2-40B4-BE49-F238E27FC236}">
                <a16:creationId xmlns:a16="http://schemas.microsoft.com/office/drawing/2014/main" id="{3F3F18F3-1F0D-74E8-5DE1-40830402E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2108" y="4218271"/>
            <a:ext cx="2028749" cy="202874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1FF81B-8698-C97E-7E25-4D547E4EFA23}"/>
              </a:ext>
            </a:extLst>
          </p:cNvPr>
          <p:cNvCxnSpPr>
            <a:cxnSpLocks/>
          </p:cNvCxnSpPr>
          <p:nvPr/>
        </p:nvCxnSpPr>
        <p:spPr>
          <a:xfrm>
            <a:off x="5241861" y="5210061"/>
            <a:ext cx="1174712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Joint Hypothesis Problem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068607" y="2158593"/>
            <a:ext cx="10054785" cy="441856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“Due to the changes the industry is undergoing and the endogeneity of the choice to merge,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contemporaneous performance of the industry also is a problematic proxy.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All firms are likely to restructure in some way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(either externally or internally) in response to the industry shock (no differences)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neoclassical hypothesis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predicts that performance will improve relative to the unobservable unmerged performance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(only relative to what would have happened, similar to RDD)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Any empirical test of this hypothesis implicitly tests </a:t>
            </a: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joint hypothesis</a:t>
            </a:r>
            <a:endParaRPr lang="en-US" sz="18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the empirical benchmark is a good proxy for the unobservable benchmark 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performance improves relative to this benchmark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Harford uses both industry benchmarks and analysts’ forecasts (pre and post merge)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Behavioral Framework –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Mergers in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waves have no underlying economic rationale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presumption that regulatory necessity is a catalyst for better performance…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what about in a crash?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 (e.g., “Black Monday”)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34979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 (SDC 1981-2000)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45555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10136459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Proper Macro Environment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238153"/>
            <a:ext cx="9656064" cy="42530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“Thus, the explanation for merger waves is intuitive: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merger waves require both an economic motivation for transactions and relatively love transaction costs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generate a large volume of transactions.”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Two sets of factors predicted by behavioral and neoclassical: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Economics shocks to industry’s operating environment: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Cash Flow Margin on Sales, Asset Turnover, Research and Development, Capital Expenditures, Employee Growth, Return on Assets, and Sales Growth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Market-to-book is also claimed by the behavioral hypothesis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Reliance on market timing: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cross-sectional standard deviation of the market-to-book ratio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average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one- and three-year stock returns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cross-sectional standard deviation of those 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140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Shocks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48049" y="2226622"/>
            <a:ext cx="3206993" cy="416035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9E0605"/>
                </a:solidFill>
                <a:latin typeface="Corbel" panose="020B0503020204020204" pitchFamily="34" charset="0"/>
              </a:rPr>
              <a:t>Profitability, Asset Turnover, R&amp;D, </a:t>
            </a:r>
            <a:r>
              <a:rPr lang="en-US" sz="1800" dirty="0" err="1">
                <a:solidFill>
                  <a:srgbClr val="9E0605"/>
                </a:solidFill>
                <a:latin typeface="Corbel" panose="020B0503020204020204" pitchFamily="34" charset="0"/>
              </a:rPr>
              <a:t>CapX</a:t>
            </a:r>
            <a:r>
              <a:rPr lang="en-US" sz="1800" dirty="0">
                <a:solidFill>
                  <a:srgbClr val="9E0605"/>
                </a:solidFill>
                <a:latin typeface="Corbel" panose="020B0503020204020204" pitchFamily="34" charset="0"/>
              </a:rPr>
              <a:t>, Growth, ROA, and </a:t>
            </a:r>
            <a:r>
              <a:rPr lang="en-US" sz="1800" b="1" dirty="0">
                <a:solidFill>
                  <a:srgbClr val="9E0605"/>
                </a:solidFill>
                <a:latin typeface="Corbel" panose="020B0503020204020204" pitchFamily="34" charset="0"/>
              </a:rPr>
              <a:t>Sales are all abnormally high prior to waves (neoclassical)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Pre-wave changes were high for the average industry </a:t>
            </a:r>
            <a:r>
              <a:rPr lang="en-US" sz="1800" dirty="0">
                <a:solidFill>
                  <a:srgbClr val="0070C0"/>
                </a:solidFill>
                <a:latin typeface="Corbel" panose="020B0503020204020204" pitchFamily="34" charset="0"/>
              </a:rPr>
              <a:t>(time-series rank)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Corbel" panose="020B0503020204020204" pitchFamily="34" charset="0"/>
              </a:rPr>
              <a:t>Variables that are </a:t>
            </a:r>
            <a:r>
              <a:rPr lang="en-US" sz="1800" b="1" dirty="0">
                <a:solidFill>
                  <a:srgbClr val="00B050"/>
                </a:solidFill>
                <a:latin typeface="Corbel" panose="020B0503020204020204" pitchFamily="34" charset="0"/>
              </a:rPr>
              <a:t>related to both behavioral and neoclassical hypotheses, are all abnormally high </a:t>
            </a:r>
            <a:r>
              <a:rPr lang="en-US" sz="1800" dirty="0">
                <a:solidFill>
                  <a:srgbClr val="00B050"/>
                </a:solidFill>
                <a:latin typeface="Corbel" panose="020B0503020204020204" pitchFamily="34" charset="0"/>
              </a:rPr>
              <a:t>in the year preceding a wave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F223-0D92-1CB7-0B0E-0642CD65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5316" y="1735577"/>
            <a:ext cx="6696124" cy="4904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B6CFC-6463-3EC2-6CE9-324A10059487}"/>
              </a:ext>
            </a:extLst>
          </p:cNvPr>
          <p:cNvSpPr/>
          <p:nvPr/>
        </p:nvSpPr>
        <p:spPr>
          <a:xfrm>
            <a:off x="6443331" y="2545335"/>
            <a:ext cx="572546" cy="3690660"/>
          </a:xfrm>
          <a:prstGeom prst="rect">
            <a:avLst/>
          </a:prstGeom>
          <a:noFill/>
          <a:ln w="38100">
            <a:solidFill>
              <a:srgbClr val="9E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7F712-0973-E071-C769-88100E919802}"/>
              </a:ext>
            </a:extLst>
          </p:cNvPr>
          <p:cNvSpPr/>
          <p:nvPr/>
        </p:nvSpPr>
        <p:spPr>
          <a:xfrm>
            <a:off x="7249634" y="2545334"/>
            <a:ext cx="572546" cy="36906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5F7BF-9B15-07B5-D6B8-54FD1CB37B4D}"/>
              </a:ext>
            </a:extLst>
          </p:cNvPr>
          <p:cNvSpPr/>
          <p:nvPr/>
        </p:nvSpPr>
        <p:spPr>
          <a:xfrm>
            <a:off x="10183320" y="4944140"/>
            <a:ext cx="572546" cy="15504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006DC-C6DB-19CA-FA10-4A6A29E46CBF}"/>
              </a:ext>
            </a:extLst>
          </p:cNvPr>
          <p:cNvSpPr/>
          <p:nvPr/>
        </p:nvSpPr>
        <p:spPr>
          <a:xfrm>
            <a:off x="10183320" y="2545335"/>
            <a:ext cx="572546" cy="180338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25038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SLO Survey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49453"/>
            <a:ext cx="6831419" cy="427178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 assert that, based on the results of the </a:t>
            </a:r>
            <a:r>
              <a:rPr lang="en-US" sz="1800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Lown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paper,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rate spread may be used as a proxy for overall liquidity or ease of financing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(in whatever form) in the economy.”</a:t>
            </a:r>
          </a:p>
          <a:p>
            <a:pPr algn="l">
              <a:lnSpc>
                <a:spcPct val="100000"/>
              </a:lnSpc>
            </a:pPr>
            <a:r>
              <a:rPr lang="en-US" sz="19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neoclassical model with transaction costs”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rate spread will be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correlated with transaction costs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Following the argument that higher asset values accommodate capital liquidity in an industry,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empirical specifications to test the model will also include an industry specific interaction variable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 1 plots an inverse relation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rate spread and aggregate merger activity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Fig 1 also shows bars showing the timing of individual industry merger waves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B79E519-12F9-319A-C086-A90B0962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92613" y="2359862"/>
            <a:ext cx="5296418" cy="296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3445</TotalTime>
  <Words>1121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Office Theme</vt:lpstr>
      <vt:lpstr>What drives merger waves?</vt:lpstr>
      <vt:lpstr>Does market timing or industry shock drive merger waves?</vt:lpstr>
      <vt:lpstr>Neoclassical Explanation</vt:lpstr>
      <vt:lpstr>Behavioral Hypothesis</vt:lpstr>
      <vt:lpstr>Behavioral Prejudices? </vt:lpstr>
      <vt:lpstr>Joint Hypothesis Problem</vt:lpstr>
      <vt:lpstr>The Proper Macro Environment</vt:lpstr>
      <vt:lpstr>Shocks</vt:lpstr>
      <vt:lpstr>SLO Survey</vt:lpstr>
      <vt:lpstr>SLO Survey</vt:lpstr>
      <vt:lpstr>Behavioral Explanation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2023-04-03T16:28:07Z</dcterms:modified>
</cp:coreProperties>
</file>