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61" r:id="rId3"/>
    <p:sldId id="279" r:id="rId4"/>
    <p:sldId id="278" r:id="rId5"/>
    <p:sldId id="280" r:id="rId6"/>
    <p:sldId id="277" r:id="rId7"/>
    <p:sldId id="281" r:id="rId8"/>
    <p:sldId id="266" r:id="rId9"/>
    <p:sldId id="27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605"/>
    <a:srgbClr val="FF0020"/>
    <a:srgbClr val="9E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E4212-139C-45F2-949D-36A09CC9EC3E}" v="151" dt="2023-02-04T02:14:38.978"/>
    <p1510:client id="{627B7CEE-95FB-448C-A9C0-B8B5BC2A160E}" v="323" dt="2023-02-03T17:20:41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/>
    <p:restoredTop sz="97219"/>
  </p:normalViewPr>
  <p:slideViewPr>
    <p:cSldViewPr snapToGrid="0" snapToObjects="1">
      <p:cViewPr>
        <p:scale>
          <a:sx n="90" d="100"/>
          <a:sy n="90" d="100"/>
        </p:scale>
        <p:origin x="2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10AE4212-139C-45F2-949D-36A09CC9EC3E}"/>
    <pc:docChg chg="undo custSel addSld delSld modSld sldOrd">
      <pc:chgData name="Bozman, Adam Nathaniel" userId="f0638ef9-1deb-4360-a9b3-4111be3bf51a" providerId="ADAL" clId="{10AE4212-139C-45F2-949D-36A09CC9EC3E}" dt="2023-02-04T02:24:59.396" v="4201" actId="113"/>
      <pc:docMkLst>
        <pc:docMk/>
      </pc:docMkLst>
      <pc:sldChg chg="modSp mod">
        <pc:chgData name="Bozman, Adam Nathaniel" userId="f0638ef9-1deb-4360-a9b3-4111be3bf51a" providerId="ADAL" clId="{10AE4212-139C-45F2-949D-36A09CC9EC3E}" dt="2023-02-01T17:42:19.165" v="689" actId="1076"/>
        <pc:sldMkLst>
          <pc:docMk/>
          <pc:sldMk cId="2414693220" sldId="256"/>
        </pc:sldMkLst>
        <pc:spChg chg="mod">
          <ac:chgData name="Bozman, Adam Nathaniel" userId="f0638ef9-1deb-4360-a9b3-4111be3bf51a" providerId="ADAL" clId="{10AE4212-139C-45F2-949D-36A09CC9EC3E}" dt="2023-02-01T17:42:08.002" v="688" actId="14100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1T17:30:27.031" v="220" actId="1076"/>
          <ac:spMkLst>
            <pc:docMk/>
            <pc:sldMk cId="2414693220" sldId="256"/>
            <ac:spMk id="6" creationId="{EEF0D0AF-BA9D-BA4C-AB3F-F8D9E7955440}"/>
          </ac:spMkLst>
        </pc:spChg>
        <pc:picChg chg="mod">
          <ac:chgData name="Bozman, Adam Nathaniel" userId="f0638ef9-1deb-4360-a9b3-4111be3bf51a" providerId="ADAL" clId="{10AE4212-139C-45F2-949D-36A09CC9EC3E}" dt="2023-02-01T17:42:19.165" v="689" actId="1076"/>
          <ac:picMkLst>
            <pc:docMk/>
            <pc:sldMk cId="2414693220" sldId="256"/>
            <ac:picMk id="5" creationId="{D464A24F-A446-5A41-8033-53B1A84C232F}"/>
          </ac:picMkLst>
        </pc:picChg>
      </pc:sldChg>
      <pc:sldChg chg="del ord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721369664" sldId="260"/>
        </pc:sldMkLst>
      </pc:sldChg>
      <pc:sldChg chg="modSp mod ord">
        <pc:chgData name="Bozman, Adam Nathaniel" userId="f0638ef9-1deb-4360-a9b3-4111be3bf51a" providerId="ADAL" clId="{10AE4212-139C-45F2-949D-36A09CC9EC3E}" dt="2023-02-01T18:35:27.060" v="1572" actId="20577"/>
        <pc:sldMkLst>
          <pc:docMk/>
          <pc:sldMk cId="805916559" sldId="261"/>
        </pc:sldMkLst>
        <pc:spChg chg="mod">
          <ac:chgData name="Bozman, Adam Nathaniel" userId="f0638ef9-1deb-4360-a9b3-4111be3bf51a" providerId="ADAL" clId="{10AE4212-139C-45F2-949D-36A09CC9EC3E}" dt="2023-02-01T18:01:08.237" v="723" actId="20577"/>
          <ac:spMkLst>
            <pc:docMk/>
            <pc:sldMk cId="805916559" sldId="26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1T18:35:27.060" v="1572" actId="20577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10AE4212-139C-45F2-949D-36A09CC9EC3E}" dt="2023-02-01T18:01:04.794" v="710" actId="27636"/>
          <ac:spMkLst>
            <pc:docMk/>
            <pc:sldMk cId="805916559" sldId="261"/>
            <ac:spMk id="11" creationId="{540D1D29-5422-3C45-AE18-D2704579EA3C}"/>
          </ac:spMkLst>
        </pc:spChg>
      </pc:sldChg>
      <pc:sldChg chg="del ord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398829381" sldId="262"/>
        </pc:sldMkLst>
      </pc:sldChg>
      <pc:sldChg chg="del ord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674685168" sldId="263"/>
        </pc:sldMkLst>
      </pc:sldChg>
      <pc:sldChg chg="del ord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1886891478" sldId="264"/>
        </pc:sldMkLst>
      </pc:sldChg>
      <pc:sldChg chg="del">
        <pc:chgData name="Bozman, Adam Nathaniel" userId="f0638ef9-1deb-4360-a9b3-4111be3bf51a" providerId="ADAL" clId="{10AE4212-139C-45F2-949D-36A09CC9EC3E}" dt="2023-02-01T17:35:55.997" v="504" actId="2696"/>
        <pc:sldMkLst>
          <pc:docMk/>
          <pc:sldMk cId="730684839" sldId="265"/>
        </pc:sldMkLst>
      </pc:sldChg>
      <pc:sldChg chg="addSp delSp modSp mod modAnim">
        <pc:chgData name="Bozman, Adam Nathaniel" userId="f0638ef9-1deb-4360-a9b3-4111be3bf51a" providerId="ADAL" clId="{10AE4212-139C-45F2-949D-36A09CC9EC3E}" dt="2023-02-04T02:15:27.282" v="3835" actId="1076"/>
        <pc:sldMkLst>
          <pc:docMk/>
          <pc:sldMk cId="2592332005" sldId="266"/>
        </pc:sldMkLst>
        <pc:spChg chg="mod">
          <ac:chgData name="Bozman, Adam Nathaniel" userId="f0638ef9-1deb-4360-a9b3-4111be3bf51a" providerId="ADAL" clId="{10AE4212-139C-45F2-949D-36A09CC9EC3E}" dt="2023-02-01T17:38:08.369" v="579" actId="20577"/>
          <ac:spMkLst>
            <pc:docMk/>
            <pc:sldMk cId="2592332005" sldId="26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4T02:06:46.050" v="3699" actId="14100"/>
          <ac:spMkLst>
            <pc:docMk/>
            <pc:sldMk cId="2592332005" sldId="266"/>
            <ac:spMk id="6" creationId="{EEF0D0AF-BA9D-BA4C-AB3F-F8D9E7955440}"/>
          </ac:spMkLst>
        </pc:spChg>
        <pc:spChg chg="add del mod">
          <ac:chgData name="Bozman, Adam Nathaniel" userId="f0638ef9-1deb-4360-a9b3-4111be3bf51a" providerId="ADAL" clId="{10AE4212-139C-45F2-949D-36A09CC9EC3E}" dt="2023-02-04T02:08:06.916" v="3723"/>
          <ac:spMkLst>
            <pc:docMk/>
            <pc:sldMk cId="2592332005" sldId="266"/>
            <ac:spMk id="10" creationId="{2436C1A4-B50A-CED4-4C4E-A1969DCA7B5C}"/>
          </ac:spMkLst>
        </pc:spChg>
        <pc:spChg chg="mod">
          <ac:chgData name="Bozman, Adam Nathaniel" userId="f0638ef9-1deb-4360-a9b3-4111be3bf51a" providerId="ADAL" clId="{10AE4212-139C-45F2-949D-36A09CC9EC3E}" dt="2023-02-01T17:34:13.057" v="274" actId="20577"/>
          <ac:spMkLst>
            <pc:docMk/>
            <pc:sldMk cId="2592332005" sldId="266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10AE4212-139C-45F2-949D-36A09CC9EC3E}" dt="2023-02-04T02:10:02.240" v="3727" actId="1076"/>
          <ac:spMkLst>
            <pc:docMk/>
            <pc:sldMk cId="2592332005" sldId="266"/>
            <ac:spMk id="12" creationId="{791EAC46-4BA0-51E8-54C2-11D0C2D59743}"/>
          </ac:spMkLst>
        </pc:spChg>
        <pc:spChg chg="add mod">
          <ac:chgData name="Bozman, Adam Nathaniel" userId="f0638ef9-1deb-4360-a9b3-4111be3bf51a" providerId="ADAL" clId="{10AE4212-139C-45F2-949D-36A09CC9EC3E}" dt="2023-02-04T02:10:15.111" v="3731" actId="1076"/>
          <ac:spMkLst>
            <pc:docMk/>
            <pc:sldMk cId="2592332005" sldId="266"/>
            <ac:spMk id="14" creationId="{8441A695-FACD-0812-E3DE-8AB9DAB76E9A}"/>
          </ac:spMkLst>
        </pc:spChg>
        <pc:spChg chg="add mod">
          <ac:chgData name="Bozman, Adam Nathaniel" userId="f0638ef9-1deb-4360-a9b3-4111be3bf51a" providerId="ADAL" clId="{10AE4212-139C-45F2-949D-36A09CC9EC3E}" dt="2023-02-04T02:12:39.023" v="3744" actId="208"/>
          <ac:spMkLst>
            <pc:docMk/>
            <pc:sldMk cId="2592332005" sldId="266"/>
            <ac:spMk id="15" creationId="{16218C0F-DC2B-707B-F21C-9D59B3141722}"/>
          </ac:spMkLst>
        </pc:spChg>
        <pc:spChg chg="add mod">
          <ac:chgData name="Bozman, Adam Nathaniel" userId="f0638ef9-1deb-4360-a9b3-4111be3bf51a" providerId="ADAL" clId="{10AE4212-139C-45F2-949D-36A09CC9EC3E}" dt="2023-02-04T02:12:47.024" v="3745" actId="208"/>
          <ac:spMkLst>
            <pc:docMk/>
            <pc:sldMk cId="2592332005" sldId="266"/>
            <ac:spMk id="16" creationId="{461EA916-8238-13F1-816C-5A4043A790C0}"/>
          </ac:spMkLst>
        </pc:spChg>
        <pc:spChg chg="del mod">
          <ac:chgData name="Bozman, Adam Nathaniel" userId="f0638ef9-1deb-4360-a9b3-4111be3bf51a" providerId="ADAL" clId="{10AE4212-139C-45F2-949D-36A09CC9EC3E}" dt="2023-02-04T02:05:38.104" v="3626" actId="21"/>
          <ac:spMkLst>
            <pc:docMk/>
            <pc:sldMk cId="2592332005" sldId="266"/>
            <ac:spMk id="17" creationId="{A79C152A-ED29-3E4C-B46C-62C01009BF09}"/>
          </ac:spMkLst>
        </pc:spChg>
        <pc:spChg chg="add mod">
          <ac:chgData name="Bozman, Adam Nathaniel" userId="f0638ef9-1deb-4360-a9b3-4111be3bf51a" providerId="ADAL" clId="{10AE4212-139C-45F2-949D-36A09CC9EC3E}" dt="2023-02-04T02:14:30.975" v="3814" actId="1076"/>
          <ac:spMkLst>
            <pc:docMk/>
            <pc:sldMk cId="2592332005" sldId="266"/>
            <ac:spMk id="19" creationId="{4E5FB509-D03A-B864-5986-A0490B6FC790}"/>
          </ac:spMkLst>
        </pc:spChg>
        <pc:spChg chg="add mod">
          <ac:chgData name="Bozman, Adam Nathaniel" userId="f0638ef9-1deb-4360-a9b3-4111be3bf51a" providerId="ADAL" clId="{10AE4212-139C-45F2-949D-36A09CC9EC3E}" dt="2023-02-04T02:15:27.282" v="3835" actId="1076"/>
          <ac:spMkLst>
            <pc:docMk/>
            <pc:sldMk cId="2592332005" sldId="266"/>
            <ac:spMk id="20" creationId="{BEC8054E-A158-5798-229B-A4E2F0ADBA75}"/>
          </ac:spMkLst>
        </pc:spChg>
        <pc:picChg chg="add mod">
          <ac:chgData name="Bozman, Adam Nathaniel" userId="f0638ef9-1deb-4360-a9b3-4111be3bf51a" providerId="ADAL" clId="{10AE4212-139C-45F2-949D-36A09CC9EC3E}" dt="2023-02-04T02:11:42.695" v="3734" actId="1076"/>
          <ac:picMkLst>
            <pc:docMk/>
            <pc:sldMk cId="2592332005" sldId="266"/>
            <ac:picMk id="4" creationId="{25E8BF01-BF69-65B5-4C43-21289F46FD29}"/>
          </ac:picMkLst>
        </pc:picChg>
        <pc:picChg chg="add mod">
          <ac:chgData name="Bozman, Adam Nathaniel" userId="f0638ef9-1deb-4360-a9b3-4111be3bf51a" providerId="ADAL" clId="{10AE4212-139C-45F2-949D-36A09CC9EC3E}" dt="2023-02-04T02:07:56.779" v="3720" actId="1440"/>
          <ac:picMkLst>
            <pc:docMk/>
            <pc:sldMk cId="2592332005" sldId="266"/>
            <ac:picMk id="9" creationId="{C057F610-2BEA-B2FC-067D-C32D9F84CC3D}"/>
          </ac:picMkLst>
        </pc:picChg>
      </pc:sldChg>
      <pc:sldChg chg="del ord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2555959370" sldId="267"/>
        </pc:sldMkLst>
      </pc:sldChg>
      <pc:sldChg chg="delSp modSp mod">
        <pc:chgData name="Bozman, Adam Nathaniel" userId="f0638ef9-1deb-4360-a9b3-4111be3bf51a" providerId="ADAL" clId="{10AE4212-139C-45F2-949D-36A09CC9EC3E}" dt="2023-02-03T00:50:07.848" v="3502" actId="1076"/>
        <pc:sldMkLst>
          <pc:docMk/>
          <pc:sldMk cId="570764344" sldId="268"/>
        </pc:sldMkLst>
        <pc:spChg chg="mod">
          <ac:chgData name="Bozman, Adam Nathaniel" userId="f0638ef9-1deb-4360-a9b3-4111be3bf51a" providerId="ADAL" clId="{10AE4212-139C-45F2-949D-36A09CC9EC3E}" dt="2023-02-03T00:48:58.037" v="3472" actId="14100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3T00:50:05.171" v="3500" actId="115"/>
          <ac:spMkLst>
            <pc:docMk/>
            <pc:sldMk cId="570764344" sldId="26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10AE4212-139C-45F2-949D-36A09CC9EC3E}" dt="2023-02-03T00:49:01.086" v="3473" actId="1076"/>
          <ac:spMkLst>
            <pc:docMk/>
            <pc:sldMk cId="570764344" sldId="268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10AE4212-139C-45F2-949D-36A09CC9EC3E}" dt="2023-02-01T17:37:00.271" v="539" actId="21"/>
          <ac:spMkLst>
            <pc:docMk/>
            <pc:sldMk cId="570764344" sldId="268"/>
            <ac:spMk id="11" creationId="{540D1D29-5422-3C45-AE18-D2704579EA3C}"/>
          </ac:spMkLst>
        </pc:spChg>
        <pc:picChg chg="mod">
          <ac:chgData name="Bozman, Adam Nathaniel" userId="f0638ef9-1deb-4360-a9b3-4111be3bf51a" providerId="ADAL" clId="{10AE4212-139C-45F2-949D-36A09CC9EC3E}" dt="2023-02-03T00:50:07.848" v="3502" actId="1076"/>
          <ac:picMkLst>
            <pc:docMk/>
            <pc:sldMk cId="570764344" sldId="268"/>
            <ac:picMk id="12" creationId="{DB00BF0C-2606-2848-BAD7-8C89DF9278AC}"/>
          </ac:picMkLst>
        </pc:picChg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1935533793" sldId="269"/>
        </pc:sldMkLst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3901660880" sldId="270"/>
        </pc:sldMkLst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596879452" sldId="271"/>
        </pc:sldMkLst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2774942781" sldId="272"/>
        </pc:sldMkLst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10AE4212-139C-45F2-949D-36A09CC9EC3E}" dt="2023-02-01T17:30:47.491" v="221" actId="2696"/>
        <pc:sldMkLst>
          <pc:docMk/>
          <pc:sldMk cId="1236268930" sldId="274"/>
        </pc:sldMkLst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3531779462" sldId="275"/>
        </pc:sldMkLst>
      </pc:sldChg>
      <pc:sldChg chg="addSp modSp add mod ord modAnim">
        <pc:chgData name="Bozman, Adam Nathaniel" userId="f0638ef9-1deb-4360-a9b3-4111be3bf51a" providerId="ADAL" clId="{10AE4212-139C-45F2-949D-36A09CC9EC3E}" dt="2023-02-04T02:24:59.396" v="4201" actId="113"/>
        <pc:sldMkLst>
          <pc:docMk/>
          <pc:sldMk cId="1629699305" sldId="276"/>
        </pc:sldMkLst>
        <pc:spChg chg="mod">
          <ac:chgData name="Bozman, Adam Nathaniel" userId="f0638ef9-1deb-4360-a9b3-4111be3bf51a" providerId="ADAL" clId="{10AE4212-139C-45F2-949D-36A09CC9EC3E}" dt="2023-02-01T17:37:44.935" v="557" actId="20577"/>
          <ac:spMkLst>
            <pc:docMk/>
            <pc:sldMk cId="1629699305" sldId="276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10AE4212-139C-45F2-949D-36A09CC9EC3E}" dt="2023-02-04T02:24:59.396" v="4201" actId="113"/>
          <ac:spMkLst>
            <pc:docMk/>
            <pc:sldMk cId="1629699305" sldId="276"/>
            <ac:spMk id="3" creationId="{1F9D30FC-F2CC-A690-5F65-A5C04F2ED206}"/>
          </ac:spMkLst>
        </pc:spChg>
        <pc:spChg chg="mod">
          <ac:chgData name="Bozman, Adam Nathaniel" userId="f0638ef9-1deb-4360-a9b3-4111be3bf51a" providerId="ADAL" clId="{10AE4212-139C-45F2-949D-36A09CC9EC3E}" dt="2023-02-03T00:30:11.637" v="2756" actId="1076"/>
          <ac:spMkLst>
            <pc:docMk/>
            <pc:sldMk cId="1629699305" sldId="27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10AE4212-139C-45F2-949D-36A09CC9EC3E}" dt="2023-02-01T17:35:38.583" v="457" actId="20577"/>
          <ac:spMkLst>
            <pc:docMk/>
            <pc:sldMk cId="1629699305" sldId="276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10AE4212-139C-45F2-949D-36A09CC9EC3E}" dt="2023-02-03T00:31:02.776" v="2769" actId="1440"/>
          <ac:picMkLst>
            <pc:docMk/>
            <pc:sldMk cId="1629699305" sldId="276"/>
            <ac:picMk id="5" creationId="{8D28246F-E8DC-E2F4-6FAC-E784F3EE03B4}"/>
          </ac:picMkLst>
        </pc:picChg>
        <pc:cxnChg chg="add mod">
          <ac:chgData name="Bozman, Adam Nathaniel" userId="f0638ef9-1deb-4360-a9b3-4111be3bf51a" providerId="ADAL" clId="{10AE4212-139C-45F2-949D-36A09CC9EC3E}" dt="2023-02-03T00:31:35.472" v="2773" actId="208"/>
          <ac:cxnSpMkLst>
            <pc:docMk/>
            <pc:sldMk cId="1629699305" sldId="276"/>
            <ac:cxnSpMk id="10" creationId="{E6DABEF7-312A-16C8-8160-BD48259AC1AA}"/>
          </ac:cxnSpMkLst>
        </pc:cxnChg>
      </pc:sldChg>
      <pc:sldChg chg="modSp add mod">
        <pc:chgData name="Bozman, Adam Nathaniel" userId="f0638ef9-1deb-4360-a9b3-4111be3bf51a" providerId="ADAL" clId="{10AE4212-139C-45F2-949D-36A09CC9EC3E}" dt="2023-02-03T00:24:21.489" v="2493" actId="14100"/>
        <pc:sldMkLst>
          <pc:docMk/>
          <pc:sldMk cId="1234248951" sldId="277"/>
        </pc:sldMkLst>
        <pc:spChg chg="mod">
          <ac:chgData name="Bozman, Adam Nathaniel" userId="f0638ef9-1deb-4360-a9b3-4111be3bf51a" providerId="ADAL" clId="{10AE4212-139C-45F2-949D-36A09CC9EC3E}" dt="2023-02-01T17:38:32.257" v="595" actId="1076"/>
          <ac:spMkLst>
            <pc:docMk/>
            <pc:sldMk cId="1234248951" sldId="277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3T00:24:21.489" v="2493" actId="14100"/>
          <ac:spMkLst>
            <pc:docMk/>
            <pc:sldMk cId="1234248951" sldId="277"/>
            <ac:spMk id="3" creationId="{81FFF3BE-6B18-CAC8-9D75-56721A90439C}"/>
          </ac:spMkLst>
        </pc:spChg>
        <pc:spChg chg="mod">
          <ac:chgData name="Bozman, Adam Nathaniel" userId="f0638ef9-1deb-4360-a9b3-4111be3bf51a" providerId="ADAL" clId="{10AE4212-139C-45F2-949D-36A09CC9EC3E}" dt="2023-02-03T00:24:15.124" v="2492" actId="115"/>
          <ac:spMkLst>
            <pc:docMk/>
            <pc:sldMk cId="1234248951" sldId="277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10AE4212-139C-45F2-949D-36A09CC9EC3E}" dt="2023-02-01T17:38:36.517" v="601" actId="20577"/>
          <ac:spMkLst>
            <pc:docMk/>
            <pc:sldMk cId="1234248951" sldId="277"/>
            <ac:spMk id="11" creationId="{540D1D29-5422-3C45-AE18-D2704579EA3C}"/>
          </ac:spMkLst>
        </pc:spChg>
      </pc:sldChg>
      <pc:sldChg chg="addSp modSp add mod">
        <pc:chgData name="Bozman, Adam Nathaniel" userId="f0638ef9-1deb-4360-a9b3-4111be3bf51a" providerId="ADAL" clId="{10AE4212-139C-45F2-949D-36A09CC9EC3E}" dt="2023-02-01T18:35:14.712" v="1571" actId="1076"/>
        <pc:sldMkLst>
          <pc:docMk/>
          <pc:sldMk cId="1127788117" sldId="278"/>
        </pc:sldMkLst>
        <pc:spChg chg="mod">
          <ac:chgData name="Bozman, Adam Nathaniel" userId="f0638ef9-1deb-4360-a9b3-4111be3bf51a" providerId="ADAL" clId="{10AE4212-139C-45F2-949D-36A09CC9EC3E}" dt="2023-02-01T17:39:47.729" v="669" actId="20577"/>
          <ac:spMkLst>
            <pc:docMk/>
            <pc:sldMk cId="1127788117" sldId="278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10AE4212-139C-45F2-949D-36A09CC9EC3E}" dt="2023-02-01T18:34:48.824" v="1566" actId="14100"/>
          <ac:spMkLst>
            <pc:docMk/>
            <pc:sldMk cId="1127788117" sldId="278"/>
            <ac:spMk id="3" creationId="{3441E6F8-CDB1-79E6-8475-B1E2733DC411}"/>
          </ac:spMkLst>
        </pc:spChg>
        <pc:spChg chg="mod">
          <ac:chgData name="Bozman, Adam Nathaniel" userId="f0638ef9-1deb-4360-a9b3-4111be3bf51a" providerId="ADAL" clId="{10AE4212-139C-45F2-949D-36A09CC9EC3E}" dt="2023-02-01T18:34:50.804" v="1567" actId="14100"/>
          <ac:spMkLst>
            <pc:docMk/>
            <pc:sldMk cId="1127788117" sldId="278"/>
            <ac:spMk id="6" creationId="{EEF0D0AF-BA9D-BA4C-AB3F-F8D9E7955440}"/>
          </ac:spMkLst>
        </pc:spChg>
        <pc:cxnChg chg="add mod">
          <ac:chgData name="Bozman, Adam Nathaniel" userId="f0638ef9-1deb-4360-a9b3-4111be3bf51a" providerId="ADAL" clId="{10AE4212-139C-45F2-949D-36A09CC9EC3E}" dt="2023-02-01T18:35:09.259" v="1569" actId="208"/>
          <ac:cxnSpMkLst>
            <pc:docMk/>
            <pc:sldMk cId="1127788117" sldId="278"/>
            <ac:cxnSpMk id="5" creationId="{4E6C9C05-6C8D-7F85-6533-A6DDDED3EEE3}"/>
          </ac:cxnSpMkLst>
        </pc:cxnChg>
        <pc:cxnChg chg="add mod">
          <ac:chgData name="Bozman, Adam Nathaniel" userId="f0638ef9-1deb-4360-a9b3-4111be3bf51a" providerId="ADAL" clId="{10AE4212-139C-45F2-949D-36A09CC9EC3E}" dt="2023-02-01T18:35:14.712" v="1571" actId="1076"/>
          <ac:cxnSpMkLst>
            <pc:docMk/>
            <pc:sldMk cId="1127788117" sldId="278"/>
            <ac:cxnSpMk id="9" creationId="{0783CD60-7932-A0AF-90AF-6C4E9EAB804A}"/>
          </ac:cxnSpMkLst>
        </pc:cxnChg>
      </pc:sldChg>
      <pc:sldChg chg="addSp modSp add mod">
        <pc:chgData name="Bozman, Adam Nathaniel" userId="f0638ef9-1deb-4360-a9b3-4111be3bf51a" providerId="ADAL" clId="{10AE4212-139C-45F2-949D-36A09CC9EC3E}" dt="2023-02-01T18:22:45.364" v="979" actId="14100"/>
        <pc:sldMkLst>
          <pc:docMk/>
          <pc:sldMk cId="3082171015" sldId="279"/>
        </pc:sldMkLst>
        <pc:spChg chg="add mod">
          <ac:chgData name="Bozman, Adam Nathaniel" userId="f0638ef9-1deb-4360-a9b3-4111be3bf51a" providerId="ADAL" clId="{10AE4212-139C-45F2-949D-36A09CC9EC3E}" dt="2023-02-01T18:22:31.607" v="973" actId="1076"/>
          <ac:spMkLst>
            <pc:docMk/>
            <pc:sldMk cId="3082171015" sldId="279"/>
            <ac:spMk id="3" creationId="{7EFB4B0C-2518-693C-A1B5-0B1C8F0413DD}"/>
          </ac:spMkLst>
        </pc:spChg>
        <pc:spChg chg="mod">
          <ac:chgData name="Bozman, Adam Nathaniel" userId="f0638ef9-1deb-4360-a9b3-4111be3bf51a" providerId="ADAL" clId="{10AE4212-139C-45F2-949D-36A09CC9EC3E}" dt="2023-02-01T18:17:52.971" v="945" actId="113"/>
          <ac:spMkLst>
            <pc:docMk/>
            <pc:sldMk cId="3082171015" sldId="279"/>
            <ac:spMk id="6" creationId="{EEF0D0AF-BA9D-BA4C-AB3F-F8D9E7955440}"/>
          </ac:spMkLst>
        </pc:spChg>
        <pc:picChg chg="add mod">
          <ac:chgData name="Bozman, Adam Nathaniel" userId="f0638ef9-1deb-4360-a9b3-4111be3bf51a" providerId="ADAL" clId="{10AE4212-139C-45F2-949D-36A09CC9EC3E}" dt="2023-02-01T18:22:45.364" v="979" actId="14100"/>
          <ac:picMkLst>
            <pc:docMk/>
            <pc:sldMk cId="3082171015" sldId="279"/>
            <ac:picMk id="5" creationId="{853FE9AB-2E0C-F19F-5541-CA83375EC829}"/>
          </ac:picMkLst>
        </pc:picChg>
        <pc:picChg chg="add mod">
          <ac:chgData name="Bozman, Adam Nathaniel" userId="f0638ef9-1deb-4360-a9b3-4111be3bf51a" providerId="ADAL" clId="{10AE4212-139C-45F2-949D-36A09CC9EC3E}" dt="2023-02-01T18:22:42.564" v="978" actId="1076"/>
          <ac:picMkLst>
            <pc:docMk/>
            <pc:sldMk cId="3082171015" sldId="279"/>
            <ac:picMk id="10" creationId="{7F9CBDF1-6F15-B6E8-7243-57EF0E694913}"/>
          </ac:picMkLst>
        </pc:picChg>
      </pc:sldChg>
      <pc:sldChg chg="new del">
        <pc:chgData name="Bozman, Adam Nathaniel" userId="f0638ef9-1deb-4360-a9b3-4111be3bf51a" providerId="ADAL" clId="{10AE4212-139C-45F2-949D-36A09CC9EC3E}" dt="2023-02-01T18:30:22.297" v="1119" actId="680"/>
        <pc:sldMkLst>
          <pc:docMk/>
          <pc:sldMk cId="46196512" sldId="280"/>
        </pc:sldMkLst>
      </pc:sldChg>
      <pc:sldChg chg="addSp modSp add mod modAnim">
        <pc:chgData name="Bozman, Adam Nathaniel" userId="f0638ef9-1deb-4360-a9b3-4111be3bf51a" providerId="ADAL" clId="{10AE4212-139C-45F2-949D-36A09CC9EC3E}" dt="2023-02-01T18:40:28.854" v="1606"/>
        <pc:sldMkLst>
          <pc:docMk/>
          <pc:sldMk cId="170961425" sldId="280"/>
        </pc:sldMkLst>
        <pc:spChg chg="mod">
          <ac:chgData name="Bozman, Adam Nathaniel" userId="f0638ef9-1deb-4360-a9b3-4111be3bf51a" providerId="ADAL" clId="{10AE4212-139C-45F2-949D-36A09CC9EC3E}" dt="2023-02-01T18:31:22.070" v="1156" actId="120"/>
          <ac:spMkLst>
            <pc:docMk/>
            <pc:sldMk cId="170961425" sldId="28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1T18:38:39.780" v="1587" actId="1076"/>
          <ac:spMkLst>
            <pc:docMk/>
            <pc:sldMk cId="170961425" sldId="280"/>
            <ac:spMk id="3" creationId="{3441E6F8-CDB1-79E6-8475-B1E2733DC411}"/>
          </ac:spMkLst>
        </pc:spChg>
        <pc:spChg chg="mod">
          <ac:chgData name="Bozman, Adam Nathaniel" userId="f0638ef9-1deb-4360-a9b3-4111be3bf51a" providerId="ADAL" clId="{10AE4212-139C-45F2-949D-36A09CC9EC3E}" dt="2023-02-01T18:36:54.995" v="1575" actId="1076"/>
          <ac:spMkLst>
            <pc:docMk/>
            <pc:sldMk cId="170961425" sldId="280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10AE4212-139C-45F2-949D-36A09CC9EC3E}" dt="2023-02-01T18:39:01.433" v="1591" actId="1076"/>
          <ac:spMkLst>
            <pc:docMk/>
            <pc:sldMk cId="170961425" sldId="280"/>
            <ac:spMk id="9" creationId="{1604F4AA-A2B3-149E-4244-E037EAE989DB}"/>
          </ac:spMkLst>
        </pc:spChg>
        <pc:spChg chg="add mod">
          <ac:chgData name="Bozman, Adam Nathaniel" userId="f0638ef9-1deb-4360-a9b3-4111be3bf51a" providerId="ADAL" clId="{10AE4212-139C-45F2-949D-36A09CC9EC3E}" dt="2023-02-01T18:39:12.400" v="1596" actId="1076"/>
          <ac:spMkLst>
            <pc:docMk/>
            <pc:sldMk cId="170961425" sldId="280"/>
            <ac:spMk id="10" creationId="{80E505D4-F440-10BA-1AA6-C65B702219E1}"/>
          </ac:spMkLst>
        </pc:spChg>
        <pc:spChg chg="add mod">
          <ac:chgData name="Bozman, Adam Nathaniel" userId="f0638ef9-1deb-4360-a9b3-4111be3bf51a" providerId="ADAL" clId="{10AE4212-139C-45F2-949D-36A09CC9EC3E}" dt="2023-02-01T18:39:22.519" v="1598" actId="1076"/>
          <ac:spMkLst>
            <pc:docMk/>
            <pc:sldMk cId="170961425" sldId="280"/>
            <ac:spMk id="12" creationId="{2A24C45F-034D-EAFC-1EDA-D2BF4EAEA1C4}"/>
          </ac:spMkLst>
        </pc:spChg>
        <pc:spChg chg="add mod">
          <ac:chgData name="Bozman, Adam Nathaniel" userId="f0638ef9-1deb-4360-a9b3-4111be3bf51a" providerId="ADAL" clId="{10AE4212-139C-45F2-949D-36A09CC9EC3E}" dt="2023-02-01T18:39:33.686" v="1600" actId="1076"/>
          <ac:spMkLst>
            <pc:docMk/>
            <pc:sldMk cId="170961425" sldId="280"/>
            <ac:spMk id="14" creationId="{0339FB5D-F11B-A543-313B-BC6050B14809}"/>
          </ac:spMkLst>
        </pc:spChg>
        <pc:picChg chg="add mod">
          <ac:chgData name="Bozman, Adam Nathaniel" userId="f0638ef9-1deb-4360-a9b3-4111be3bf51a" providerId="ADAL" clId="{10AE4212-139C-45F2-949D-36A09CC9EC3E}" dt="2023-02-01T18:39:06.046" v="1594" actId="1076"/>
          <ac:picMkLst>
            <pc:docMk/>
            <pc:sldMk cId="170961425" sldId="280"/>
            <ac:picMk id="5" creationId="{C6DBF4B9-3B5D-F3B7-096B-D0CAC61FDB8A}"/>
          </ac:picMkLst>
        </pc:picChg>
      </pc:sldChg>
      <pc:sldChg chg="addSp modSp mod modAnim">
        <pc:chgData name="Bozman, Adam Nathaniel" userId="f0638ef9-1deb-4360-a9b3-4111be3bf51a" providerId="ADAL" clId="{10AE4212-139C-45F2-949D-36A09CC9EC3E}" dt="2023-02-04T01:54:04.479" v="3625"/>
        <pc:sldMkLst>
          <pc:docMk/>
          <pc:sldMk cId="3329911359" sldId="281"/>
        </pc:sldMkLst>
        <pc:spChg chg="add mod">
          <ac:chgData name="Bozman, Adam Nathaniel" userId="f0638ef9-1deb-4360-a9b3-4111be3bf51a" providerId="ADAL" clId="{10AE4212-139C-45F2-949D-36A09CC9EC3E}" dt="2023-02-03T00:21:46.509" v="2479" actId="1076"/>
          <ac:spMkLst>
            <pc:docMk/>
            <pc:sldMk cId="3329911359" sldId="281"/>
            <ac:spMk id="4" creationId="{6E9BF141-736A-602B-6729-60FD86B383D7}"/>
          </ac:spMkLst>
        </pc:spChg>
        <pc:spChg chg="mod">
          <ac:chgData name="Bozman, Adam Nathaniel" userId="f0638ef9-1deb-4360-a9b3-4111be3bf51a" providerId="ADAL" clId="{10AE4212-139C-45F2-949D-36A09CC9EC3E}" dt="2023-02-04T01:48:36.077" v="3567" actId="14100"/>
          <ac:spMkLst>
            <pc:docMk/>
            <pc:sldMk cId="3329911359" sldId="281"/>
            <ac:spMk id="5" creationId="{56A1A26B-A548-016D-B3A4-C086687387C4}"/>
          </ac:spMkLst>
        </pc:spChg>
        <pc:spChg chg="mod">
          <ac:chgData name="Bozman, Adam Nathaniel" userId="f0638ef9-1deb-4360-a9b3-4111be3bf51a" providerId="ADAL" clId="{10AE4212-139C-45F2-949D-36A09CC9EC3E}" dt="2023-02-04T01:49:28.440" v="3576" actId="1076"/>
          <ac:spMkLst>
            <pc:docMk/>
            <pc:sldMk cId="3329911359" sldId="281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10AE4212-139C-45F2-949D-36A09CC9EC3E}" dt="2023-02-04T01:52:08.914" v="3611" actId="14100"/>
          <ac:spMkLst>
            <pc:docMk/>
            <pc:sldMk cId="3329911359" sldId="281"/>
            <ac:spMk id="12" creationId="{03106735-0E02-60AF-B632-CFDB08673466}"/>
          </ac:spMkLst>
        </pc:spChg>
        <pc:spChg chg="add mod">
          <ac:chgData name="Bozman, Adam Nathaniel" userId="f0638ef9-1deb-4360-a9b3-4111be3bf51a" providerId="ADAL" clId="{10AE4212-139C-45F2-949D-36A09CC9EC3E}" dt="2023-02-04T01:51:36.438" v="3608" actId="14100"/>
          <ac:spMkLst>
            <pc:docMk/>
            <pc:sldMk cId="3329911359" sldId="281"/>
            <ac:spMk id="14" creationId="{81E0B164-7EA5-BDFD-5EAF-3B3FC87E816B}"/>
          </ac:spMkLst>
        </pc:spChg>
        <pc:graphicFrameChg chg="add mod modGraphic">
          <ac:chgData name="Bozman, Adam Nathaniel" userId="f0638ef9-1deb-4360-a9b3-4111be3bf51a" providerId="ADAL" clId="{10AE4212-139C-45F2-949D-36A09CC9EC3E}" dt="2023-02-04T01:49:38.899" v="3580" actId="14100"/>
          <ac:graphicFrameMkLst>
            <pc:docMk/>
            <pc:sldMk cId="3329911359" sldId="281"/>
            <ac:graphicFrameMk id="3" creationId="{0BBC6BAD-9712-F862-4268-01E76881FF6E}"/>
          </ac:graphicFrameMkLst>
        </pc:graphicFrameChg>
        <pc:picChg chg="add mod">
          <ac:chgData name="Bozman, Adam Nathaniel" userId="f0638ef9-1deb-4360-a9b3-4111be3bf51a" providerId="ADAL" clId="{10AE4212-139C-45F2-949D-36A09CC9EC3E}" dt="2023-02-04T01:51:07.175" v="3604" actId="1076"/>
          <ac:picMkLst>
            <pc:docMk/>
            <pc:sldMk cId="3329911359" sldId="281"/>
            <ac:picMk id="10" creationId="{E29E941F-1CB1-3F08-59D3-63B5AF06F98D}"/>
          </ac:picMkLst>
        </pc:picChg>
        <pc:cxnChg chg="add mod">
          <ac:chgData name="Bozman, Adam Nathaniel" userId="f0638ef9-1deb-4360-a9b3-4111be3bf51a" providerId="ADAL" clId="{10AE4212-139C-45F2-949D-36A09CC9EC3E}" dt="2023-02-04T01:53:48.776" v="3621" actId="208"/>
          <ac:cxnSpMkLst>
            <pc:docMk/>
            <pc:sldMk cId="3329911359" sldId="281"/>
            <ac:cxnSpMk id="16" creationId="{8279B5AB-62B1-46FC-FC1F-02889A5E24C3}"/>
          </ac:cxnSpMkLst>
        </pc:cxnChg>
        <pc:cxnChg chg="add mod">
          <ac:chgData name="Bozman, Adam Nathaniel" userId="f0638ef9-1deb-4360-a9b3-4111be3bf51a" providerId="ADAL" clId="{10AE4212-139C-45F2-949D-36A09CC9EC3E}" dt="2023-02-04T01:53:43.308" v="3620" actId="208"/>
          <ac:cxnSpMkLst>
            <pc:docMk/>
            <pc:sldMk cId="3329911359" sldId="281"/>
            <ac:cxnSpMk id="17" creationId="{B8A767DC-0FD6-7DA4-45ED-A286B4880682}"/>
          </ac:cxnSpMkLst>
        </pc:cxnChg>
      </pc:sldChg>
    </pc:docChg>
  </pc:docChgLst>
  <pc:docChgLst>
    <pc:chgData name="Bozman, Adam Nathaniel" userId="f0638ef9-1deb-4360-a9b3-4111be3bf51a" providerId="ADAL" clId="{627B7CEE-95FB-448C-A9C0-B8B5BC2A160E}"/>
    <pc:docChg chg="undo custSel addSld modSld">
      <pc:chgData name="Bozman, Adam Nathaniel" userId="f0638ef9-1deb-4360-a9b3-4111be3bf51a" providerId="ADAL" clId="{627B7CEE-95FB-448C-A9C0-B8B5BC2A160E}" dt="2023-02-03T17:20:49.550" v="2766" actId="1076"/>
      <pc:docMkLst>
        <pc:docMk/>
      </pc:docMkLst>
      <pc:sldChg chg="addSp modSp mod">
        <pc:chgData name="Bozman, Adam Nathaniel" userId="f0638ef9-1deb-4360-a9b3-4111be3bf51a" providerId="ADAL" clId="{627B7CEE-95FB-448C-A9C0-B8B5BC2A160E}" dt="2023-02-03T17:01:02.412" v="2561" actId="1076"/>
        <pc:sldMkLst>
          <pc:docMk/>
          <pc:sldMk cId="805916559" sldId="261"/>
        </pc:sldMkLst>
        <pc:spChg chg="add mod">
          <ac:chgData name="Bozman, Adam Nathaniel" userId="f0638ef9-1deb-4360-a9b3-4111be3bf51a" providerId="ADAL" clId="{627B7CEE-95FB-448C-A9C0-B8B5BC2A160E}" dt="2023-02-03T17:00:56.376" v="2560" actId="14100"/>
          <ac:spMkLst>
            <pc:docMk/>
            <pc:sldMk cId="805916559" sldId="261"/>
            <ac:spMk id="3" creationId="{6FEE841F-F739-FC2B-F721-279EF52EBF64}"/>
          </ac:spMkLst>
        </pc:spChg>
        <pc:spChg chg="add mod">
          <ac:chgData name="Bozman, Adam Nathaniel" userId="f0638ef9-1deb-4360-a9b3-4111be3bf51a" providerId="ADAL" clId="{627B7CEE-95FB-448C-A9C0-B8B5BC2A160E}" dt="2023-02-03T17:01:02.412" v="2561" actId="1076"/>
          <ac:spMkLst>
            <pc:docMk/>
            <pc:sldMk cId="805916559" sldId="261"/>
            <ac:spMk id="4" creationId="{8FAE6CEE-8727-DB2F-4D38-C4096C86FD63}"/>
          </ac:spMkLst>
        </pc:spChg>
        <pc:spChg chg="mod">
          <ac:chgData name="Bozman, Adam Nathaniel" userId="f0638ef9-1deb-4360-a9b3-4111be3bf51a" providerId="ADAL" clId="{627B7CEE-95FB-448C-A9C0-B8B5BC2A160E}" dt="2023-02-03T17:00:21.430" v="2557" actId="115"/>
          <ac:spMkLst>
            <pc:docMk/>
            <pc:sldMk cId="805916559" sldId="261"/>
            <ac:spMk id="6" creationId="{EEF0D0AF-BA9D-BA4C-AB3F-F8D9E7955440}"/>
          </ac:spMkLst>
        </pc:spChg>
      </pc:sldChg>
      <pc:sldChg chg="addSp modSp mod">
        <pc:chgData name="Bozman, Adam Nathaniel" userId="f0638ef9-1deb-4360-a9b3-4111be3bf51a" providerId="ADAL" clId="{627B7CEE-95FB-448C-A9C0-B8B5BC2A160E}" dt="2023-02-03T17:14:24.234" v="2689" actId="14100"/>
        <pc:sldMkLst>
          <pc:docMk/>
          <pc:sldMk cId="1234248951" sldId="277"/>
        </pc:sldMkLst>
        <pc:spChg chg="mod">
          <ac:chgData name="Bozman, Adam Nathaniel" userId="f0638ef9-1deb-4360-a9b3-4111be3bf51a" providerId="ADAL" clId="{627B7CEE-95FB-448C-A9C0-B8B5BC2A160E}" dt="2023-02-02T20:52:35.587" v="14" actId="20577"/>
          <ac:spMkLst>
            <pc:docMk/>
            <pc:sldMk cId="1234248951" sldId="277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627B7CEE-95FB-448C-A9C0-B8B5BC2A160E}" dt="2023-02-03T17:14:24.234" v="2689" actId="14100"/>
          <ac:spMkLst>
            <pc:docMk/>
            <pc:sldMk cId="1234248951" sldId="277"/>
            <ac:spMk id="3" creationId="{81FFF3BE-6B18-CAC8-9D75-56721A90439C}"/>
          </ac:spMkLst>
        </pc:spChg>
        <pc:spChg chg="mod">
          <ac:chgData name="Bozman, Adam Nathaniel" userId="f0638ef9-1deb-4360-a9b3-4111be3bf51a" providerId="ADAL" clId="{627B7CEE-95FB-448C-A9C0-B8B5BC2A160E}" dt="2023-02-02T20:59:32.222" v="173" actId="122"/>
          <ac:spMkLst>
            <pc:docMk/>
            <pc:sldMk cId="1234248951" sldId="277"/>
            <ac:spMk id="6" creationId="{EEF0D0AF-BA9D-BA4C-AB3F-F8D9E7955440}"/>
          </ac:spMkLst>
        </pc:spChg>
      </pc:sldChg>
      <pc:sldChg chg="addSp delSp modSp mod">
        <pc:chgData name="Bozman, Adam Nathaniel" userId="f0638ef9-1deb-4360-a9b3-4111be3bf51a" providerId="ADAL" clId="{627B7CEE-95FB-448C-A9C0-B8B5BC2A160E}" dt="2023-02-03T17:13:14.176" v="2666" actId="20577"/>
        <pc:sldMkLst>
          <pc:docMk/>
          <pc:sldMk cId="1127788117" sldId="278"/>
        </pc:sldMkLst>
        <pc:spChg chg="mod">
          <ac:chgData name="Bozman, Adam Nathaniel" userId="f0638ef9-1deb-4360-a9b3-4111be3bf51a" providerId="ADAL" clId="{627B7CEE-95FB-448C-A9C0-B8B5BC2A160E}" dt="2023-02-02T21:28:58.878" v="1717" actId="1076"/>
          <ac:spMkLst>
            <pc:docMk/>
            <pc:sldMk cId="1127788117" sldId="278"/>
            <ac:spMk id="3" creationId="{3441E6F8-CDB1-79E6-8475-B1E2733DC411}"/>
          </ac:spMkLst>
        </pc:spChg>
        <pc:spChg chg="mod">
          <ac:chgData name="Bozman, Adam Nathaniel" userId="f0638ef9-1deb-4360-a9b3-4111be3bf51a" providerId="ADAL" clId="{627B7CEE-95FB-448C-A9C0-B8B5BC2A160E}" dt="2023-02-03T17:13:14.176" v="2666" actId="20577"/>
          <ac:spMkLst>
            <pc:docMk/>
            <pc:sldMk cId="1127788117" sldId="278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627B7CEE-95FB-448C-A9C0-B8B5BC2A160E}" dt="2023-02-03T17:11:40.266" v="2594" actId="14100"/>
          <ac:spMkLst>
            <pc:docMk/>
            <pc:sldMk cId="1127788117" sldId="278"/>
            <ac:spMk id="20" creationId="{52C9940A-7018-FB5D-ADBE-CE639F7056D6}"/>
          </ac:spMkLst>
        </pc:spChg>
        <pc:spChg chg="add mod">
          <ac:chgData name="Bozman, Adam Nathaniel" userId="f0638ef9-1deb-4360-a9b3-4111be3bf51a" providerId="ADAL" clId="{627B7CEE-95FB-448C-A9C0-B8B5BC2A160E}" dt="2023-02-03T17:11:23.049" v="2591" actId="1076"/>
          <ac:spMkLst>
            <pc:docMk/>
            <pc:sldMk cId="1127788117" sldId="278"/>
            <ac:spMk id="21" creationId="{F28EC578-58F2-4432-BCE6-684FC777D21E}"/>
          </ac:spMkLst>
        </pc:spChg>
        <pc:cxnChg chg="mod">
          <ac:chgData name="Bozman, Adam Nathaniel" userId="f0638ef9-1deb-4360-a9b3-4111be3bf51a" providerId="ADAL" clId="{627B7CEE-95FB-448C-A9C0-B8B5BC2A160E}" dt="2023-02-03T17:11:31.885" v="2592" actId="1076"/>
          <ac:cxnSpMkLst>
            <pc:docMk/>
            <pc:sldMk cId="1127788117" sldId="278"/>
            <ac:cxnSpMk id="5" creationId="{4E6C9C05-6C8D-7F85-6533-A6DDDED3EEE3}"/>
          </ac:cxnSpMkLst>
        </pc:cxnChg>
        <pc:cxnChg chg="mod">
          <ac:chgData name="Bozman, Adam Nathaniel" userId="f0638ef9-1deb-4360-a9b3-4111be3bf51a" providerId="ADAL" clId="{627B7CEE-95FB-448C-A9C0-B8B5BC2A160E}" dt="2023-02-03T17:11:07.723" v="2590" actId="1076"/>
          <ac:cxnSpMkLst>
            <pc:docMk/>
            <pc:sldMk cId="1127788117" sldId="278"/>
            <ac:cxnSpMk id="9" creationId="{0783CD60-7932-A0AF-90AF-6C4E9EAB804A}"/>
          </ac:cxnSpMkLst>
        </pc:cxnChg>
        <pc:cxnChg chg="add del mod">
          <ac:chgData name="Bozman, Adam Nathaniel" userId="f0638ef9-1deb-4360-a9b3-4111be3bf51a" providerId="ADAL" clId="{627B7CEE-95FB-448C-A9C0-B8B5BC2A160E}" dt="2023-02-02T21:29:20.125" v="1723"/>
          <ac:cxnSpMkLst>
            <pc:docMk/>
            <pc:sldMk cId="1127788117" sldId="278"/>
            <ac:cxnSpMk id="19" creationId="{68492B15-A3B1-45EA-FFC5-32A7392EA63A}"/>
          </ac:cxnSpMkLst>
        </pc:cxnChg>
      </pc:sldChg>
      <pc:sldChg chg="addSp modSp mod modAnim">
        <pc:chgData name="Bozman, Adam Nathaniel" userId="f0638ef9-1deb-4360-a9b3-4111be3bf51a" providerId="ADAL" clId="{627B7CEE-95FB-448C-A9C0-B8B5BC2A160E}" dt="2023-02-03T17:03:03.034" v="2582" actId="115"/>
        <pc:sldMkLst>
          <pc:docMk/>
          <pc:sldMk cId="3082171015" sldId="279"/>
        </pc:sldMkLst>
        <pc:spChg chg="mod">
          <ac:chgData name="Bozman, Adam Nathaniel" userId="f0638ef9-1deb-4360-a9b3-4111be3bf51a" providerId="ADAL" clId="{627B7CEE-95FB-448C-A9C0-B8B5BC2A160E}" dt="2023-02-03T17:03:03.034" v="2582" actId="115"/>
          <ac:spMkLst>
            <pc:docMk/>
            <pc:sldMk cId="3082171015" sldId="279"/>
            <ac:spMk id="3" creationId="{7EFB4B0C-2518-693C-A1B5-0B1C8F0413DD}"/>
          </ac:spMkLst>
        </pc:spChg>
        <pc:spChg chg="add mod">
          <ac:chgData name="Bozman, Adam Nathaniel" userId="f0638ef9-1deb-4360-a9b3-4111be3bf51a" providerId="ADAL" clId="{627B7CEE-95FB-448C-A9C0-B8B5BC2A160E}" dt="2023-02-02T21:26:15.764" v="1544" actId="115"/>
          <ac:spMkLst>
            <pc:docMk/>
            <pc:sldMk cId="3082171015" sldId="279"/>
            <ac:spMk id="4" creationId="{4C0517FB-105C-4B0F-5107-87F13A41C318}"/>
          </ac:spMkLst>
        </pc:spChg>
        <pc:spChg chg="mod">
          <ac:chgData name="Bozman, Adam Nathaniel" userId="f0638ef9-1deb-4360-a9b3-4111be3bf51a" providerId="ADAL" clId="{627B7CEE-95FB-448C-A9C0-B8B5BC2A160E}" dt="2023-02-03T17:01:30.959" v="2562" actId="1076"/>
          <ac:spMkLst>
            <pc:docMk/>
            <pc:sldMk cId="3082171015" sldId="279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627B7CEE-95FB-448C-A9C0-B8B5BC2A160E}" dt="2023-02-02T21:26:11.816" v="1543" actId="115"/>
          <ac:spMkLst>
            <pc:docMk/>
            <pc:sldMk cId="3082171015" sldId="279"/>
            <ac:spMk id="9" creationId="{17498994-65D8-F247-570E-2954F11DE679}"/>
          </ac:spMkLst>
        </pc:spChg>
        <pc:picChg chg="mod">
          <ac:chgData name="Bozman, Adam Nathaniel" userId="f0638ef9-1deb-4360-a9b3-4111be3bf51a" providerId="ADAL" clId="{627B7CEE-95FB-448C-A9C0-B8B5BC2A160E}" dt="2023-02-02T21:25:32.261" v="1536" actId="14100"/>
          <ac:picMkLst>
            <pc:docMk/>
            <pc:sldMk cId="3082171015" sldId="279"/>
            <ac:picMk id="5" creationId="{853FE9AB-2E0C-F19F-5541-CA83375EC829}"/>
          </ac:picMkLst>
        </pc:picChg>
        <pc:picChg chg="mod">
          <ac:chgData name="Bozman, Adam Nathaniel" userId="f0638ef9-1deb-4360-a9b3-4111be3bf51a" providerId="ADAL" clId="{627B7CEE-95FB-448C-A9C0-B8B5BC2A160E}" dt="2023-02-02T21:25:36.465" v="1537" actId="14100"/>
          <ac:picMkLst>
            <pc:docMk/>
            <pc:sldMk cId="3082171015" sldId="279"/>
            <ac:picMk id="10" creationId="{7F9CBDF1-6F15-B6E8-7243-57EF0E694913}"/>
          </ac:picMkLst>
        </pc:picChg>
        <pc:cxnChg chg="add mod">
          <ac:chgData name="Bozman, Adam Nathaniel" userId="f0638ef9-1deb-4360-a9b3-4111be3bf51a" providerId="ADAL" clId="{627B7CEE-95FB-448C-A9C0-B8B5BC2A160E}" dt="2023-02-02T21:26:21.813" v="1545" actId="1076"/>
          <ac:cxnSpMkLst>
            <pc:docMk/>
            <pc:sldMk cId="3082171015" sldId="279"/>
            <ac:cxnSpMk id="14" creationId="{ADEDF390-4A12-0700-7158-A8B49F990C0D}"/>
          </ac:cxnSpMkLst>
        </pc:cxnChg>
        <pc:cxnChg chg="add mod">
          <ac:chgData name="Bozman, Adam Nathaniel" userId="f0638ef9-1deb-4360-a9b3-4111be3bf51a" providerId="ADAL" clId="{627B7CEE-95FB-448C-A9C0-B8B5BC2A160E}" dt="2023-02-02T21:26:27.360" v="1546" actId="1076"/>
          <ac:cxnSpMkLst>
            <pc:docMk/>
            <pc:sldMk cId="3082171015" sldId="279"/>
            <ac:cxnSpMk id="15" creationId="{B8374528-233D-2C4A-1972-EA8CBEAFAC4E}"/>
          </ac:cxnSpMkLst>
        </pc:cxnChg>
      </pc:sldChg>
      <pc:sldChg chg="modSp mod">
        <pc:chgData name="Bozman, Adam Nathaniel" userId="f0638ef9-1deb-4360-a9b3-4111be3bf51a" providerId="ADAL" clId="{627B7CEE-95FB-448C-A9C0-B8B5BC2A160E}" dt="2023-02-03T17:14:16.273" v="2688" actId="20577"/>
        <pc:sldMkLst>
          <pc:docMk/>
          <pc:sldMk cId="170961425" sldId="280"/>
        </pc:sldMkLst>
        <pc:spChg chg="mod">
          <ac:chgData name="Bozman, Adam Nathaniel" userId="f0638ef9-1deb-4360-a9b3-4111be3bf51a" providerId="ADAL" clId="{627B7CEE-95FB-448C-A9C0-B8B5BC2A160E}" dt="2023-02-03T17:14:16.273" v="2688" actId="20577"/>
          <ac:spMkLst>
            <pc:docMk/>
            <pc:sldMk cId="170961425" sldId="280"/>
            <ac:spMk id="6" creationId="{EEF0D0AF-BA9D-BA4C-AB3F-F8D9E7955440}"/>
          </ac:spMkLst>
        </pc:spChg>
      </pc:sldChg>
      <pc:sldChg chg="addSp modSp add mod">
        <pc:chgData name="Bozman, Adam Nathaniel" userId="f0638ef9-1deb-4360-a9b3-4111be3bf51a" providerId="ADAL" clId="{627B7CEE-95FB-448C-A9C0-B8B5BC2A160E}" dt="2023-02-03T17:20:49.550" v="2766" actId="1076"/>
        <pc:sldMkLst>
          <pc:docMk/>
          <pc:sldMk cId="3329911359" sldId="281"/>
        </pc:sldMkLst>
        <pc:spChg chg="add mod">
          <ac:chgData name="Bozman, Adam Nathaniel" userId="f0638ef9-1deb-4360-a9b3-4111be3bf51a" providerId="ADAL" clId="{627B7CEE-95FB-448C-A9C0-B8B5BC2A160E}" dt="2023-02-03T17:20:49.550" v="2766" actId="1076"/>
          <ac:spMkLst>
            <pc:docMk/>
            <pc:sldMk cId="3329911359" sldId="281"/>
            <ac:spMk id="5" creationId="{56A1A26B-A548-016D-B3A4-C086687387C4}"/>
          </ac:spMkLst>
        </pc:spChg>
        <pc:spChg chg="mod">
          <ac:chgData name="Bozman, Adam Nathaniel" userId="f0638ef9-1deb-4360-a9b3-4111be3bf51a" providerId="ADAL" clId="{627B7CEE-95FB-448C-A9C0-B8B5BC2A160E}" dt="2023-02-03T17:16:15.250" v="2696" actId="14100"/>
          <ac:spMkLst>
            <pc:docMk/>
            <pc:sldMk cId="3329911359" sldId="281"/>
            <ac:spMk id="6" creationId="{EEF0D0AF-BA9D-BA4C-AB3F-F8D9E795544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27652-A510-4E35-BE65-DF5213DCDD16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BA936B-BDD1-4CD2-AA82-D88C6DCEC82D}">
      <dgm:prSet phldrT="[Text]" custT="1"/>
      <dgm:spPr/>
      <dgm:t>
        <a:bodyPr/>
        <a:lstStyle/>
        <a:p>
          <a:r>
            <a:rPr lang="en-US" sz="2000" dirty="0"/>
            <a:t>19 Indexes</a:t>
          </a:r>
        </a:p>
      </dgm:t>
    </dgm:pt>
    <dgm:pt modelId="{15AE95B0-6AAE-413F-BA17-88D6EBA10EB0}" type="parTrans" cxnId="{24B8A1F8-7334-4197-BD17-8036515A37CB}">
      <dgm:prSet/>
      <dgm:spPr/>
      <dgm:t>
        <a:bodyPr/>
        <a:lstStyle/>
        <a:p>
          <a:endParaRPr lang="en-US"/>
        </a:p>
      </dgm:t>
    </dgm:pt>
    <dgm:pt modelId="{F9162EFC-DC65-48F4-B985-E2F34556E59D}" type="sibTrans" cxnId="{24B8A1F8-7334-4197-BD17-8036515A37CB}">
      <dgm:prSet/>
      <dgm:spPr/>
      <dgm:t>
        <a:bodyPr/>
        <a:lstStyle/>
        <a:p>
          <a:endParaRPr lang="en-US"/>
        </a:p>
      </dgm:t>
    </dgm:pt>
    <dgm:pt modelId="{59CE8212-90EC-46C1-816B-ADAB58A5AC9D}">
      <dgm:prSet phldrT="[Text]" custT="1"/>
      <dgm:spPr/>
      <dgm:t>
        <a:bodyPr/>
        <a:lstStyle/>
        <a:p>
          <a:r>
            <a:rPr lang="en-US" sz="2800" i="1" dirty="0" err="1"/>
            <a:t>Fund</a:t>
          </a:r>
          <a:r>
            <a:rPr lang="en-US" sz="2800" i="1" baseline="-25000" dirty="0" err="1"/>
            <a:t>j,t</a:t>
          </a:r>
          <a:endParaRPr lang="en-US" sz="2800" i="1" dirty="0"/>
        </a:p>
      </dgm:t>
    </dgm:pt>
    <dgm:pt modelId="{AC4767AD-B378-4EB2-A790-83B1E30E7AD6}" type="parTrans" cxnId="{DB0FBD63-E5ED-4251-9623-48CD5E8E540E}">
      <dgm:prSet/>
      <dgm:spPr/>
      <dgm:t>
        <a:bodyPr/>
        <a:lstStyle/>
        <a:p>
          <a:endParaRPr lang="en-US"/>
        </a:p>
      </dgm:t>
    </dgm:pt>
    <dgm:pt modelId="{DF53918C-2C14-4430-A004-4548242E275A}" type="sibTrans" cxnId="{DB0FBD63-E5ED-4251-9623-48CD5E8E540E}">
      <dgm:prSet/>
      <dgm:spPr/>
      <dgm:t>
        <a:bodyPr/>
        <a:lstStyle/>
        <a:p>
          <a:endParaRPr lang="en-US"/>
        </a:p>
      </dgm:t>
    </dgm:pt>
    <dgm:pt modelId="{98A8AFE5-1C10-48C8-AD8B-FC1DB7474B6C}">
      <dgm:prSet phldrT="[Text]" custT="1"/>
      <dgm:spPr/>
      <dgm:t>
        <a:bodyPr/>
        <a:lstStyle/>
        <a:p>
          <a:r>
            <a:rPr lang="en-US" sz="2000" dirty="0"/>
            <a:t>Benchmark</a:t>
          </a:r>
        </a:p>
      </dgm:t>
    </dgm:pt>
    <dgm:pt modelId="{07D0986B-7650-45C1-BB3A-D8A18F240CBF}" type="parTrans" cxnId="{DE57CE6A-2265-46E0-98D2-B26581DE54B9}">
      <dgm:prSet/>
      <dgm:spPr/>
      <dgm:t>
        <a:bodyPr/>
        <a:lstStyle/>
        <a:p>
          <a:endParaRPr lang="en-US"/>
        </a:p>
      </dgm:t>
    </dgm:pt>
    <dgm:pt modelId="{FBFD3488-E724-4E29-97E5-06957AF6EFCE}" type="sibTrans" cxnId="{DE57CE6A-2265-46E0-98D2-B26581DE54B9}">
      <dgm:prSet/>
      <dgm:spPr/>
      <dgm:t>
        <a:bodyPr/>
        <a:lstStyle/>
        <a:p>
          <a:endParaRPr lang="en-US"/>
        </a:p>
      </dgm:t>
    </dgm:pt>
    <dgm:pt modelId="{24ADEF64-086F-40CE-94BD-A0B34D5B30DF}">
      <dgm:prSet phldrT="[Text]" custT="1"/>
      <dgm:spPr/>
      <dgm:t>
        <a:bodyPr/>
        <a:lstStyle/>
        <a:p>
          <a:r>
            <a:rPr lang="en-US" sz="2800" i="1" dirty="0"/>
            <a:t>Active </a:t>
          </a:r>
          <a:r>
            <a:rPr lang="en-US" sz="2800" i="1" dirty="0" err="1"/>
            <a:t>Share</a:t>
          </a:r>
          <a:r>
            <a:rPr lang="en-US" sz="2800" i="1" baseline="-25000" dirty="0" err="1"/>
            <a:t>j,t</a:t>
          </a:r>
          <a:endParaRPr lang="en-US" sz="2800" baseline="-25000" dirty="0"/>
        </a:p>
      </dgm:t>
    </dgm:pt>
    <dgm:pt modelId="{BF90F6F0-4ED2-4A21-B4EA-A123D01DC2B8}" type="parTrans" cxnId="{37B3763A-CEB3-485A-9E13-2D187B90FD91}">
      <dgm:prSet/>
      <dgm:spPr/>
      <dgm:t>
        <a:bodyPr/>
        <a:lstStyle/>
        <a:p>
          <a:endParaRPr lang="en-US"/>
        </a:p>
      </dgm:t>
    </dgm:pt>
    <dgm:pt modelId="{02799C11-6234-4E72-801B-B4EEE60A2C2C}" type="sibTrans" cxnId="{37B3763A-CEB3-485A-9E13-2D187B90FD91}">
      <dgm:prSet/>
      <dgm:spPr/>
      <dgm:t>
        <a:bodyPr/>
        <a:lstStyle/>
        <a:p>
          <a:endParaRPr lang="en-US"/>
        </a:p>
      </dgm:t>
    </dgm:pt>
    <dgm:pt modelId="{B7C7179A-2481-4020-AE6C-46BF6C52A55F}" type="pres">
      <dgm:prSet presAssocID="{80C27652-A510-4E35-BE65-DF5213DCDD16}" presName="Name0" presStyleCnt="0">
        <dgm:presLayoutVars>
          <dgm:dir/>
          <dgm:animOne val="branch"/>
          <dgm:animLvl val="lvl"/>
        </dgm:presLayoutVars>
      </dgm:prSet>
      <dgm:spPr/>
    </dgm:pt>
    <dgm:pt modelId="{C5A1FF83-637E-4423-86F4-CB0A19A4A462}" type="pres">
      <dgm:prSet presAssocID="{02BA936B-BDD1-4CD2-AA82-D88C6DCEC82D}" presName="chaos" presStyleCnt="0"/>
      <dgm:spPr/>
    </dgm:pt>
    <dgm:pt modelId="{05F03E2B-6F81-4457-B49E-6202702DE20D}" type="pres">
      <dgm:prSet presAssocID="{02BA936B-BDD1-4CD2-AA82-D88C6DCEC82D}" presName="parTx1" presStyleLbl="revTx" presStyleIdx="0" presStyleCnt="3" custScaleX="148679"/>
      <dgm:spPr/>
    </dgm:pt>
    <dgm:pt modelId="{5EB69A02-B599-4D28-A7AB-A6713788D994}" type="pres">
      <dgm:prSet presAssocID="{02BA936B-BDD1-4CD2-AA82-D88C6DCEC82D}" presName="desTx1" presStyleLbl="revTx" presStyleIdx="1" presStyleCnt="3">
        <dgm:presLayoutVars>
          <dgm:bulletEnabled val="1"/>
        </dgm:presLayoutVars>
      </dgm:prSet>
      <dgm:spPr/>
    </dgm:pt>
    <dgm:pt modelId="{D64BE429-6C43-4D95-8FDB-F9779CE9E859}" type="pres">
      <dgm:prSet presAssocID="{02BA936B-BDD1-4CD2-AA82-D88C6DCEC82D}" presName="c1" presStyleLbl="node1" presStyleIdx="0" presStyleCnt="19"/>
      <dgm:spPr/>
    </dgm:pt>
    <dgm:pt modelId="{DDA631A6-CA6C-409E-B07A-484A76A7E905}" type="pres">
      <dgm:prSet presAssocID="{02BA936B-BDD1-4CD2-AA82-D88C6DCEC82D}" presName="c2" presStyleLbl="node1" presStyleIdx="1" presStyleCnt="19"/>
      <dgm:spPr/>
    </dgm:pt>
    <dgm:pt modelId="{A5B09E0F-18CD-4264-9E5B-FABE8AF74C47}" type="pres">
      <dgm:prSet presAssocID="{02BA936B-BDD1-4CD2-AA82-D88C6DCEC82D}" presName="c3" presStyleLbl="node1" presStyleIdx="2" presStyleCnt="19"/>
      <dgm:spPr/>
    </dgm:pt>
    <dgm:pt modelId="{0CF1409D-A00A-403F-8F8E-87FC9EE4BBF2}" type="pres">
      <dgm:prSet presAssocID="{02BA936B-BDD1-4CD2-AA82-D88C6DCEC82D}" presName="c4" presStyleLbl="node1" presStyleIdx="3" presStyleCnt="19"/>
      <dgm:spPr/>
    </dgm:pt>
    <dgm:pt modelId="{9B8F964B-BC65-4984-8728-9E84D7C827AA}" type="pres">
      <dgm:prSet presAssocID="{02BA936B-BDD1-4CD2-AA82-D88C6DCEC82D}" presName="c5" presStyleLbl="node1" presStyleIdx="4" presStyleCnt="19"/>
      <dgm:spPr/>
    </dgm:pt>
    <dgm:pt modelId="{3666B8CA-1038-498D-8314-1D380144BCF7}" type="pres">
      <dgm:prSet presAssocID="{02BA936B-BDD1-4CD2-AA82-D88C6DCEC82D}" presName="c6" presStyleLbl="node1" presStyleIdx="5" presStyleCnt="19"/>
      <dgm:spPr/>
    </dgm:pt>
    <dgm:pt modelId="{774DC0D5-B1A7-4A56-9806-1AEC53E35743}" type="pres">
      <dgm:prSet presAssocID="{02BA936B-BDD1-4CD2-AA82-D88C6DCEC82D}" presName="c7" presStyleLbl="node1" presStyleIdx="6" presStyleCnt="19"/>
      <dgm:spPr/>
    </dgm:pt>
    <dgm:pt modelId="{3F3DCDDB-4E9C-4575-A8FC-E61892392676}" type="pres">
      <dgm:prSet presAssocID="{02BA936B-BDD1-4CD2-AA82-D88C6DCEC82D}" presName="c8" presStyleLbl="node1" presStyleIdx="7" presStyleCnt="19"/>
      <dgm:spPr/>
    </dgm:pt>
    <dgm:pt modelId="{FA40F900-A2FC-49C2-BF3C-E8774EB2C693}" type="pres">
      <dgm:prSet presAssocID="{02BA936B-BDD1-4CD2-AA82-D88C6DCEC82D}" presName="c9" presStyleLbl="node1" presStyleIdx="8" presStyleCnt="19"/>
      <dgm:spPr/>
    </dgm:pt>
    <dgm:pt modelId="{04DDE291-3443-4E91-BCE2-76C3CDF94ACC}" type="pres">
      <dgm:prSet presAssocID="{02BA936B-BDD1-4CD2-AA82-D88C6DCEC82D}" presName="c10" presStyleLbl="node1" presStyleIdx="9" presStyleCnt="19"/>
      <dgm:spPr/>
    </dgm:pt>
    <dgm:pt modelId="{F83E2E5A-CE4D-4333-A2E0-0B4403163173}" type="pres">
      <dgm:prSet presAssocID="{02BA936B-BDD1-4CD2-AA82-D88C6DCEC82D}" presName="c11" presStyleLbl="node1" presStyleIdx="10" presStyleCnt="19"/>
      <dgm:spPr/>
    </dgm:pt>
    <dgm:pt modelId="{A0CB9E43-6147-44FE-938D-174E7EF029FD}" type="pres">
      <dgm:prSet presAssocID="{02BA936B-BDD1-4CD2-AA82-D88C6DCEC82D}" presName="c12" presStyleLbl="node1" presStyleIdx="11" presStyleCnt="19"/>
      <dgm:spPr/>
    </dgm:pt>
    <dgm:pt modelId="{D9708DD5-99B8-4089-B064-98F49990E62A}" type="pres">
      <dgm:prSet presAssocID="{02BA936B-BDD1-4CD2-AA82-D88C6DCEC82D}" presName="c13" presStyleLbl="node1" presStyleIdx="12" presStyleCnt="19"/>
      <dgm:spPr/>
    </dgm:pt>
    <dgm:pt modelId="{2871A35C-4CBB-4308-BA19-F8B1D828AB94}" type="pres">
      <dgm:prSet presAssocID="{02BA936B-BDD1-4CD2-AA82-D88C6DCEC82D}" presName="c14" presStyleLbl="node1" presStyleIdx="13" presStyleCnt="19"/>
      <dgm:spPr/>
    </dgm:pt>
    <dgm:pt modelId="{7427B1CF-C413-45E2-BD8E-8E88ED75F6B2}" type="pres">
      <dgm:prSet presAssocID="{02BA936B-BDD1-4CD2-AA82-D88C6DCEC82D}" presName="c15" presStyleLbl="node1" presStyleIdx="14" presStyleCnt="19"/>
      <dgm:spPr/>
    </dgm:pt>
    <dgm:pt modelId="{E168FD41-181D-4572-85A9-3C071564181C}" type="pres">
      <dgm:prSet presAssocID="{02BA936B-BDD1-4CD2-AA82-D88C6DCEC82D}" presName="c16" presStyleLbl="node1" presStyleIdx="15" presStyleCnt="19"/>
      <dgm:spPr/>
    </dgm:pt>
    <dgm:pt modelId="{FA43578E-62E4-45D0-9AD2-83B3C96CC3BC}" type="pres">
      <dgm:prSet presAssocID="{02BA936B-BDD1-4CD2-AA82-D88C6DCEC82D}" presName="c17" presStyleLbl="node1" presStyleIdx="16" presStyleCnt="19"/>
      <dgm:spPr/>
    </dgm:pt>
    <dgm:pt modelId="{5D00DE45-B785-45D0-9837-DA7A2AF12BE6}" type="pres">
      <dgm:prSet presAssocID="{02BA936B-BDD1-4CD2-AA82-D88C6DCEC82D}" presName="c18" presStyleLbl="node1" presStyleIdx="17" presStyleCnt="19"/>
      <dgm:spPr/>
    </dgm:pt>
    <dgm:pt modelId="{9F611956-3604-4DBA-87C7-6280FAAE5D42}" type="pres">
      <dgm:prSet presAssocID="{F9162EFC-DC65-48F4-B985-E2F34556E59D}" presName="chevronComposite1" presStyleCnt="0"/>
      <dgm:spPr/>
    </dgm:pt>
    <dgm:pt modelId="{731CAC34-4767-4D49-9553-94CB2442E3AA}" type="pres">
      <dgm:prSet presAssocID="{F9162EFC-DC65-48F4-B985-E2F34556E59D}" presName="chevron1" presStyleLbl="sibTrans2D1" presStyleIdx="0" presStyleCnt="2"/>
      <dgm:spPr/>
    </dgm:pt>
    <dgm:pt modelId="{59D3F32F-49E6-430D-B5F7-59CC49119746}" type="pres">
      <dgm:prSet presAssocID="{F9162EFC-DC65-48F4-B985-E2F34556E59D}" presName="spChevron1" presStyleCnt="0"/>
      <dgm:spPr/>
    </dgm:pt>
    <dgm:pt modelId="{64A52588-2D02-42E6-B0F0-9424FAFC68D7}" type="pres">
      <dgm:prSet presAssocID="{F9162EFC-DC65-48F4-B985-E2F34556E59D}" presName="overlap" presStyleCnt="0"/>
      <dgm:spPr/>
    </dgm:pt>
    <dgm:pt modelId="{7B953784-477C-4ECA-A195-76036C3C9B2B}" type="pres">
      <dgm:prSet presAssocID="{F9162EFC-DC65-48F4-B985-E2F34556E59D}" presName="chevronComposite2" presStyleCnt="0"/>
      <dgm:spPr/>
    </dgm:pt>
    <dgm:pt modelId="{0C207D79-094D-4EBC-B0B1-65E18B94EAE0}" type="pres">
      <dgm:prSet presAssocID="{F9162EFC-DC65-48F4-B985-E2F34556E59D}" presName="chevron2" presStyleLbl="sibTrans2D1" presStyleIdx="1" presStyleCnt="2" custLinFactNeighborX="28487" custLinFactNeighborY="816"/>
      <dgm:spPr/>
    </dgm:pt>
    <dgm:pt modelId="{8D91E15B-F9E9-4FC0-B50A-4CB2A8E22C8D}" type="pres">
      <dgm:prSet presAssocID="{F9162EFC-DC65-48F4-B985-E2F34556E59D}" presName="spChevron2" presStyleCnt="0"/>
      <dgm:spPr/>
    </dgm:pt>
    <dgm:pt modelId="{98F5BF45-D93D-474E-82E5-CFB725187561}" type="pres">
      <dgm:prSet presAssocID="{98A8AFE5-1C10-48C8-AD8B-FC1DB7474B6C}" presName="last" presStyleCnt="0"/>
      <dgm:spPr/>
    </dgm:pt>
    <dgm:pt modelId="{E9C9456A-2C31-4116-A76D-D28D2AE42246}" type="pres">
      <dgm:prSet presAssocID="{98A8AFE5-1C10-48C8-AD8B-FC1DB7474B6C}" presName="circleTx" presStyleLbl="node1" presStyleIdx="18" presStyleCnt="19" custScaleX="319830" custLinFactNeighborX="30894" custLinFactNeighborY="717"/>
      <dgm:spPr/>
    </dgm:pt>
    <dgm:pt modelId="{BA8F660B-0EC0-49B7-94AB-8B7838C651E1}" type="pres">
      <dgm:prSet presAssocID="{98A8AFE5-1C10-48C8-AD8B-FC1DB7474B6C}" presName="desTxN" presStyleLbl="revTx" presStyleIdx="2" presStyleCnt="3" custScaleX="252184" custLinFactNeighborX="23342" custLinFactNeighborY="0">
        <dgm:presLayoutVars>
          <dgm:bulletEnabled val="1"/>
        </dgm:presLayoutVars>
      </dgm:prSet>
      <dgm:spPr/>
    </dgm:pt>
    <dgm:pt modelId="{A0362E42-2994-4B8A-972E-1A6AE37A6781}" type="pres">
      <dgm:prSet presAssocID="{98A8AFE5-1C10-48C8-AD8B-FC1DB7474B6C}" presName="spN" presStyleCnt="0"/>
      <dgm:spPr/>
    </dgm:pt>
  </dgm:ptLst>
  <dgm:cxnLst>
    <dgm:cxn modelId="{00BB1321-A567-4D8D-8232-C05AA187D881}" type="presOf" srcId="{98A8AFE5-1C10-48C8-AD8B-FC1DB7474B6C}" destId="{E9C9456A-2C31-4116-A76D-D28D2AE42246}" srcOrd="0" destOrd="0" presId="urn:microsoft.com/office/officeart/2009/3/layout/RandomtoResultProcess"/>
    <dgm:cxn modelId="{37B3763A-CEB3-485A-9E13-2D187B90FD91}" srcId="{98A8AFE5-1C10-48C8-AD8B-FC1DB7474B6C}" destId="{24ADEF64-086F-40CE-94BD-A0B34D5B30DF}" srcOrd="0" destOrd="0" parTransId="{BF90F6F0-4ED2-4A21-B4EA-A123D01DC2B8}" sibTransId="{02799C11-6234-4E72-801B-B4EEE60A2C2C}"/>
    <dgm:cxn modelId="{DB0FBD63-E5ED-4251-9623-48CD5E8E540E}" srcId="{02BA936B-BDD1-4CD2-AA82-D88C6DCEC82D}" destId="{59CE8212-90EC-46C1-816B-ADAB58A5AC9D}" srcOrd="0" destOrd="0" parTransId="{AC4767AD-B378-4EB2-A790-83B1E30E7AD6}" sibTransId="{DF53918C-2C14-4430-A004-4548242E275A}"/>
    <dgm:cxn modelId="{DE57CE6A-2265-46E0-98D2-B26581DE54B9}" srcId="{80C27652-A510-4E35-BE65-DF5213DCDD16}" destId="{98A8AFE5-1C10-48C8-AD8B-FC1DB7474B6C}" srcOrd="1" destOrd="0" parTransId="{07D0986B-7650-45C1-BB3A-D8A18F240CBF}" sibTransId="{FBFD3488-E724-4E29-97E5-06957AF6EFCE}"/>
    <dgm:cxn modelId="{D747F66A-E738-46A6-8CF5-9B873D04C3C8}" type="presOf" srcId="{59CE8212-90EC-46C1-816B-ADAB58A5AC9D}" destId="{5EB69A02-B599-4D28-A7AB-A6713788D994}" srcOrd="0" destOrd="0" presId="urn:microsoft.com/office/officeart/2009/3/layout/RandomtoResultProcess"/>
    <dgm:cxn modelId="{3A19E47C-8E12-429D-BB8B-825A060A4702}" type="presOf" srcId="{02BA936B-BDD1-4CD2-AA82-D88C6DCEC82D}" destId="{05F03E2B-6F81-4457-B49E-6202702DE20D}" srcOrd="0" destOrd="0" presId="urn:microsoft.com/office/officeart/2009/3/layout/RandomtoResultProcess"/>
    <dgm:cxn modelId="{AAF68083-D31F-4E62-8AAD-164F5377A9CE}" type="presOf" srcId="{80C27652-A510-4E35-BE65-DF5213DCDD16}" destId="{B7C7179A-2481-4020-AE6C-46BF6C52A55F}" srcOrd="0" destOrd="0" presId="urn:microsoft.com/office/officeart/2009/3/layout/RandomtoResultProcess"/>
    <dgm:cxn modelId="{826D2CB1-79EC-41BC-A08A-29D794B23114}" type="presOf" srcId="{24ADEF64-086F-40CE-94BD-A0B34D5B30DF}" destId="{BA8F660B-0EC0-49B7-94AB-8B7838C651E1}" srcOrd="0" destOrd="0" presId="urn:microsoft.com/office/officeart/2009/3/layout/RandomtoResultProcess"/>
    <dgm:cxn modelId="{24B8A1F8-7334-4197-BD17-8036515A37CB}" srcId="{80C27652-A510-4E35-BE65-DF5213DCDD16}" destId="{02BA936B-BDD1-4CD2-AA82-D88C6DCEC82D}" srcOrd="0" destOrd="0" parTransId="{15AE95B0-6AAE-413F-BA17-88D6EBA10EB0}" sibTransId="{F9162EFC-DC65-48F4-B985-E2F34556E59D}"/>
    <dgm:cxn modelId="{FA5B069E-666E-4829-B1EB-D94369BFFA7A}" type="presParOf" srcId="{B7C7179A-2481-4020-AE6C-46BF6C52A55F}" destId="{C5A1FF83-637E-4423-86F4-CB0A19A4A462}" srcOrd="0" destOrd="0" presId="urn:microsoft.com/office/officeart/2009/3/layout/RandomtoResultProcess"/>
    <dgm:cxn modelId="{74ACB049-DBFE-40FB-B8B2-6147D4FC9A38}" type="presParOf" srcId="{C5A1FF83-637E-4423-86F4-CB0A19A4A462}" destId="{05F03E2B-6F81-4457-B49E-6202702DE20D}" srcOrd="0" destOrd="0" presId="urn:microsoft.com/office/officeart/2009/3/layout/RandomtoResultProcess"/>
    <dgm:cxn modelId="{FD5CD68F-F7B7-4586-B853-FB70E4C3ED3E}" type="presParOf" srcId="{C5A1FF83-637E-4423-86F4-CB0A19A4A462}" destId="{5EB69A02-B599-4D28-A7AB-A6713788D994}" srcOrd="1" destOrd="0" presId="urn:microsoft.com/office/officeart/2009/3/layout/RandomtoResultProcess"/>
    <dgm:cxn modelId="{D9532B10-E8B8-4FD1-B8AD-0D0745C6057E}" type="presParOf" srcId="{C5A1FF83-637E-4423-86F4-CB0A19A4A462}" destId="{D64BE429-6C43-4D95-8FDB-F9779CE9E859}" srcOrd="2" destOrd="0" presId="urn:microsoft.com/office/officeart/2009/3/layout/RandomtoResultProcess"/>
    <dgm:cxn modelId="{6692D5EF-EBA8-485C-8DD9-65D39CF97A24}" type="presParOf" srcId="{C5A1FF83-637E-4423-86F4-CB0A19A4A462}" destId="{DDA631A6-CA6C-409E-B07A-484A76A7E905}" srcOrd="3" destOrd="0" presId="urn:microsoft.com/office/officeart/2009/3/layout/RandomtoResultProcess"/>
    <dgm:cxn modelId="{A43854ED-495A-4E53-A70B-8EF79B9463B8}" type="presParOf" srcId="{C5A1FF83-637E-4423-86F4-CB0A19A4A462}" destId="{A5B09E0F-18CD-4264-9E5B-FABE8AF74C47}" srcOrd="4" destOrd="0" presId="urn:microsoft.com/office/officeart/2009/3/layout/RandomtoResultProcess"/>
    <dgm:cxn modelId="{12B6329B-8778-4DFD-9EB8-E42DF30CA268}" type="presParOf" srcId="{C5A1FF83-637E-4423-86F4-CB0A19A4A462}" destId="{0CF1409D-A00A-403F-8F8E-87FC9EE4BBF2}" srcOrd="5" destOrd="0" presId="urn:microsoft.com/office/officeart/2009/3/layout/RandomtoResultProcess"/>
    <dgm:cxn modelId="{6FE43FA6-9F75-4FA4-917A-E190528987EF}" type="presParOf" srcId="{C5A1FF83-637E-4423-86F4-CB0A19A4A462}" destId="{9B8F964B-BC65-4984-8728-9E84D7C827AA}" srcOrd="6" destOrd="0" presId="urn:microsoft.com/office/officeart/2009/3/layout/RandomtoResultProcess"/>
    <dgm:cxn modelId="{8DF27FA4-5CE6-473A-B4BC-98CFFA426471}" type="presParOf" srcId="{C5A1FF83-637E-4423-86F4-CB0A19A4A462}" destId="{3666B8CA-1038-498D-8314-1D380144BCF7}" srcOrd="7" destOrd="0" presId="urn:microsoft.com/office/officeart/2009/3/layout/RandomtoResultProcess"/>
    <dgm:cxn modelId="{B3F603DB-7372-40B1-8AB7-65C40B269E81}" type="presParOf" srcId="{C5A1FF83-637E-4423-86F4-CB0A19A4A462}" destId="{774DC0D5-B1A7-4A56-9806-1AEC53E35743}" srcOrd="8" destOrd="0" presId="urn:microsoft.com/office/officeart/2009/3/layout/RandomtoResultProcess"/>
    <dgm:cxn modelId="{A22F6A26-CCF2-4818-975A-5206FC95C117}" type="presParOf" srcId="{C5A1FF83-637E-4423-86F4-CB0A19A4A462}" destId="{3F3DCDDB-4E9C-4575-A8FC-E61892392676}" srcOrd="9" destOrd="0" presId="urn:microsoft.com/office/officeart/2009/3/layout/RandomtoResultProcess"/>
    <dgm:cxn modelId="{FAB8ACBC-7C4F-4791-A291-E7E4367B4E28}" type="presParOf" srcId="{C5A1FF83-637E-4423-86F4-CB0A19A4A462}" destId="{FA40F900-A2FC-49C2-BF3C-E8774EB2C693}" srcOrd="10" destOrd="0" presId="urn:microsoft.com/office/officeart/2009/3/layout/RandomtoResultProcess"/>
    <dgm:cxn modelId="{FFD98433-D9C2-43BA-92AE-4CA0506B4CE8}" type="presParOf" srcId="{C5A1FF83-637E-4423-86F4-CB0A19A4A462}" destId="{04DDE291-3443-4E91-BCE2-76C3CDF94ACC}" srcOrd="11" destOrd="0" presId="urn:microsoft.com/office/officeart/2009/3/layout/RandomtoResultProcess"/>
    <dgm:cxn modelId="{3C0FA57F-3695-43E1-9DAD-7EDACE131223}" type="presParOf" srcId="{C5A1FF83-637E-4423-86F4-CB0A19A4A462}" destId="{F83E2E5A-CE4D-4333-A2E0-0B4403163173}" srcOrd="12" destOrd="0" presId="urn:microsoft.com/office/officeart/2009/3/layout/RandomtoResultProcess"/>
    <dgm:cxn modelId="{F3E65C1D-2BE3-4975-ABBC-345D365F448D}" type="presParOf" srcId="{C5A1FF83-637E-4423-86F4-CB0A19A4A462}" destId="{A0CB9E43-6147-44FE-938D-174E7EF029FD}" srcOrd="13" destOrd="0" presId="urn:microsoft.com/office/officeart/2009/3/layout/RandomtoResultProcess"/>
    <dgm:cxn modelId="{9F10AB6E-AD3B-42F6-A40B-548B7AF847AE}" type="presParOf" srcId="{C5A1FF83-637E-4423-86F4-CB0A19A4A462}" destId="{D9708DD5-99B8-4089-B064-98F49990E62A}" srcOrd="14" destOrd="0" presId="urn:microsoft.com/office/officeart/2009/3/layout/RandomtoResultProcess"/>
    <dgm:cxn modelId="{BF336C03-90B3-4676-B69D-69791FF35177}" type="presParOf" srcId="{C5A1FF83-637E-4423-86F4-CB0A19A4A462}" destId="{2871A35C-4CBB-4308-BA19-F8B1D828AB94}" srcOrd="15" destOrd="0" presId="urn:microsoft.com/office/officeart/2009/3/layout/RandomtoResultProcess"/>
    <dgm:cxn modelId="{EA65BF4A-76CC-4154-B122-DD9929E21E92}" type="presParOf" srcId="{C5A1FF83-637E-4423-86F4-CB0A19A4A462}" destId="{7427B1CF-C413-45E2-BD8E-8E88ED75F6B2}" srcOrd="16" destOrd="0" presId="urn:microsoft.com/office/officeart/2009/3/layout/RandomtoResultProcess"/>
    <dgm:cxn modelId="{4E102035-3560-4F7C-A5A0-32B73A5EC995}" type="presParOf" srcId="{C5A1FF83-637E-4423-86F4-CB0A19A4A462}" destId="{E168FD41-181D-4572-85A9-3C071564181C}" srcOrd="17" destOrd="0" presId="urn:microsoft.com/office/officeart/2009/3/layout/RandomtoResultProcess"/>
    <dgm:cxn modelId="{D478E331-C0E4-4335-ADE6-172CE72099DA}" type="presParOf" srcId="{C5A1FF83-637E-4423-86F4-CB0A19A4A462}" destId="{FA43578E-62E4-45D0-9AD2-83B3C96CC3BC}" srcOrd="18" destOrd="0" presId="urn:microsoft.com/office/officeart/2009/3/layout/RandomtoResultProcess"/>
    <dgm:cxn modelId="{7E25B277-9690-4456-B0A3-9D0B608972DC}" type="presParOf" srcId="{C5A1FF83-637E-4423-86F4-CB0A19A4A462}" destId="{5D00DE45-B785-45D0-9837-DA7A2AF12BE6}" srcOrd="19" destOrd="0" presId="urn:microsoft.com/office/officeart/2009/3/layout/RandomtoResultProcess"/>
    <dgm:cxn modelId="{223890B3-B27C-4578-8447-725C62942340}" type="presParOf" srcId="{B7C7179A-2481-4020-AE6C-46BF6C52A55F}" destId="{9F611956-3604-4DBA-87C7-6280FAAE5D42}" srcOrd="1" destOrd="0" presId="urn:microsoft.com/office/officeart/2009/3/layout/RandomtoResultProcess"/>
    <dgm:cxn modelId="{FE9EFFAB-E466-48F3-99DE-78F93FB2D8D9}" type="presParOf" srcId="{9F611956-3604-4DBA-87C7-6280FAAE5D42}" destId="{731CAC34-4767-4D49-9553-94CB2442E3AA}" srcOrd="0" destOrd="0" presId="urn:microsoft.com/office/officeart/2009/3/layout/RandomtoResultProcess"/>
    <dgm:cxn modelId="{3091B5AE-7DA9-4114-A16A-B9EC9C3E5B4D}" type="presParOf" srcId="{9F611956-3604-4DBA-87C7-6280FAAE5D42}" destId="{59D3F32F-49E6-430D-B5F7-59CC49119746}" srcOrd="1" destOrd="0" presId="urn:microsoft.com/office/officeart/2009/3/layout/RandomtoResultProcess"/>
    <dgm:cxn modelId="{B3F0191A-B862-43B8-BA2A-EB057B547B3A}" type="presParOf" srcId="{B7C7179A-2481-4020-AE6C-46BF6C52A55F}" destId="{64A52588-2D02-42E6-B0F0-9424FAFC68D7}" srcOrd="2" destOrd="0" presId="urn:microsoft.com/office/officeart/2009/3/layout/RandomtoResultProcess"/>
    <dgm:cxn modelId="{F4402469-CD89-43C3-9BE4-1F4B91739DF9}" type="presParOf" srcId="{B7C7179A-2481-4020-AE6C-46BF6C52A55F}" destId="{7B953784-477C-4ECA-A195-76036C3C9B2B}" srcOrd="3" destOrd="0" presId="urn:microsoft.com/office/officeart/2009/3/layout/RandomtoResultProcess"/>
    <dgm:cxn modelId="{C25BAD1A-DB37-4A06-A96C-4E1A6B9422B7}" type="presParOf" srcId="{7B953784-477C-4ECA-A195-76036C3C9B2B}" destId="{0C207D79-094D-4EBC-B0B1-65E18B94EAE0}" srcOrd="0" destOrd="0" presId="urn:microsoft.com/office/officeart/2009/3/layout/RandomtoResultProcess"/>
    <dgm:cxn modelId="{68EF126C-0149-418F-B1B7-DC770D1AAFCC}" type="presParOf" srcId="{7B953784-477C-4ECA-A195-76036C3C9B2B}" destId="{8D91E15B-F9E9-4FC0-B50A-4CB2A8E22C8D}" srcOrd="1" destOrd="0" presId="urn:microsoft.com/office/officeart/2009/3/layout/RandomtoResultProcess"/>
    <dgm:cxn modelId="{87CA55E2-C105-432E-BA7E-A29DDB0B58E9}" type="presParOf" srcId="{B7C7179A-2481-4020-AE6C-46BF6C52A55F}" destId="{98F5BF45-D93D-474E-82E5-CFB725187561}" srcOrd="4" destOrd="0" presId="urn:microsoft.com/office/officeart/2009/3/layout/RandomtoResultProcess"/>
    <dgm:cxn modelId="{26EFE036-FBD9-43EE-A3CC-8903AEFA5F3A}" type="presParOf" srcId="{98F5BF45-D93D-474E-82E5-CFB725187561}" destId="{E9C9456A-2C31-4116-A76D-D28D2AE42246}" srcOrd="0" destOrd="0" presId="urn:microsoft.com/office/officeart/2009/3/layout/RandomtoResultProcess"/>
    <dgm:cxn modelId="{156A492F-52FE-40DC-978E-FC19E1C372D6}" type="presParOf" srcId="{98F5BF45-D93D-474E-82E5-CFB725187561}" destId="{BA8F660B-0EC0-49B7-94AB-8B7838C651E1}" srcOrd="1" destOrd="0" presId="urn:microsoft.com/office/officeart/2009/3/layout/RandomtoResultProcess"/>
    <dgm:cxn modelId="{ECFD5355-6459-4B28-8E79-5251EF16B826}" type="presParOf" srcId="{98F5BF45-D93D-474E-82E5-CFB725187561}" destId="{A0362E42-2994-4B8A-972E-1A6AE37A6781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03E2B-6F81-4457-B49E-6202702DE20D}">
      <dsp:nvSpPr>
        <dsp:cNvPr id="0" name=""/>
        <dsp:cNvSpPr/>
      </dsp:nvSpPr>
      <dsp:spPr>
        <a:xfrm>
          <a:off x="2334074" y="364537"/>
          <a:ext cx="1520890" cy="33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 Indexes</a:t>
          </a:r>
        </a:p>
      </dsp:txBody>
      <dsp:txXfrm>
        <a:off x="2334074" y="364537"/>
        <a:ext cx="1520890" cy="337103"/>
      </dsp:txXfrm>
    </dsp:sp>
    <dsp:sp modelId="{5EB69A02-B599-4D28-A7AB-A6713788D994}">
      <dsp:nvSpPr>
        <dsp:cNvPr id="0" name=""/>
        <dsp:cNvSpPr/>
      </dsp:nvSpPr>
      <dsp:spPr>
        <a:xfrm>
          <a:off x="2583052" y="1075372"/>
          <a:ext cx="1022935" cy="63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 err="1"/>
            <a:t>Fund</a:t>
          </a:r>
          <a:r>
            <a:rPr lang="en-US" sz="2800" i="1" kern="1200" baseline="-25000" dirty="0" err="1"/>
            <a:t>j,t</a:t>
          </a:r>
          <a:endParaRPr lang="en-US" sz="2800" i="1" kern="1200" dirty="0"/>
        </a:p>
      </dsp:txBody>
      <dsp:txXfrm>
        <a:off x="2583052" y="1075372"/>
        <a:ext cx="1022935" cy="631568"/>
      </dsp:txXfrm>
    </dsp:sp>
    <dsp:sp modelId="{D64BE429-6C43-4D95-8FDB-F9779CE9E859}">
      <dsp:nvSpPr>
        <dsp:cNvPr id="0" name=""/>
        <dsp:cNvSpPr/>
      </dsp:nvSpPr>
      <dsp:spPr>
        <a:xfrm>
          <a:off x="2581889" y="262011"/>
          <a:ext cx="81369" cy="8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31A6-CA6C-409E-B07A-484A76A7E905}">
      <dsp:nvSpPr>
        <dsp:cNvPr id="0" name=""/>
        <dsp:cNvSpPr/>
      </dsp:nvSpPr>
      <dsp:spPr>
        <a:xfrm>
          <a:off x="2638848" y="148093"/>
          <a:ext cx="81369" cy="813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09E0F-18CD-4264-9E5B-FABE8AF74C47}">
      <dsp:nvSpPr>
        <dsp:cNvPr id="0" name=""/>
        <dsp:cNvSpPr/>
      </dsp:nvSpPr>
      <dsp:spPr>
        <a:xfrm>
          <a:off x="2775549" y="170876"/>
          <a:ext cx="127866" cy="1278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1409D-A00A-403F-8F8E-87FC9EE4BBF2}">
      <dsp:nvSpPr>
        <dsp:cNvPr id="0" name=""/>
        <dsp:cNvSpPr/>
      </dsp:nvSpPr>
      <dsp:spPr>
        <a:xfrm>
          <a:off x="2889467" y="45567"/>
          <a:ext cx="81369" cy="813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F964B-BC65-4984-8728-9E84D7C827AA}">
      <dsp:nvSpPr>
        <dsp:cNvPr id="0" name=""/>
        <dsp:cNvSpPr/>
      </dsp:nvSpPr>
      <dsp:spPr>
        <a:xfrm>
          <a:off x="3037560" y="0"/>
          <a:ext cx="81369" cy="813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6B8CA-1038-498D-8314-1D380144BCF7}">
      <dsp:nvSpPr>
        <dsp:cNvPr id="0" name=""/>
        <dsp:cNvSpPr/>
      </dsp:nvSpPr>
      <dsp:spPr>
        <a:xfrm>
          <a:off x="3219829" y="79742"/>
          <a:ext cx="81369" cy="8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DC0D5-B1A7-4A56-9806-1AEC53E35743}">
      <dsp:nvSpPr>
        <dsp:cNvPr id="0" name=""/>
        <dsp:cNvSpPr/>
      </dsp:nvSpPr>
      <dsp:spPr>
        <a:xfrm>
          <a:off x="3333747" y="136701"/>
          <a:ext cx="127866" cy="1278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DCDDB-4E9C-4575-A8FC-E61892392676}">
      <dsp:nvSpPr>
        <dsp:cNvPr id="0" name=""/>
        <dsp:cNvSpPr/>
      </dsp:nvSpPr>
      <dsp:spPr>
        <a:xfrm>
          <a:off x="3493232" y="262011"/>
          <a:ext cx="81369" cy="813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0F900-A2FC-49C2-BF3C-E8774EB2C693}">
      <dsp:nvSpPr>
        <dsp:cNvPr id="0" name=""/>
        <dsp:cNvSpPr/>
      </dsp:nvSpPr>
      <dsp:spPr>
        <a:xfrm>
          <a:off x="3561582" y="387320"/>
          <a:ext cx="81369" cy="813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DE291-3443-4E91-BCE2-76C3CDF94ACC}">
      <dsp:nvSpPr>
        <dsp:cNvPr id="0" name=""/>
        <dsp:cNvSpPr/>
      </dsp:nvSpPr>
      <dsp:spPr>
        <a:xfrm>
          <a:off x="2969210" y="148093"/>
          <a:ext cx="209236" cy="2092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E2E5A-CE4D-4333-A2E0-0B4403163173}">
      <dsp:nvSpPr>
        <dsp:cNvPr id="0" name=""/>
        <dsp:cNvSpPr/>
      </dsp:nvSpPr>
      <dsp:spPr>
        <a:xfrm>
          <a:off x="2524930" y="580980"/>
          <a:ext cx="81369" cy="8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B9E43-6147-44FE-938D-174E7EF029FD}">
      <dsp:nvSpPr>
        <dsp:cNvPr id="0" name=""/>
        <dsp:cNvSpPr/>
      </dsp:nvSpPr>
      <dsp:spPr>
        <a:xfrm>
          <a:off x="2593281" y="683506"/>
          <a:ext cx="127866" cy="1278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08DD5-99B8-4089-B064-98F49990E62A}">
      <dsp:nvSpPr>
        <dsp:cNvPr id="0" name=""/>
        <dsp:cNvSpPr/>
      </dsp:nvSpPr>
      <dsp:spPr>
        <a:xfrm>
          <a:off x="2764158" y="774641"/>
          <a:ext cx="185988" cy="1859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1A35C-4CBB-4308-BA19-F8B1D828AB94}">
      <dsp:nvSpPr>
        <dsp:cNvPr id="0" name=""/>
        <dsp:cNvSpPr/>
      </dsp:nvSpPr>
      <dsp:spPr>
        <a:xfrm>
          <a:off x="3003385" y="922734"/>
          <a:ext cx="81369" cy="813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7B1CF-C413-45E2-BD8E-8E88ED75F6B2}">
      <dsp:nvSpPr>
        <dsp:cNvPr id="0" name=""/>
        <dsp:cNvSpPr/>
      </dsp:nvSpPr>
      <dsp:spPr>
        <a:xfrm>
          <a:off x="3048952" y="774641"/>
          <a:ext cx="127866" cy="1278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8FD41-181D-4572-85A9-3C071564181C}">
      <dsp:nvSpPr>
        <dsp:cNvPr id="0" name=""/>
        <dsp:cNvSpPr/>
      </dsp:nvSpPr>
      <dsp:spPr>
        <a:xfrm>
          <a:off x="3162870" y="934126"/>
          <a:ext cx="81369" cy="8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3578E-62E4-45D0-9AD2-83B3C96CC3BC}">
      <dsp:nvSpPr>
        <dsp:cNvPr id="0" name=""/>
        <dsp:cNvSpPr/>
      </dsp:nvSpPr>
      <dsp:spPr>
        <a:xfrm>
          <a:off x="3265396" y="751857"/>
          <a:ext cx="185988" cy="1859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0DE45-B785-45D0-9837-DA7A2AF12BE6}">
      <dsp:nvSpPr>
        <dsp:cNvPr id="0" name=""/>
        <dsp:cNvSpPr/>
      </dsp:nvSpPr>
      <dsp:spPr>
        <a:xfrm>
          <a:off x="3516015" y="706290"/>
          <a:ext cx="127866" cy="1278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CAC34-4767-4D49-9553-94CB2442E3AA}">
      <dsp:nvSpPr>
        <dsp:cNvPr id="0" name=""/>
        <dsp:cNvSpPr/>
      </dsp:nvSpPr>
      <dsp:spPr>
        <a:xfrm>
          <a:off x="3854965" y="170687"/>
          <a:ext cx="375527" cy="716922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07D79-094D-4EBC-B0B1-65E18B94EAE0}">
      <dsp:nvSpPr>
        <dsp:cNvPr id="0" name=""/>
        <dsp:cNvSpPr/>
      </dsp:nvSpPr>
      <dsp:spPr>
        <a:xfrm>
          <a:off x="4269190" y="176537"/>
          <a:ext cx="375527" cy="716922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9456A-2C31-4116-A76D-D28D2AE42246}">
      <dsp:nvSpPr>
        <dsp:cNvPr id="0" name=""/>
        <dsp:cNvSpPr/>
      </dsp:nvSpPr>
      <dsp:spPr>
        <a:xfrm>
          <a:off x="4806686" y="126069"/>
          <a:ext cx="2784247" cy="8705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Benchmark</a:t>
          </a:r>
        </a:p>
      </dsp:txBody>
      <dsp:txXfrm>
        <a:off x="5214430" y="253556"/>
        <a:ext cx="1968759" cy="615565"/>
      </dsp:txXfrm>
    </dsp:sp>
    <dsp:sp modelId="{BA8F660B-0EC0-49B7-94AB-8B7838C651E1}">
      <dsp:nvSpPr>
        <dsp:cNvPr id="0" name=""/>
        <dsp:cNvSpPr/>
      </dsp:nvSpPr>
      <dsp:spPr>
        <a:xfrm>
          <a:off x="4877536" y="1075372"/>
          <a:ext cx="2582779" cy="63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Active </a:t>
          </a:r>
          <a:r>
            <a:rPr lang="en-US" sz="2800" i="1" kern="1200" dirty="0" err="1"/>
            <a:t>Share</a:t>
          </a:r>
          <a:r>
            <a:rPr lang="en-US" sz="2800" i="1" kern="1200" baseline="-25000" dirty="0" err="1"/>
            <a:t>j,t</a:t>
          </a:r>
          <a:endParaRPr lang="en-US" sz="2800" kern="1200" baseline="-25000" dirty="0"/>
        </a:p>
      </dsp:txBody>
      <dsp:txXfrm>
        <a:off x="4877536" y="1075372"/>
        <a:ext cx="2582779" cy="631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February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3,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February 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pn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3741" y="1930081"/>
            <a:ext cx="12479482" cy="16489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How Active Is Your Fund Manager?</a:t>
            </a:r>
            <a:br>
              <a:rPr lang="en-US" sz="5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</a:br>
            <a:r>
              <a:rPr lang="en-US" sz="5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 New Measure That Predicts Performance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940787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4739957"/>
            <a:ext cx="9144000" cy="117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K. J.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Martijn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Cremers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&amp; Antti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Petajisto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Review of Financial Studies | 2009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364224" cy="956236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99184"/>
            <a:ext cx="4846320" cy="412392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“This new methodology also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allows us to empirically identify different types of active management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: diversified stock picks, concentrated stock picks, factor bets, closet indexing, and pure indexing.”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Evidence is presented for the belief that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small funds are more active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while the largest funds are closet indexers (&gt; $1bn in assets)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shift from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active to passive management over the 90’s is due in larger part to closet indexers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than index funds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Active management </a:t>
            </a:r>
            <a:r>
              <a:rPr lang="en-US" sz="1800" b="1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significantly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predicts fund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47776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The Premise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8" y="2191024"/>
                <a:ext cx="9656065" cy="1302892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“An active equity fund manager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can attempt to outperform the fund’s benchmark only by taking positions that are different from the benchmark</a:t>
                </a: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.”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 Examining 2,650 funds from 1980 to 2003, authors find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that the highest-ranking funds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80% Active Share) beat their benchmark by </a:t>
                </a:r>
                <a:r>
                  <a:rPr lang="en-US" sz="1800" b="1" u="sng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2-2.71% before fees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and by </a:t>
                </a:r>
                <a:r>
                  <a:rPr lang="en-US" sz="1800" b="1" u="sng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1.49-1.59% after fees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8" y="2191024"/>
                <a:ext cx="9656065" cy="1302892"/>
              </a:xfrm>
              <a:prstGeom prst="rect">
                <a:avLst/>
              </a:prstGeom>
              <a:blipFill>
                <a:blip r:embed="rId2"/>
                <a:stretch>
                  <a:fillRect l="-1452" t="-2336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1556535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E841F-F739-FC2B-F721-279EF52EBF64}"/>
              </a:ext>
            </a:extLst>
          </p:cNvPr>
          <p:cNvSpPr txBox="1">
            <a:spLocks/>
          </p:cNvSpPr>
          <p:nvPr/>
        </p:nvSpPr>
        <p:spPr>
          <a:xfrm>
            <a:off x="1164336" y="3634308"/>
            <a:ext cx="9863328" cy="2185726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Stock Selection</a:t>
            </a:r>
          </a:p>
          <a:p>
            <a:pPr algn="l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Involves picking individual stocks that the manager expects to outperform their peers.  </a:t>
            </a:r>
          </a:p>
          <a:p>
            <a:pPr algn="l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The Characteristic Selectivity (CS) measure, if you will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Factor Timing</a:t>
            </a:r>
          </a:p>
          <a:p>
            <a:pPr algn="l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Involves time-varying bets on systematic risk factors such as entire industries, sectors of the economy, or any systematic risk relative to the benchmark index</a:t>
            </a: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AE6CEE-8727-DB2F-4D38-C4096C86FD63}"/>
              </a:ext>
            </a:extLst>
          </p:cNvPr>
          <p:cNvSpPr txBox="1">
            <a:spLocks/>
          </p:cNvSpPr>
          <p:nvPr/>
        </p:nvSpPr>
        <p:spPr>
          <a:xfrm>
            <a:off x="1371598" y="5912239"/>
            <a:ext cx="9656063" cy="76211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Because many funds favor one approach over the other,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it is not clear how to quantify active management across all funds.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Tracking Error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75535"/>
            <a:ext cx="7315200" cy="41237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Traditional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B4B0C-2518-693C-A1B5-0B1C8F0413DD}"/>
              </a:ext>
            </a:extLst>
          </p:cNvPr>
          <p:cNvSpPr txBox="1">
            <a:spLocks/>
          </p:cNvSpPr>
          <p:nvPr/>
        </p:nvSpPr>
        <p:spPr>
          <a:xfrm>
            <a:off x="6835379" y="2575194"/>
            <a:ext cx="4192286" cy="372311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“volatility”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(variability) of the </a:t>
            </a: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difference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between a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portfolio return and its benchmark index return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two distinct approaches (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stock selection and factor timing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 contribute very differently to tracking error –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either may still produce a high alpha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Here, </a:t>
            </a:r>
            <a:r>
              <a:rPr lang="en-US" sz="1800" b="1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tracking error is lower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simply because individual stock picks allow for greater diversification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even while potentially contributing to a positive alpha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53FE9AB-2E0C-F19F-5541-CA83375E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32" y="2805516"/>
            <a:ext cx="2879525" cy="493312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7F9CBDF1-6F15-B6E8-7243-57EF0E694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032" y="4436753"/>
            <a:ext cx="2879524" cy="58206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C0517FB-105C-4B0F-5107-87F13A41C318}"/>
              </a:ext>
            </a:extLst>
          </p:cNvPr>
          <p:cNvSpPr txBox="1">
            <a:spLocks/>
          </p:cNvSpPr>
          <p:nvPr/>
        </p:nvSpPr>
        <p:spPr>
          <a:xfrm>
            <a:off x="1284157" y="3650542"/>
            <a:ext cx="5124089" cy="78987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Small Cap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“pure stock picker” which hopes to generate alpha with stock selection within industries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7498994-65D8-F247-570E-2954F11DE679}"/>
              </a:ext>
            </a:extLst>
          </p:cNvPr>
          <p:cNvSpPr txBox="1">
            <a:spLocks/>
          </p:cNvSpPr>
          <p:nvPr/>
        </p:nvSpPr>
        <p:spPr>
          <a:xfrm>
            <a:off x="1287032" y="5226630"/>
            <a:ext cx="5121214" cy="110472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American Opportunities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“sector rotator” which focuses actively picking entire sectors and industries to outperform the benchmark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EDF390-4A12-0700-7158-A8B49F990C0D}"/>
              </a:ext>
            </a:extLst>
          </p:cNvPr>
          <p:cNvCxnSpPr/>
          <p:nvPr/>
        </p:nvCxnSpPr>
        <p:spPr>
          <a:xfrm>
            <a:off x="869440" y="2766491"/>
            <a:ext cx="0" cy="750499"/>
          </a:xfrm>
          <a:prstGeom prst="straightConnector1">
            <a:avLst/>
          </a:prstGeom>
          <a:ln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374528-233D-2C4A-1972-EA8CBEAFAC4E}"/>
              </a:ext>
            </a:extLst>
          </p:cNvPr>
          <p:cNvCxnSpPr>
            <a:cxnSpLocks/>
          </p:cNvCxnSpPr>
          <p:nvPr/>
        </p:nvCxnSpPr>
        <p:spPr>
          <a:xfrm flipV="1">
            <a:off x="859899" y="5018817"/>
            <a:ext cx="0" cy="705844"/>
          </a:xfrm>
          <a:prstGeom prst="straightConnector1">
            <a:avLst/>
          </a:prstGeom>
          <a:ln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Active Share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556833"/>
                <a:ext cx="9538855" cy="3921605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“Instead, we can compare the portfolio holdings of a fund to its benchmark index.”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“Active Long” vs “Active Short”</a:t>
                </a:r>
              </a:p>
              <a:p>
                <a:pPr algn="l">
                  <a:lnSpc>
                    <a:spcPct val="100000"/>
                  </a:lnSpc>
                </a:pPr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𝐴𝑐𝑡𝑖𝑣𝑒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𝑆h𝑎𝑟𝑒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𝑓𝑢𝑛𝑑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𝑖𝑛𝑑𝑒𝑥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1800" b="1" u="sng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Two Key Benefits: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800" u="sng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First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it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provides information about a fund’s potential for beating its benchmark index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800" u="sng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Second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it allows us to distinguish between stock selection and factor timing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(when combined with tracking error)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56833"/>
                <a:ext cx="9538855" cy="3921605"/>
              </a:xfrm>
              <a:prstGeom prst="rect">
                <a:avLst/>
              </a:prstGeom>
              <a:blipFill>
                <a:blip r:embed="rId2"/>
                <a:stretch>
                  <a:fillRect l="-1470" t="-776" r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E6F8-CDB1-79E6-8475-B1E2733DC411}"/>
              </a:ext>
            </a:extLst>
          </p:cNvPr>
          <p:cNvSpPr txBox="1">
            <a:spLocks/>
          </p:cNvSpPr>
          <p:nvPr/>
        </p:nvSpPr>
        <p:spPr>
          <a:xfrm>
            <a:off x="1371600" y="2122999"/>
            <a:ext cx="7315200" cy="43383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New Way: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6C9C05-6C8D-7F85-6533-A6DDDED3EEE3}"/>
              </a:ext>
            </a:extLst>
          </p:cNvPr>
          <p:cNvCxnSpPr>
            <a:cxnSpLocks/>
          </p:cNvCxnSpPr>
          <p:nvPr/>
        </p:nvCxnSpPr>
        <p:spPr>
          <a:xfrm>
            <a:off x="7202467" y="3349884"/>
            <a:ext cx="250165" cy="373846"/>
          </a:xfrm>
          <a:prstGeom prst="straightConnector1">
            <a:avLst/>
          </a:prstGeom>
          <a:ln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83CD60-7932-A0AF-90AF-6C4E9EAB804A}"/>
              </a:ext>
            </a:extLst>
          </p:cNvPr>
          <p:cNvCxnSpPr>
            <a:cxnSpLocks/>
          </p:cNvCxnSpPr>
          <p:nvPr/>
        </p:nvCxnSpPr>
        <p:spPr>
          <a:xfrm flipH="1">
            <a:off x="4512960" y="3349884"/>
            <a:ext cx="264086" cy="373846"/>
          </a:xfrm>
          <a:prstGeom prst="straightConnector1">
            <a:avLst/>
          </a:prstGeom>
          <a:ln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52C9940A-7018-FB5D-ADBE-CE639F7056D6}"/>
              </a:ext>
            </a:extLst>
          </p:cNvPr>
          <p:cNvSpPr txBox="1">
            <a:spLocks/>
          </p:cNvSpPr>
          <p:nvPr/>
        </p:nvSpPr>
        <p:spPr>
          <a:xfrm>
            <a:off x="1758139" y="3223372"/>
            <a:ext cx="2886864" cy="78987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Overweighs a stock relative to the index weight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28EC578-58F2-4432-BCE6-684FC777D21E}"/>
              </a:ext>
            </a:extLst>
          </p:cNvPr>
          <p:cNvSpPr txBox="1">
            <a:spLocks/>
          </p:cNvSpPr>
          <p:nvPr/>
        </p:nvSpPr>
        <p:spPr>
          <a:xfrm>
            <a:off x="7546999" y="3302453"/>
            <a:ext cx="3582905" cy="84255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Underweights a stock (no purchase) relative to the index weight</a:t>
            </a:r>
          </a:p>
        </p:txBody>
      </p:sp>
    </p:spTree>
    <p:extLst>
      <p:ext uri="{BB962C8B-B14F-4D97-AF65-F5344CB8AC3E}">
        <p14:creationId xmlns:p14="http://schemas.microsoft.com/office/powerpoint/2010/main" val="112778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0AD881-4292-3942-BA86-91F62FAFA2B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71600" y="914400"/>
                <a:ext cx="7077456" cy="914400"/>
              </a:xfrm>
            </p:spPr>
            <p:txBody>
              <a:bodyPr lIns="0" rIns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𝟎</m:t>
                      </m:r>
                      <m:r>
                        <a:rPr lang="en-US" b="1" i="0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%</m:t>
                      </m:r>
                      <m:r>
                        <a:rPr lang="en-US" b="1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b="1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𝟏𝟎𝟎</m:t>
                      </m:r>
                      <m:r>
                        <a:rPr lang="en-US" b="1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%</m:t>
                      </m:r>
                    </m:oMath>
                  </m:oMathPara>
                </a14:m>
                <a:endParaRPr 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0AD881-4292-3942-BA86-91F62FAFA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71600" y="914400"/>
                <a:ext cx="7077456" cy="914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252728" y="3014058"/>
            <a:ext cx="4173287" cy="350751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Conceptually,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tracking error incorporates the covariance matrix of returns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putting significantly more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weight on correlated active bets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Active Share puts equal weight on all active bets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regardless of diversification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Ergo,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tracking error proxies for factor bets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and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Active Share proxies for stock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E6F8-CDB1-79E6-8475-B1E2733DC411}"/>
              </a:ext>
            </a:extLst>
          </p:cNvPr>
          <p:cNvSpPr txBox="1">
            <a:spLocks/>
          </p:cNvSpPr>
          <p:nvPr/>
        </p:nvSpPr>
        <p:spPr>
          <a:xfrm>
            <a:off x="1252728" y="2118358"/>
            <a:ext cx="8800535" cy="66710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“Since mutual funds almost never take actual short positions, their Active Share will always be between zero and 100%.”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6DBF4B9-3B5D-F3B7-096B-D0CAC61FD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81" y="2705419"/>
            <a:ext cx="4837483" cy="3711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4F4AA-A2B3-149E-4244-E037EAE989DB}"/>
              </a:ext>
            </a:extLst>
          </p:cNvPr>
          <p:cNvSpPr/>
          <p:nvPr/>
        </p:nvSpPr>
        <p:spPr>
          <a:xfrm>
            <a:off x="7582328" y="3014058"/>
            <a:ext cx="1227762" cy="667100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505D4-F440-10BA-1AA6-C65B702219E1}"/>
              </a:ext>
            </a:extLst>
          </p:cNvPr>
          <p:cNvSpPr/>
          <p:nvPr/>
        </p:nvSpPr>
        <p:spPr>
          <a:xfrm>
            <a:off x="9301570" y="3014058"/>
            <a:ext cx="1234611" cy="667100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4C45F-034D-EAFC-1EDA-D2BF4EAEA1C4}"/>
              </a:ext>
            </a:extLst>
          </p:cNvPr>
          <p:cNvSpPr/>
          <p:nvPr/>
        </p:nvSpPr>
        <p:spPr>
          <a:xfrm>
            <a:off x="7582328" y="4490770"/>
            <a:ext cx="1227762" cy="667100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39FB5D-F11B-A543-313B-BC6050B14809}"/>
              </a:ext>
            </a:extLst>
          </p:cNvPr>
          <p:cNvSpPr/>
          <p:nvPr/>
        </p:nvSpPr>
        <p:spPr>
          <a:xfrm>
            <a:off x="9301570" y="4490770"/>
            <a:ext cx="1227762" cy="667100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Data Sources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318853"/>
            <a:ext cx="9656064" cy="64264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“Another important feature separating our paper from many others in the literature </a:t>
            </a:r>
            <a:r>
              <a:rPr lang="en-US" sz="1800" b="1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is the data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.”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F3BE-6B18-CAC8-9D75-56721A90439C}"/>
              </a:ext>
            </a:extLst>
          </p:cNvPr>
          <p:cNvSpPr txBox="1">
            <a:spLocks/>
          </p:cNvSpPr>
          <p:nvPr/>
        </p:nvSpPr>
        <p:spPr>
          <a:xfrm>
            <a:off x="1431984" y="2856754"/>
            <a:ext cx="9595679" cy="3567788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First, 19 Indexes</a:t>
            </a:r>
          </a:p>
          <a:p>
            <a:pPr algn="l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Authors include essentially all indexes used by the funds themselves over the sample period.  </a:t>
            </a:r>
          </a:p>
          <a:p>
            <a:pPr algn="l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In total, 19 indexes from three index families are included: S&amp;P/Barra, Russell, and Wilshire/Dow Jones</a:t>
            </a: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Second, Daily Data</a:t>
            </a:r>
          </a:p>
          <a:p>
            <a:pPr algn="l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Daily returns for mutual funds come from multiple sources: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The main source is Standard and Poor’s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This is supplemented by the CRSP mutual fund database and Wall Street Web (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Goetzmann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et al., 2001)</a:t>
            </a:r>
          </a:p>
          <a:p>
            <a:pPr algn="l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Daily benchmark return data come from CRSP or the indexes self reporting</a:t>
            </a: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7415" y="2218960"/>
                <a:ext cx="4709879" cy="1025506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𝐴𝑐𝑡𝑖𝑣𝑒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𝑆h𝑎𝑟𝑒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𝑓𝑢𝑛𝑑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𝑖𝑛𝑑𝑒𝑥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15" y="2218960"/>
                <a:ext cx="4709879" cy="1025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BBC6BAD-9712-F862-4268-01E76881F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851825"/>
              </p:ext>
            </p:extLst>
          </p:nvPr>
        </p:nvGraphicFramePr>
        <p:xfrm>
          <a:off x="1371600" y="4678649"/>
          <a:ext cx="9656064" cy="170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6E9BF141-736A-602B-6729-60FD86B383D7}"/>
              </a:ext>
            </a:extLst>
          </p:cNvPr>
          <p:cNvSpPr txBox="1">
            <a:spLocks/>
          </p:cNvSpPr>
          <p:nvPr/>
        </p:nvSpPr>
        <p:spPr>
          <a:xfrm>
            <a:off x="1371600" y="4102801"/>
            <a:ext cx="8913906" cy="48115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Benchmark Index Selection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56A1A26B-A548-016D-B3A4-C08668738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3282355"/>
                <a:ext cx="3375803" cy="652647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𝑇𝑟𝑎𝑐𝑘𝑖𝑛𝑔</m:t>
                      </m:r>
                      <m:r>
                        <a:rPr lang="en-US" sz="1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1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𝑆𝑡𝑑𝑒𝑣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𝑓𝑢𝑛𝑑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56A1A26B-A548-016D-B3A4-C0866873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282355"/>
                <a:ext cx="3375803" cy="652647"/>
              </a:xfrm>
              <a:prstGeom prst="rect">
                <a:avLst/>
              </a:prstGeom>
              <a:blipFill>
                <a:blip r:embed="rId9"/>
                <a:stretch>
                  <a:fillRect l="-3069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29E941F-1CB1-3F08-59D3-63B5AF06F9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1125025"/>
            <a:ext cx="5388695" cy="321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106735-0E02-60AF-B632-CFDB08673466}"/>
              </a:ext>
            </a:extLst>
          </p:cNvPr>
          <p:cNvSpPr/>
          <p:nvPr/>
        </p:nvSpPr>
        <p:spPr>
          <a:xfrm rot="5400000">
            <a:off x="8478030" y="148235"/>
            <a:ext cx="277403" cy="4547755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0B164-7EA5-BDFD-5EAF-3B3FC87E816B}"/>
              </a:ext>
            </a:extLst>
          </p:cNvPr>
          <p:cNvSpPr/>
          <p:nvPr/>
        </p:nvSpPr>
        <p:spPr>
          <a:xfrm>
            <a:off x="8248436" y="1560812"/>
            <a:ext cx="277403" cy="192726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79B5AB-62B1-46FC-FC1F-02889A5E24C3}"/>
              </a:ext>
            </a:extLst>
          </p:cNvPr>
          <p:cNvCxnSpPr>
            <a:cxnSpLocks/>
          </p:cNvCxnSpPr>
          <p:nvPr/>
        </p:nvCxnSpPr>
        <p:spPr>
          <a:xfrm>
            <a:off x="6096000" y="3637052"/>
            <a:ext cx="531858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A767DC-0FD6-7DA4-45ED-A286B4880682}"/>
              </a:ext>
            </a:extLst>
          </p:cNvPr>
          <p:cNvCxnSpPr>
            <a:cxnSpLocks/>
          </p:cNvCxnSpPr>
          <p:nvPr/>
        </p:nvCxnSpPr>
        <p:spPr>
          <a:xfrm>
            <a:off x="6096000" y="2505182"/>
            <a:ext cx="53185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448800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Active Management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452878" y="2176274"/>
            <a:ext cx="9574785" cy="523220"/>
          </a:xfrm>
          <a:prstGeom prst="rect">
            <a:avLst/>
          </a:prstGeom>
        </p:spPr>
        <p:txBody>
          <a:bodyPr vert="horz" lIns="91440" tIns="45720" rIns="91440" bIns="45720" numCol="2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Size &amp; Active Management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Fees &amp; Active Management</a:t>
            </a:r>
          </a:p>
          <a:p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5E8BF01-BF69-65B5-4C43-21289F46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743" y="2699494"/>
            <a:ext cx="5288697" cy="3202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7F610-2BEA-B2FC-067D-C32D9F84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0560" y="2699494"/>
            <a:ext cx="5328191" cy="3211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1EAC46-4BA0-51E8-54C2-11D0C2D59743}"/>
              </a:ext>
            </a:extLst>
          </p:cNvPr>
          <p:cNvSpPr/>
          <p:nvPr/>
        </p:nvSpPr>
        <p:spPr>
          <a:xfrm rot="5400000">
            <a:off x="11110800" y="3282906"/>
            <a:ext cx="277403" cy="543877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41A695-FACD-0812-E3DE-8AB9DAB76E9A}"/>
              </a:ext>
            </a:extLst>
          </p:cNvPr>
          <p:cNvSpPr/>
          <p:nvPr/>
        </p:nvSpPr>
        <p:spPr>
          <a:xfrm rot="5400000">
            <a:off x="11110800" y="4592593"/>
            <a:ext cx="277403" cy="543877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218C0F-DC2B-707B-F21C-9D59B3141722}"/>
              </a:ext>
            </a:extLst>
          </p:cNvPr>
          <p:cNvSpPr/>
          <p:nvPr/>
        </p:nvSpPr>
        <p:spPr>
          <a:xfrm rot="5400000">
            <a:off x="5090982" y="4538536"/>
            <a:ext cx="1347791" cy="3860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EA916-8238-13F1-816C-5A4043A790C0}"/>
              </a:ext>
            </a:extLst>
          </p:cNvPr>
          <p:cNvSpPr/>
          <p:nvPr/>
        </p:nvSpPr>
        <p:spPr>
          <a:xfrm rot="5400000">
            <a:off x="5444123" y="3543886"/>
            <a:ext cx="641508" cy="3860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5FB509-D03A-B864-5986-A0490B6FC790}"/>
              </a:ext>
            </a:extLst>
          </p:cNvPr>
          <p:cNvSpPr txBox="1"/>
          <p:nvPr/>
        </p:nvSpPr>
        <p:spPr>
          <a:xfrm>
            <a:off x="8334374" y="6115989"/>
            <a:ext cx="1276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1.24% Avg.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8054E-A158-5798-229B-A4E2F0ADBA75}"/>
              </a:ext>
            </a:extLst>
          </p:cNvPr>
          <p:cNvSpPr txBox="1"/>
          <p:nvPr/>
        </p:nvSpPr>
        <p:spPr>
          <a:xfrm>
            <a:off x="2152649" y="6115989"/>
            <a:ext cx="202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70% Marginal $USD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3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861610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Fund Performance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9656064" cy="82296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“Prior studies show that the average fund slightly outperforms the market before expenses and underperforms after expenses…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more active the fund, the higher its average gross return.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D30FC-F2CC-A690-5F65-A5C04F2ED206}"/>
              </a:ext>
            </a:extLst>
          </p:cNvPr>
          <p:cNvSpPr txBox="1">
            <a:spLocks/>
          </p:cNvSpPr>
          <p:nvPr/>
        </p:nvSpPr>
        <p:spPr>
          <a:xfrm>
            <a:off x="1371599" y="3184317"/>
            <a:ext cx="4970721" cy="323740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“We pick 1990-2003 as our sample period.”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Avg fund loses by 0.43% per year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1.14% when controlling for the 4-factor model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Difference between 1/5 active share is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2.55% per year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2.98% with 4-factor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Active Share (highest)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funds beat their benchmarks by 2.40%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these higher funds do have higher trading costs,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is more than offset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28246F-E8DC-E2F4-6FAC-E784F3EE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424" y="3107765"/>
            <a:ext cx="4048240" cy="331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DABEF7-312A-16C8-8160-BD48259AC1AA}"/>
              </a:ext>
            </a:extLst>
          </p:cNvPr>
          <p:cNvCxnSpPr/>
          <p:nvPr/>
        </p:nvCxnSpPr>
        <p:spPr>
          <a:xfrm>
            <a:off x="8624047" y="2836731"/>
            <a:ext cx="0" cy="3856019"/>
          </a:xfrm>
          <a:prstGeom prst="line">
            <a:avLst/>
          </a:prstGeom>
          <a:ln w="57150"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2273</TotalTime>
  <Words>834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Corbel</vt:lpstr>
      <vt:lpstr>Wingdings</vt:lpstr>
      <vt:lpstr>Office Theme</vt:lpstr>
      <vt:lpstr>How Active Is Your Fund Manager? A New Measure That Predicts Performance</vt:lpstr>
      <vt:lpstr>The Premise</vt:lpstr>
      <vt:lpstr>Tracking Error</vt:lpstr>
      <vt:lpstr>Active Share</vt:lpstr>
      <vt:lpstr>0%≤100%</vt:lpstr>
      <vt:lpstr>Data Sources</vt:lpstr>
      <vt:lpstr>Methodology</vt:lpstr>
      <vt:lpstr>Active Management</vt:lpstr>
      <vt:lpstr>Fund Performance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2023-02-04T02:25:09Z</dcterms:modified>
</cp:coreProperties>
</file>