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3" r:id="rId1"/>
  </p:sldMasterIdLst>
  <p:sldIdLst>
    <p:sldId id="256" r:id="rId2"/>
    <p:sldId id="273" r:id="rId3"/>
    <p:sldId id="274" r:id="rId4"/>
    <p:sldId id="261" r:id="rId5"/>
    <p:sldId id="262" r:id="rId6"/>
    <p:sldId id="269" r:id="rId7"/>
    <p:sldId id="270" r:id="rId8"/>
    <p:sldId id="266" r:id="rId9"/>
    <p:sldId id="272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0605"/>
    <a:srgbClr val="DA0605"/>
    <a:srgbClr val="FF0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76B3C6-DB5E-4446-A175-0D42C45D721A}" v="10" dt="2023-04-25T17:02:01.3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29"/>
    <p:restoredTop sz="97219"/>
  </p:normalViewPr>
  <p:slideViewPr>
    <p:cSldViewPr snapToGrid="0" snapToObjects="1">
      <p:cViewPr varScale="1">
        <p:scale>
          <a:sx n="86" d="100"/>
          <a:sy n="86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zman, Adam Nathaniel" userId="f0638ef9-1deb-4360-a9b3-4111be3bf51a" providerId="ADAL" clId="{6676B3C6-DB5E-4446-A175-0D42C45D721A}"/>
    <pc:docChg chg="undo redo custSel addSld modSld">
      <pc:chgData name="Bozman, Adam Nathaniel" userId="f0638ef9-1deb-4360-a9b3-4111be3bf51a" providerId="ADAL" clId="{6676B3C6-DB5E-4446-A175-0D42C45D721A}" dt="2023-04-25T17:02:01.366" v="2244"/>
      <pc:docMkLst>
        <pc:docMk/>
      </pc:docMkLst>
      <pc:sldChg chg="modSp mod">
        <pc:chgData name="Bozman, Adam Nathaniel" userId="f0638ef9-1deb-4360-a9b3-4111be3bf51a" providerId="ADAL" clId="{6676B3C6-DB5E-4446-A175-0D42C45D721A}" dt="2023-04-25T16:46:38.319" v="2236" actId="20577"/>
        <pc:sldMkLst>
          <pc:docMk/>
          <pc:sldMk cId="2414693220" sldId="256"/>
        </pc:sldMkLst>
        <pc:spChg chg="mod">
          <ac:chgData name="Bozman, Adam Nathaniel" userId="f0638ef9-1deb-4360-a9b3-4111be3bf51a" providerId="ADAL" clId="{6676B3C6-DB5E-4446-A175-0D42C45D721A}" dt="2023-04-25T16:46:38.319" v="2236" actId="20577"/>
          <ac:spMkLst>
            <pc:docMk/>
            <pc:sldMk cId="2414693220" sldId="256"/>
            <ac:spMk id="2" creationId="{900AD881-4292-3942-BA86-91F62FAFA2BA}"/>
          </ac:spMkLst>
        </pc:spChg>
      </pc:sldChg>
      <pc:sldChg chg="addSp delSp modSp mod modAnim">
        <pc:chgData name="Bozman, Adam Nathaniel" userId="f0638ef9-1deb-4360-a9b3-4111be3bf51a" providerId="ADAL" clId="{6676B3C6-DB5E-4446-A175-0D42C45D721A}" dt="2023-04-25T16:09:49.011" v="1881" actId="27309"/>
        <pc:sldMkLst>
          <pc:docMk/>
          <pc:sldMk cId="805916559" sldId="261"/>
        </pc:sldMkLst>
        <pc:spChg chg="add mod">
          <ac:chgData name="Bozman, Adam Nathaniel" userId="f0638ef9-1deb-4360-a9b3-4111be3bf51a" providerId="ADAL" clId="{6676B3C6-DB5E-4446-A175-0D42C45D721A}" dt="2023-04-24T19:21:30.550" v="1874" actId="1582"/>
          <ac:spMkLst>
            <pc:docMk/>
            <pc:sldMk cId="805916559" sldId="261"/>
            <ac:spMk id="3" creationId="{855552AE-8958-1473-098B-B05AD22CCBFC}"/>
          </ac:spMkLst>
        </pc:spChg>
        <pc:spChg chg="add mod">
          <ac:chgData name="Bozman, Adam Nathaniel" userId="f0638ef9-1deb-4360-a9b3-4111be3bf51a" providerId="ADAL" clId="{6676B3C6-DB5E-4446-A175-0D42C45D721A}" dt="2023-04-23T18:59:05.577" v="1860" actId="114"/>
          <ac:spMkLst>
            <pc:docMk/>
            <pc:sldMk cId="805916559" sldId="261"/>
            <ac:spMk id="4" creationId="{9687F9D7-70A8-C715-4167-69BB16E0D4AA}"/>
          </ac:spMkLst>
        </pc:spChg>
        <pc:spChg chg="add mod">
          <ac:chgData name="Bozman, Adam Nathaniel" userId="f0638ef9-1deb-4360-a9b3-4111be3bf51a" providerId="ADAL" clId="{6676B3C6-DB5E-4446-A175-0D42C45D721A}" dt="2023-04-23T18:58:58.416" v="1857" actId="14100"/>
          <ac:spMkLst>
            <pc:docMk/>
            <pc:sldMk cId="805916559" sldId="261"/>
            <ac:spMk id="5" creationId="{5CBB2045-7EE0-0A68-857B-9AA107111DB4}"/>
          </ac:spMkLst>
        </pc:spChg>
        <pc:spChg chg="mod">
          <ac:chgData name="Bozman, Adam Nathaniel" userId="f0638ef9-1deb-4360-a9b3-4111be3bf51a" providerId="ADAL" clId="{6676B3C6-DB5E-4446-A175-0D42C45D721A}" dt="2023-04-23T18:59:13.917" v="1863" actId="20577"/>
          <ac:spMkLst>
            <pc:docMk/>
            <pc:sldMk cId="805916559" sldId="261"/>
            <ac:spMk id="6" creationId="{EEF0D0AF-BA9D-BA4C-AB3F-F8D9E7955440}"/>
          </ac:spMkLst>
        </pc:spChg>
        <pc:spChg chg="add mod">
          <ac:chgData name="Bozman, Adam Nathaniel" userId="f0638ef9-1deb-4360-a9b3-4111be3bf51a" providerId="ADAL" clId="{6676B3C6-DB5E-4446-A175-0D42C45D721A}" dt="2023-04-24T19:21:42.850" v="1877" actId="14100"/>
          <ac:spMkLst>
            <pc:docMk/>
            <pc:sldMk cId="805916559" sldId="261"/>
            <ac:spMk id="9" creationId="{8C27A8F8-AD68-F483-79AD-59BAC58FB4F1}"/>
          </ac:spMkLst>
        </pc:spChg>
        <pc:spChg chg="del">
          <ac:chgData name="Bozman, Adam Nathaniel" userId="f0638ef9-1deb-4360-a9b3-4111be3bf51a" providerId="ADAL" clId="{6676B3C6-DB5E-4446-A175-0D42C45D721A}" dt="2023-04-23T18:55:18.808" v="1295" actId="21"/>
          <ac:spMkLst>
            <pc:docMk/>
            <pc:sldMk cId="805916559" sldId="261"/>
            <ac:spMk id="15" creationId="{227F2D1E-98CB-4B99-9E5E-407CBCD5E88C}"/>
          </ac:spMkLst>
        </pc:spChg>
        <pc:graphicFrameChg chg="add del modGraphic">
          <ac:chgData name="Bozman, Adam Nathaniel" userId="f0638ef9-1deb-4360-a9b3-4111be3bf51a" providerId="ADAL" clId="{6676B3C6-DB5E-4446-A175-0D42C45D721A}" dt="2023-04-25T16:09:49.011" v="1881" actId="27309"/>
          <ac:graphicFrameMkLst>
            <pc:docMk/>
            <pc:sldMk cId="805916559" sldId="261"/>
            <ac:graphicFrameMk id="12" creationId="{B8229D60-9777-F609-1916-D33A7AFE008E}"/>
          </ac:graphicFrameMkLst>
        </pc:graphicFrameChg>
      </pc:sldChg>
      <pc:sldChg chg="modSp mod">
        <pc:chgData name="Bozman, Adam Nathaniel" userId="f0638ef9-1deb-4360-a9b3-4111be3bf51a" providerId="ADAL" clId="{6676B3C6-DB5E-4446-A175-0D42C45D721A}" dt="2023-04-23T19:05:28.698" v="1864" actId="14100"/>
        <pc:sldMkLst>
          <pc:docMk/>
          <pc:sldMk cId="398829381" sldId="262"/>
        </pc:sldMkLst>
        <pc:spChg chg="mod">
          <ac:chgData name="Bozman, Adam Nathaniel" userId="f0638ef9-1deb-4360-a9b3-4111be3bf51a" providerId="ADAL" clId="{6676B3C6-DB5E-4446-A175-0D42C45D721A}" dt="2023-04-23T19:05:28.698" v="1864" actId="14100"/>
          <ac:spMkLst>
            <pc:docMk/>
            <pc:sldMk cId="398829381" sldId="262"/>
            <ac:spMk id="6" creationId="{EEF0D0AF-BA9D-BA4C-AB3F-F8D9E7955440}"/>
          </ac:spMkLst>
        </pc:spChg>
      </pc:sldChg>
      <pc:sldChg chg="addSp modSp mod modAnim">
        <pc:chgData name="Bozman, Adam Nathaniel" userId="f0638ef9-1deb-4360-a9b3-4111be3bf51a" providerId="ADAL" clId="{6676B3C6-DB5E-4446-A175-0D42C45D721A}" dt="2023-04-25T17:02:01.366" v="2244"/>
        <pc:sldMkLst>
          <pc:docMk/>
          <pc:sldMk cId="2592332005" sldId="266"/>
        </pc:sldMkLst>
        <pc:spChg chg="add mod">
          <ac:chgData name="Bozman, Adam Nathaniel" userId="f0638ef9-1deb-4360-a9b3-4111be3bf51a" providerId="ADAL" clId="{6676B3C6-DB5E-4446-A175-0D42C45D721A}" dt="2023-04-25T17:01:55.272" v="2243" actId="14100"/>
          <ac:spMkLst>
            <pc:docMk/>
            <pc:sldMk cId="2592332005" sldId="266"/>
            <ac:spMk id="4" creationId="{B874B773-FC85-7EB7-7E48-45789288FB26}"/>
          </ac:spMkLst>
        </pc:spChg>
      </pc:sldChg>
      <pc:sldChg chg="modSp mod">
        <pc:chgData name="Bozman, Adam Nathaniel" userId="f0638ef9-1deb-4360-a9b3-4111be3bf51a" providerId="ADAL" clId="{6676B3C6-DB5E-4446-A175-0D42C45D721A}" dt="2023-04-25T16:58:42.938" v="2238" actId="115"/>
        <pc:sldMkLst>
          <pc:docMk/>
          <pc:sldMk cId="584658483" sldId="270"/>
        </pc:sldMkLst>
        <pc:spChg chg="mod">
          <ac:chgData name="Bozman, Adam Nathaniel" userId="f0638ef9-1deb-4360-a9b3-4111be3bf51a" providerId="ADAL" clId="{6676B3C6-DB5E-4446-A175-0D42C45D721A}" dt="2023-04-23T17:58:23.372" v="163" actId="20577"/>
          <ac:spMkLst>
            <pc:docMk/>
            <pc:sldMk cId="584658483" sldId="270"/>
            <ac:spMk id="4" creationId="{DEE605A6-4C39-AA79-8B74-AAEF777ECC4C}"/>
          </ac:spMkLst>
        </pc:spChg>
        <pc:spChg chg="mod">
          <ac:chgData name="Bozman, Adam Nathaniel" userId="f0638ef9-1deb-4360-a9b3-4111be3bf51a" providerId="ADAL" clId="{6676B3C6-DB5E-4446-A175-0D42C45D721A}" dt="2023-04-25T16:58:42.938" v="2238" actId="115"/>
          <ac:spMkLst>
            <pc:docMk/>
            <pc:sldMk cId="584658483" sldId="270"/>
            <ac:spMk id="6" creationId="{EEF0D0AF-BA9D-BA4C-AB3F-F8D9E7955440}"/>
          </ac:spMkLst>
        </pc:spChg>
      </pc:sldChg>
      <pc:sldChg chg="addSp delSp modSp mod setBg">
        <pc:chgData name="Bozman, Adam Nathaniel" userId="f0638ef9-1deb-4360-a9b3-4111be3bf51a" providerId="ADAL" clId="{6676B3C6-DB5E-4446-A175-0D42C45D721A}" dt="2023-04-25T16:43:10.247" v="2234" actId="122"/>
        <pc:sldMkLst>
          <pc:docMk/>
          <pc:sldMk cId="2383090446" sldId="273"/>
        </pc:sldMkLst>
        <pc:spChg chg="mod">
          <ac:chgData name="Bozman, Adam Nathaniel" userId="f0638ef9-1deb-4360-a9b3-4111be3bf51a" providerId="ADAL" clId="{6676B3C6-DB5E-4446-A175-0D42C45D721A}" dt="2023-04-25T16:43:10.247" v="2234" actId="122"/>
          <ac:spMkLst>
            <pc:docMk/>
            <pc:sldMk cId="2383090446" sldId="273"/>
            <ac:spMk id="2" creationId="{900AD881-4292-3942-BA86-91F62FAFA2BA}"/>
          </ac:spMkLst>
        </pc:spChg>
        <pc:spChg chg="add del mod">
          <ac:chgData name="Bozman, Adam Nathaniel" userId="f0638ef9-1deb-4360-a9b3-4111be3bf51a" providerId="ADAL" clId="{6676B3C6-DB5E-4446-A175-0D42C45D721A}" dt="2023-04-25T16:38:39.381" v="2141" actId="21"/>
          <ac:spMkLst>
            <pc:docMk/>
            <pc:sldMk cId="2383090446" sldId="273"/>
            <ac:spMk id="3" creationId="{A7695C19-43A2-E221-D754-59C17FD0FFCC}"/>
          </ac:spMkLst>
        </pc:spChg>
        <pc:spChg chg="add del mod">
          <ac:chgData name="Bozman, Adam Nathaniel" userId="f0638ef9-1deb-4360-a9b3-4111be3bf51a" providerId="ADAL" clId="{6676B3C6-DB5E-4446-A175-0D42C45D721A}" dt="2023-04-23T18:40:10.931" v="1094" actId="478"/>
          <ac:spMkLst>
            <pc:docMk/>
            <pc:sldMk cId="2383090446" sldId="273"/>
            <ac:spMk id="4" creationId="{40386853-1FA1-A750-951F-CFE89AA818CA}"/>
          </ac:spMkLst>
        </pc:spChg>
        <pc:spChg chg="add mod">
          <ac:chgData name="Bozman, Adam Nathaniel" userId="f0638ef9-1deb-4360-a9b3-4111be3bf51a" providerId="ADAL" clId="{6676B3C6-DB5E-4446-A175-0D42C45D721A}" dt="2023-04-25T16:41:58.577" v="2230" actId="113"/>
          <ac:spMkLst>
            <pc:docMk/>
            <pc:sldMk cId="2383090446" sldId="273"/>
            <ac:spMk id="5" creationId="{5F7DF8D1-D080-341A-3F6B-E70E6DB762BF}"/>
          </ac:spMkLst>
        </pc:spChg>
        <pc:spChg chg="del mod">
          <ac:chgData name="Bozman, Adam Nathaniel" userId="f0638ef9-1deb-4360-a9b3-4111be3bf51a" providerId="ADAL" clId="{6676B3C6-DB5E-4446-A175-0D42C45D721A}" dt="2023-04-25T16:38:42.445" v="2142" actId="21"/>
          <ac:spMkLst>
            <pc:docMk/>
            <pc:sldMk cId="2383090446" sldId="273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6676B3C6-DB5E-4446-A175-0D42C45D721A}" dt="2023-04-25T16:40:14.606" v="2211" actId="26606"/>
          <ac:spMkLst>
            <pc:docMk/>
            <pc:sldMk cId="2383090446" sldId="273"/>
            <ac:spMk id="7" creationId="{978ABF79-F3EC-0246-9BED-3803B4F6241E}"/>
          </ac:spMkLst>
        </pc:spChg>
        <pc:spChg chg="mod">
          <ac:chgData name="Bozman, Adam Nathaniel" userId="f0638ef9-1deb-4360-a9b3-4111be3bf51a" providerId="ADAL" clId="{6676B3C6-DB5E-4446-A175-0D42C45D721A}" dt="2023-04-25T16:40:14.606" v="2211" actId="26606"/>
          <ac:spMkLst>
            <pc:docMk/>
            <pc:sldMk cId="2383090446" sldId="273"/>
            <ac:spMk id="8" creationId="{9A08752B-3956-1B49-A67C-A87B88B39B90}"/>
          </ac:spMkLst>
        </pc:spChg>
        <pc:spChg chg="add del mod">
          <ac:chgData name="Bozman, Adam Nathaniel" userId="f0638ef9-1deb-4360-a9b3-4111be3bf51a" providerId="ADAL" clId="{6676B3C6-DB5E-4446-A175-0D42C45D721A}" dt="2023-04-25T16:38:45.584" v="2143" actId="21"/>
          <ac:spMkLst>
            <pc:docMk/>
            <pc:sldMk cId="2383090446" sldId="273"/>
            <ac:spMk id="9" creationId="{C6A9D87F-2281-BCFF-E72B-B7E37705FA81}"/>
          </ac:spMkLst>
        </pc:spChg>
        <pc:spChg chg="del mod">
          <ac:chgData name="Bozman, Adam Nathaniel" userId="f0638ef9-1deb-4360-a9b3-4111be3bf51a" providerId="ADAL" clId="{6676B3C6-DB5E-4446-A175-0D42C45D721A}" dt="2023-04-25T16:38:49.412" v="2144" actId="21"/>
          <ac:spMkLst>
            <pc:docMk/>
            <pc:sldMk cId="2383090446" sldId="273"/>
            <ac:spMk id="10" creationId="{2037A499-A15D-4089-8F51-1B0D9A960849}"/>
          </ac:spMkLst>
        </pc:spChg>
        <pc:spChg chg="mod">
          <ac:chgData name="Bozman, Adam Nathaniel" userId="f0638ef9-1deb-4360-a9b3-4111be3bf51a" providerId="ADAL" clId="{6676B3C6-DB5E-4446-A175-0D42C45D721A}" dt="2023-04-25T16:40:14.624" v="2212" actId="27636"/>
          <ac:spMkLst>
            <pc:docMk/>
            <pc:sldMk cId="2383090446" sldId="273"/>
            <ac:spMk id="11" creationId="{540D1D29-5422-3C45-AE18-D2704579EA3C}"/>
          </ac:spMkLst>
        </pc:spChg>
        <pc:spChg chg="mod">
          <ac:chgData name="Bozman, Adam Nathaniel" userId="f0638ef9-1deb-4360-a9b3-4111be3bf51a" providerId="ADAL" clId="{6676B3C6-DB5E-4446-A175-0D42C45D721A}" dt="2023-04-25T16:40:14.606" v="2211" actId="26606"/>
          <ac:spMkLst>
            <pc:docMk/>
            <pc:sldMk cId="2383090446" sldId="273"/>
            <ac:spMk id="13" creationId="{63FF6131-3717-7C46-978F-6EE11238A91F}"/>
          </ac:spMkLst>
        </pc:spChg>
        <pc:spChg chg="del mod">
          <ac:chgData name="Bozman, Adam Nathaniel" userId="f0638ef9-1deb-4360-a9b3-4111be3bf51a" providerId="ADAL" clId="{6676B3C6-DB5E-4446-A175-0D42C45D721A}" dt="2023-04-25T16:38:36.817" v="2140" actId="21"/>
          <ac:spMkLst>
            <pc:docMk/>
            <pc:sldMk cId="2383090446" sldId="273"/>
            <ac:spMk id="15" creationId="{227F2D1E-98CB-4B99-9E5E-407CBCD5E88C}"/>
          </ac:spMkLst>
        </pc:spChg>
        <pc:spChg chg="add del">
          <ac:chgData name="Bozman, Adam Nathaniel" userId="f0638ef9-1deb-4360-a9b3-4111be3bf51a" providerId="ADAL" clId="{6676B3C6-DB5E-4446-A175-0D42C45D721A}" dt="2023-04-25T16:40:06.540" v="2201" actId="26606"/>
          <ac:spMkLst>
            <pc:docMk/>
            <pc:sldMk cId="2383090446" sldId="273"/>
            <ac:spMk id="18" creationId="{69D184B2-2226-4E31-BCCB-444330767440}"/>
          </ac:spMkLst>
        </pc:spChg>
        <pc:spChg chg="add del">
          <ac:chgData name="Bozman, Adam Nathaniel" userId="f0638ef9-1deb-4360-a9b3-4111be3bf51a" providerId="ADAL" clId="{6676B3C6-DB5E-4446-A175-0D42C45D721A}" dt="2023-04-25T16:40:06.540" v="2201" actId="26606"/>
          <ac:spMkLst>
            <pc:docMk/>
            <pc:sldMk cId="2383090446" sldId="273"/>
            <ac:spMk id="20" creationId="{1AC4D4E3-486A-464A-8EC8-D44881097267}"/>
          </ac:spMkLst>
        </pc:spChg>
        <pc:spChg chg="add del">
          <ac:chgData name="Bozman, Adam Nathaniel" userId="f0638ef9-1deb-4360-a9b3-4111be3bf51a" providerId="ADAL" clId="{6676B3C6-DB5E-4446-A175-0D42C45D721A}" dt="2023-04-25T16:40:06.540" v="2201" actId="26606"/>
          <ac:spMkLst>
            <pc:docMk/>
            <pc:sldMk cId="2383090446" sldId="273"/>
            <ac:spMk id="22" creationId="{864DE13E-58EB-4475-B79C-0D4FC651239B}"/>
          </ac:spMkLst>
        </pc:spChg>
        <pc:spChg chg="add del">
          <ac:chgData name="Bozman, Adam Nathaniel" userId="f0638ef9-1deb-4360-a9b3-4111be3bf51a" providerId="ADAL" clId="{6676B3C6-DB5E-4446-A175-0D42C45D721A}" dt="2023-04-25T16:40:08.383" v="2204" actId="26606"/>
          <ac:spMkLst>
            <pc:docMk/>
            <pc:sldMk cId="2383090446" sldId="273"/>
            <ac:spMk id="24" creationId="{B9FF99BD-075F-4761-A995-6FC574BD25EA}"/>
          </ac:spMkLst>
        </pc:spChg>
        <pc:spChg chg="add del">
          <ac:chgData name="Bozman, Adam Nathaniel" userId="f0638ef9-1deb-4360-a9b3-4111be3bf51a" providerId="ADAL" clId="{6676B3C6-DB5E-4446-A175-0D42C45D721A}" dt="2023-04-25T16:40:08.383" v="2204" actId="26606"/>
          <ac:spMkLst>
            <pc:docMk/>
            <pc:sldMk cId="2383090446" sldId="273"/>
            <ac:spMk id="25" creationId="{A7B21A54-9BA3-4EA9-B460-5A829ADD9051}"/>
          </ac:spMkLst>
        </pc:spChg>
        <pc:spChg chg="add del">
          <ac:chgData name="Bozman, Adam Nathaniel" userId="f0638ef9-1deb-4360-a9b3-4111be3bf51a" providerId="ADAL" clId="{6676B3C6-DB5E-4446-A175-0D42C45D721A}" dt="2023-04-25T16:40:08.383" v="2204" actId="26606"/>
          <ac:spMkLst>
            <pc:docMk/>
            <pc:sldMk cId="2383090446" sldId="273"/>
            <ac:spMk id="26" creationId="{6FA8F714-B9D8-488A-8CCA-E9948FF913A9}"/>
          </ac:spMkLst>
        </pc:spChg>
        <pc:spChg chg="add del">
          <ac:chgData name="Bozman, Adam Nathaniel" userId="f0638ef9-1deb-4360-a9b3-4111be3bf51a" providerId="ADAL" clId="{6676B3C6-DB5E-4446-A175-0D42C45D721A}" dt="2023-04-25T16:40:09.432" v="2207" actId="26606"/>
          <ac:spMkLst>
            <pc:docMk/>
            <pc:sldMk cId="2383090446" sldId="273"/>
            <ac:spMk id="28" creationId="{22F15A2D-2324-487D-A02A-BF46C5C580EB}"/>
          </ac:spMkLst>
        </pc:spChg>
        <pc:spChg chg="add del">
          <ac:chgData name="Bozman, Adam Nathaniel" userId="f0638ef9-1deb-4360-a9b3-4111be3bf51a" providerId="ADAL" clId="{6676B3C6-DB5E-4446-A175-0D42C45D721A}" dt="2023-04-25T16:40:09.432" v="2207" actId="26606"/>
          <ac:spMkLst>
            <pc:docMk/>
            <pc:sldMk cId="2383090446" sldId="273"/>
            <ac:spMk id="29" creationId="{17A7F34E-D418-47E2-9F86-2C45BBC31210}"/>
          </ac:spMkLst>
        </pc:spChg>
        <pc:spChg chg="add del">
          <ac:chgData name="Bozman, Adam Nathaniel" userId="f0638ef9-1deb-4360-a9b3-4111be3bf51a" providerId="ADAL" clId="{6676B3C6-DB5E-4446-A175-0D42C45D721A}" dt="2023-04-25T16:40:09.432" v="2207" actId="26606"/>
          <ac:spMkLst>
            <pc:docMk/>
            <pc:sldMk cId="2383090446" sldId="273"/>
            <ac:spMk id="30" creationId="{2AEAFA59-923A-4F54-8B49-44C970BCC323}"/>
          </ac:spMkLst>
        </pc:spChg>
        <pc:spChg chg="add del">
          <ac:chgData name="Bozman, Adam Nathaniel" userId="f0638ef9-1deb-4360-a9b3-4111be3bf51a" providerId="ADAL" clId="{6676B3C6-DB5E-4446-A175-0D42C45D721A}" dt="2023-04-25T16:40:14.590" v="2210" actId="26606"/>
          <ac:spMkLst>
            <pc:docMk/>
            <pc:sldMk cId="2383090446" sldId="273"/>
            <ac:spMk id="32" creationId="{CA815F2C-4E80-4019-8E59-FAD3F7F8473D}"/>
          </ac:spMkLst>
        </pc:spChg>
        <pc:spChg chg="add">
          <ac:chgData name="Bozman, Adam Nathaniel" userId="f0638ef9-1deb-4360-a9b3-4111be3bf51a" providerId="ADAL" clId="{6676B3C6-DB5E-4446-A175-0D42C45D721A}" dt="2023-04-25T16:40:14.606" v="2211" actId="26606"/>
          <ac:spMkLst>
            <pc:docMk/>
            <pc:sldMk cId="2383090446" sldId="273"/>
            <ac:spMk id="34" creationId="{32BC26D8-82FB-445E-AA49-62A77D7C1EE0}"/>
          </ac:spMkLst>
        </pc:spChg>
        <pc:spChg chg="add">
          <ac:chgData name="Bozman, Adam Nathaniel" userId="f0638ef9-1deb-4360-a9b3-4111be3bf51a" providerId="ADAL" clId="{6676B3C6-DB5E-4446-A175-0D42C45D721A}" dt="2023-04-25T16:40:14.606" v="2211" actId="26606"/>
          <ac:spMkLst>
            <pc:docMk/>
            <pc:sldMk cId="2383090446" sldId="273"/>
            <ac:spMk id="35" creationId="{CB44330D-EA18-4254-AA95-EB49948539B8}"/>
          </ac:spMkLst>
        </pc:spChg>
      </pc:sldChg>
      <pc:sldChg chg="add">
        <pc:chgData name="Bozman, Adam Nathaniel" userId="f0638ef9-1deb-4360-a9b3-4111be3bf51a" providerId="ADAL" clId="{6676B3C6-DB5E-4446-A175-0D42C45D721A}" dt="2023-04-25T16:37:32.323" v="1882" actId="2890"/>
        <pc:sldMkLst>
          <pc:docMk/>
          <pc:sldMk cId="2453262016" sldId="274"/>
        </pc:sldMkLst>
      </pc:sldChg>
    </pc:docChg>
  </pc:docChgLst>
  <pc:docChgLst>
    <pc:chgData name="Bozman, Adam Nathaniel" userId="f0638ef9-1deb-4360-a9b3-4111be3bf51a" providerId="ADAL" clId="{71F4CE02-80D1-4C2C-8EE5-A03D7235B00D}"/>
    <pc:docChg chg="undo redo custSel addSld delSld modSld sldOrd">
      <pc:chgData name="Bozman, Adam Nathaniel" userId="f0638ef9-1deb-4360-a9b3-4111be3bf51a" providerId="ADAL" clId="{71F4CE02-80D1-4C2C-8EE5-A03D7235B00D}" dt="2023-04-23T22:39:02.529" v="6486" actId="20577"/>
      <pc:docMkLst>
        <pc:docMk/>
      </pc:docMkLst>
      <pc:sldChg chg="modSp mod">
        <pc:chgData name="Bozman, Adam Nathaniel" userId="f0638ef9-1deb-4360-a9b3-4111be3bf51a" providerId="ADAL" clId="{71F4CE02-80D1-4C2C-8EE5-A03D7235B00D}" dt="2023-04-22T17:26:23.341" v="529" actId="404"/>
        <pc:sldMkLst>
          <pc:docMk/>
          <pc:sldMk cId="2414693220" sldId="256"/>
        </pc:sldMkLst>
        <pc:spChg chg="mod">
          <ac:chgData name="Bozman, Adam Nathaniel" userId="f0638ef9-1deb-4360-a9b3-4111be3bf51a" providerId="ADAL" clId="{71F4CE02-80D1-4C2C-8EE5-A03D7235B00D}" dt="2023-04-22T17:26:23.341" v="529" actId="404"/>
          <ac:spMkLst>
            <pc:docMk/>
            <pc:sldMk cId="2414693220" sldId="256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71F4CE02-80D1-4C2C-8EE5-A03D7235B00D}" dt="2023-04-21T22:58:40.767" v="311" actId="20577"/>
          <ac:spMkLst>
            <pc:docMk/>
            <pc:sldMk cId="2414693220" sldId="256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71F4CE02-80D1-4C2C-8EE5-A03D7235B00D}" dt="2023-04-21T22:58:21.585" v="285" actId="1076"/>
          <ac:spMkLst>
            <pc:docMk/>
            <pc:sldMk cId="2414693220" sldId="256"/>
            <ac:spMk id="8" creationId="{9A08752B-3956-1B49-A67C-A87B88B39B90}"/>
          </ac:spMkLst>
        </pc:spChg>
      </pc:sldChg>
      <pc:sldChg chg="del">
        <pc:chgData name="Bozman, Adam Nathaniel" userId="f0638ef9-1deb-4360-a9b3-4111be3bf51a" providerId="ADAL" clId="{71F4CE02-80D1-4C2C-8EE5-A03D7235B00D}" dt="2023-04-22T17:20:48.772" v="315" actId="2696"/>
        <pc:sldMkLst>
          <pc:docMk/>
          <pc:sldMk cId="721369664" sldId="260"/>
        </pc:sldMkLst>
      </pc:sldChg>
      <pc:sldChg chg="delSp modSp mod ord">
        <pc:chgData name="Bozman, Adam Nathaniel" userId="f0638ef9-1deb-4360-a9b3-4111be3bf51a" providerId="ADAL" clId="{71F4CE02-80D1-4C2C-8EE5-A03D7235B00D}" dt="2023-04-23T21:53:55.082" v="5443" actId="113"/>
        <pc:sldMkLst>
          <pc:docMk/>
          <pc:sldMk cId="805916559" sldId="261"/>
        </pc:sldMkLst>
        <pc:spChg chg="mod">
          <ac:chgData name="Bozman, Adam Nathaniel" userId="f0638ef9-1deb-4360-a9b3-4111be3bf51a" providerId="ADAL" clId="{71F4CE02-80D1-4C2C-8EE5-A03D7235B00D}" dt="2023-04-22T17:49:54.632" v="955" actId="14100"/>
          <ac:spMkLst>
            <pc:docMk/>
            <pc:sldMk cId="805916559" sldId="261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71F4CE02-80D1-4C2C-8EE5-A03D7235B00D}" dt="2023-04-23T21:51:59.991" v="5431" actId="113"/>
          <ac:spMkLst>
            <pc:docMk/>
            <pc:sldMk cId="805916559" sldId="261"/>
            <ac:spMk id="4" creationId="{9687F9D7-70A8-C715-4167-69BB16E0D4AA}"/>
          </ac:spMkLst>
        </pc:spChg>
        <pc:spChg chg="mod">
          <ac:chgData name="Bozman, Adam Nathaniel" userId="f0638ef9-1deb-4360-a9b3-4111be3bf51a" providerId="ADAL" clId="{71F4CE02-80D1-4C2C-8EE5-A03D7235B00D}" dt="2023-04-23T21:53:55.082" v="5443" actId="113"/>
          <ac:spMkLst>
            <pc:docMk/>
            <pc:sldMk cId="805916559" sldId="261"/>
            <ac:spMk id="5" creationId="{5CBB2045-7EE0-0A68-857B-9AA107111DB4}"/>
          </ac:spMkLst>
        </pc:spChg>
        <pc:spChg chg="mod">
          <ac:chgData name="Bozman, Adam Nathaniel" userId="f0638ef9-1deb-4360-a9b3-4111be3bf51a" providerId="ADAL" clId="{71F4CE02-80D1-4C2C-8EE5-A03D7235B00D}" dt="2023-04-23T21:52:13.717" v="5432" actId="113"/>
          <ac:spMkLst>
            <pc:docMk/>
            <pc:sldMk cId="805916559" sldId="261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71F4CE02-80D1-4C2C-8EE5-A03D7235B00D}" dt="2023-04-22T17:49:17.295" v="951" actId="1076"/>
          <ac:spMkLst>
            <pc:docMk/>
            <pc:sldMk cId="805916559" sldId="261"/>
            <ac:spMk id="8" creationId="{9A08752B-3956-1B49-A67C-A87B88B39B90}"/>
          </ac:spMkLst>
        </pc:spChg>
        <pc:spChg chg="del">
          <ac:chgData name="Bozman, Adam Nathaniel" userId="f0638ef9-1deb-4360-a9b3-4111be3bf51a" providerId="ADAL" clId="{71F4CE02-80D1-4C2C-8EE5-A03D7235B00D}" dt="2023-04-22T17:49:44.551" v="954" actId="478"/>
          <ac:spMkLst>
            <pc:docMk/>
            <pc:sldMk cId="805916559" sldId="261"/>
            <ac:spMk id="10" creationId="{2037A499-A15D-4089-8F51-1B0D9A960849}"/>
          </ac:spMkLst>
        </pc:spChg>
        <pc:spChg chg="mod">
          <ac:chgData name="Bozman, Adam Nathaniel" userId="f0638ef9-1deb-4360-a9b3-4111be3bf51a" providerId="ADAL" clId="{71F4CE02-80D1-4C2C-8EE5-A03D7235B00D}" dt="2023-04-22T17:21:30.422" v="374" actId="20577"/>
          <ac:spMkLst>
            <pc:docMk/>
            <pc:sldMk cId="805916559" sldId="261"/>
            <ac:spMk id="11" creationId="{540D1D29-5422-3C45-AE18-D2704579EA3C}"/>
          </ac:spMkLst>
        </pc:spChg>
      </pc:sldChg>
      <pc:sldChg chg="addSp delSp modSp mod">
        <pc:chgData name="Bozman, Adam Nathaniel" userId="f0638ef9-1deb-4360-a9b3-4111be3bf51a" providerId="ADAL" clId="{71F4CE02-80D1-4C2C-8EE5-A03D7235B00D}" dt="2023-04-23T21:54:16.581" v="5447" actId="115"/>
        <pc:sldMkLst>
          <pc:docMk/>
          <pc:sldMk cId="398829381" sldId="262"/>
        </pc:sldMkLst>
        <pc:spChg chg="mod">
          <ac:chgData name="Bozman, Adam Nathaniel" userId="f0638ef9-1deb-4360-a9b3-4111be3bf51a" providerId="ADAL" clId="{71F4CE02-80D1-4C2C-8EE5-A03D7235B00D}" dt="2023-04-22T17:26:07.407" v="525" actId="14100"/>
          <ac:spMkLst>
            <pc:docMk/>
            <pc:sldMk cId="398829381" sldId="262"/>
            <ac:spMk id="2" creationId="{900AD881-4292-3942-BA86-91F62FAFA2BA}"/>
          </ac:spMkLst>
        </pc:spChg>
        <pc:spChg chg="add mod">
          <ac:chgData name="Bozman, Adam Nathaniel" userId="f0638ef9-1deb-4360-a9b3-4111be3bf51a" providerId="ADAL" clId="{71F4CE02-80D1-4C2C-8EE5-A03D7235B00D}" dt="2023-04-23T21:35:16.148" v="4081" actId="1076"/>
          <ac:spMkLst>
            <pc:docMk/>
            <pc:sldMk cId="398829381" sldId="262"/>
            <ac:spMk id="5" creationId="{7DF2093E-0A9C-4663-B9FE-0C6AEAE4F7C5}"/>
          </ac:spMkLst>
        </pc:spChg>
        <pc:spChg chg="mod">
          <ac:chgData name="Bozman, Adam Nathaniel" userId="f0638ef9-1deb-4360-a9b3-4111be3bf51a" providerId="ADAL" clId="{71F4CE02-80D1-4C2C-8EE5-A03D7235B00D}" dt="2023-04-23T21:54:16.581" v="5447" actId="115"/>
          <ac:spMkLst>
            <pc:docMk/>
            <pc:sldMk cId="398829381" sldId="262"/>
            <ac:spMk id="6" creationId="{EEF0D0AF-BA9D-BA4C-AB3F-F8D9E7955440}"/>
          </ac:spMkLst>
        </pc:spChg>
        <pc:spChg chg="add mod">
          <ac:chgData name="Bozman, Adam Nathaniel" userId="f0638ef9-1deb-4360-a9b3-4111be3bf51a" providerId="ADAL" clId="{71F4CE02-80D1-4C2C-8EE5-A03D7235B00D}" dt="2023-04-23T21:35:27.400" v="4083" actId="1076"/>
          <ac:spMkLst>
            <pc:docMk/>
            <pc:sldMk cId="398829381" sldId="262"/>
            <ac:spMk id="9" creationId="{1D5837F2-4DDC-5775-A620-DD78B8B3F3B1}"/>
          </ac:spMkLst>
        </pc:spChg>
        <pc:spChg chg="add mod">
          <ac:chgData name="Bozman, Adam Nathaniel" userId="f0638ef9-1deb-4360-a9b3-4111be3bf51a" providerId="ADAL" clId="{71F4CE02-80D1-4C2C-8EE5-A03D7235B00D}" dt="2023-04-23T21:48:28.316" v="5345" actId="1076"/>
          <ac:spMkLst>
            <pc:docMk/>
            <pc:sldMk cId="398829381" sldId="262"/>
            <ac:spMk id="10" creationId="{0F510935-850C-85CF-0F0C-D017A6556A67}"/>
          </ac:spMkLst>
        </pc:spChg>
        <pc:spChg chg="mod">
          <ac:chgData name="Bozman, Adam Nathaniel" userId="f0638ef9-1deb-4360-a9b3-4111be3bf51a" providerId="ADAL" clId="{71F4CE02-80D1-4C2C-8EE5-A03D7235B00D}" dt="2023-04-22T17:25:53.901" v="493" actId="27636"/>
          <ac:spMkLst>
            <pc:docMk/>
            <pc:sldMk cId="398829381" sldId="262"/>
            <ac:spMk id="11" creationId="{540D1D29-5422-3C45-AE18-D2704579EA3C}"/>
          </ac:spMkLst>
        </pc:spChg>
        <pc:spChg chg="add mod">
          <ac:chgData name="Bozman, Adam Nathaniel" userId="f0638ef9-1deb-4360-a9b3-4111be3bf51a" providerId="ADAL" clId="{71F4CE02-80D1-4C2C-8EE5-A03D7235B00D}" dt="2023-04-23T21:35:13.045" v="4080" actId="1076"/>
          <ac:spMkLst>
            <pc:docMk/>
            <pc:sldMk cId="398829381" sldId="262"/>
            <ac:spMk id="12" creationId="{34D9348A-2BD8-A03D-0B7F-CE104D20108A}"/>
          </ac:spMkLst>
        </pc:spChg>
        <pc:spChg chg="del mod">
          <ac:chgData name="Bozman, Adam Nathaniel" userId="f0638ef9-1deb-4360-a9b3-4111be3bf51a" providerId="ADAL" clId="{71F4CE02-80D1-4C2C-8EE5-A03D7235B00D}" dt="2023-04-23T21:12:27.395" v="3435" actId="21"/>
          <ac:spMkLst>
            <pc:docMk/>
            <pc:sldMk cId="398829381" sldId="262"/>
            <ac:spMk id="16" creationId="{0B486F1D-FAD5-00B8-D38C-578272765D11}"/>
          </ac:spMkLst>
        </pc:spChg>
        <pc:spChg chg="add del mod">
          <ac:chgData name="Bozman, Adam Nathaniel" userId="f0638ef9-1deb-4360-a9b3-4111be3bf51a" providerId="ADAL" clId="{71F4CE02-80D1-4C2C-8EE5-A03D7235B00D}" dt="2023-04-23T21:19:11.804" v="3561" actId="21"/>
          <ac:spMkLst>
            <pc:docMk/>
            <pc:sldMk cId="398829381" sldId="262"/>
            <ac:spMk id="17" creationId="{A94CAA7D-A1E7-4726-091E-5E3ACB2EDE78}"/>
          </ac:spMkLst>
        </pc:spChg>
        <pc:picChg chg="add del mod">
          <ac:chgData name="Bozman, Adam Nathaniel" userId="f0638ef9-1deb-4360-a9b3-4111be3bf51a" providerId="ADAL" clId="{71F4CE02-80D1-4C2C-8EE5-A03D7235B00D}" dt="2023-04-23T21:22:54.658" v="3639" actId="21"/>
          <ac:picMkLst>
            <pc:docMk/>
            <pc:sldMk cId="398829381" sldId="262"/>
            <ac:picMk id="4" creationId="{AE17F57F-86D0-66F4-992B-BDB25162D54E}"/>
          </ac:picMkLst>
        </pc:picChg>
        <pc:picChg chg="add del mod">
          <ac:chgData name="Bozman, Adam Nathaniel" userId="f0638ef9-1deb-4360-a9b3-4111be3bf51a" providerId="ADAL" clId="{71F4CE02-80D1-4C2C-8EE5-A03D7235B00D}" dt="2023-04-23T21:12:16.235" v="3434" actId="27803"/>
          <ac:picMkLst>
            <pc:docMk/>
            <pc:sldMk cId="398829381" sldId="262"/>
            <ac:picMk id="15" creationId="{0B486F1D-FAD5-00B8-D38C-578272765D11}"/>
          </ac:picMkLst>
        </pc:picChg>
        <pc:picChg chg="add mod ord">
          <ac:chgData name="Bozman, Adam Nathaniel" userId="f0638ef9-1deb-4360-a9b3-4111be3bf51a" providerId="ADAL" clId="{71F4CE02-80D1-4C2C-8EE5-A03D7235B00D}" dt="2023-04-23T21:36:48.044" v="4106" actId="1076"/>
          <ac:picMkLst>
            <pc:docMk/>
            <pc:sldMk cId="398829381" sldId="262"/>
            <ac:picMk id="19" creationId="{F2FE4ABF-1CD6-F552-28D5-4E029E791748}"/>
          </ac:picMkLst>
        </pc:picChg>
        <pc:picChg chg="add mod">
          <ac:chgData name="Bozman, Adam Nathaniel" userId="f0638ef9-1deb-4360-a9b3-4111be3bf51a" providerId="ADAL" clId="{71F4CE02-80D1-4C2C-8EE5-A03D7235B00D}" dt="2023-04-23T21:37:26.100" v="4112" actId="1076"/>
          <ac:picMkLst>
            <pc:docMk/>
            <pc:sldMk cId="398829381" sldId="262"/>
            <ac:picMk id="21" creationId="{7FDCCF84-A96F-161F-48A8-5532A582C00D}"/>
          </ac:picMkLst>
        </pc:picChg>
      </pc:sldChg>
      <pc:sldChg chg="del">
        <pc:chgData name="Bozman, Adam Nathaniel" userId="f0638ef9-1deb-4360-a9b3-4111be3bf51a" providerId="ADAL" clId="{71F4CE02-80D1-4C2C-8EE5-A03D7235B00D}" dt="2023-04-22T17:20:22.196" v="313" actId="2696"/>
        <pc:sldMkLst>
          <pc:docMk/>
          <pc:sldMk cId="674685168" sldId="263"/>
        </pc:sldMkLst>
      </pc:sldChg>
      <pc:sldChg chg="del">
        <pc:chgData name="Bozman, Adam Nathaniel" userId="f0638ef9-1deb-4360-a9b3-4111be3bf51a" providerId="ADAL" clId="{71F4CE02-80D1-4C2C-8EE5-A03D7235B00D}" dt="2023-04-22T17:20:22.196" v="313" actId="2696"/>
        <pc:sldMkLst>
          <pc:docMk/>
          <pc:sldMk cId="1886891478" sldId="264"/>
        </pc:sldMkLst>
      </pc:sldChg>
      <pc:sldChg chg="del">
        <pc:chgData name="Bozman, Adam Nathaniel" userId="f0638ef9-1deb-4360-a9b3-4111be3bf51a" providerId="ADAL" clId="{71F4CE02-80D1-4C2C-8EE5-A03D7235B00D}" dt="2023-04-22T17:20:02.733" v="312" actId="2696"/>
        <pc:sldMkLst>
          <pc:docMk/>
          <pc:sldMk cId="730684839" sldId="265"/>
        </pc:sldMkLst>
      </pc:sldChg>
      <pc:sldChg chg="addSp delSp modSp mod">
        <pc:chgData name="Bozman, Adam Nathaniel" userId="f0638ef9-1deb-4360-a9b3-4111be3bf51a" providerId="ADAL" clId="{71F4CE02-80D1-4C2C-8EE5-A03D7235B00D}" dt="2023-04-23T22:18:45.668" v="5625" actId="113"/>
        <pc:sldMkLst>
          <pc:docMk/>
          <pc:sldMk cId="2592332005" sldId="266"/>
        </pc:sldMkLst>
        <pc:spChg chg="mod">
          <ac:chgData name="Bozman, Adam Nathaniel" userId="f0638ef9-1deb-4360-a9b3-4111be3bf51a" providerId="ADAL" clId="{71F4CE02-80D1-4C2C-8EE5-A03D7235B00D}" dt="2023-04-22T17:57:00.555" v="1161" actId="14100"/>
          <ac:spMkLst>
            <pc:docMk/>
            <pc:sldMk cId="2592332005" sldId="266"/>
            <ac:spMk id="2" creationId="{900AD881-4292-3942-BA86-91F62FAFA2BA}"/>
          </ac:spMkLst>
        </pc:spChg>
        <pc:spChg chg="add mod">
          <ac:chgData name="Bozman, Adam Nathaniel" userId="f0638ef9-1deb-4360-a9b3-4111be3bf51a" providerId="ADAL" clId="{71F4CE02-80D1-4C2C-8EE5-A03D7235B00D}" dt="2023-04-22T18:50:00.978" v="2380" actId="1076"/>
          <ac:spMkLst>
            <pc:docMk/>
            <pc:sldMk cId="2592332005" sldId="266"/>
            <ac:spMk id="3" creationId="{900BE7DC-AAB6-731B-7A9D-F3C5D4101EAA}"/>
          </ac:spMkLst>
        </pc:spChg>
        <pc:spChg chg="mod">
          <ac:chgData name="Bozman, Adam Nathaniel" userId="f0638ef9-1deb-4360-a9b3-4111be3bf51a" providerId="ADAL" clId="{71F4CE02-80D1-4C2C-8EE5-A03D7235B00D}" dt="2023-04-23T22:18:45.668" v="5625" actId="113"/>
          <ac:spMkLst>
            <pc:docMk/>
            <pc:sldMk cId="2592332005" sldId="266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71F4CE02-80D1-4C2C-8EE5-A03D7235B00D}" dt="2023-04-22T17:33:35.608" v="713" actId="27636"/>
          <ac:spMkLst>
            <pc:docMk/>
            <pc:sldMk cId="2592332005" sldId="266"/>
            <ac:spMk id="11" creationId="{540D1D29-5422-3C45-AE18-D2704579EA3C}"/>
          </ac:spMkLst>
        </pc:spChg>
        <pc:spChg chg="del">
          <ac:chgData name="Bozman, Adam Nathaniel" userId="f0638ef9-1deb-4360-a9b3-4111be3bf51a" providerId="ADAL" clId="{71F4CE02-80D1-4C2C-8EE5-A03D7235B00D}" dt="2023-04-22T17:52:43.154" v="1006" actId="478"/>
          <ac:spMkLst>
            <pc:docMk/>
            <pc:sldMk cId="2592332005" sldId="266"/>
            <ac:spMk id="17" creationId="{A79C152A-ED29-3E4C-B46C-62C01009BF09}"/>
          </ac:spMkLst>
        </pc:spChg>
      </pc:sldChg>
      <pc:sldChg chg="del">
        <pc:chgData name="Bozman, Adam Nathaniel" userId="f0638ef9-1deb-4360-a9b3-4111be3bf51a" providerId="ADAL" clId="{71F4CE02-80D1-4C2C-8EE5-A03D7235B00D}" dt="2023-04-22T17:20:57.384" v="316" actId="2696"/>
        <pc:sldMkLst>
          <pc:docMk/>
          <pc:sldMk cId="2555959370" sldId="267"/>
        </pc:sldMkLst>
      </pc:sldChg>
      <pc:sldChg chg="delSp modSp mod ord">
        <pc:chgData name="Bozman, Adam Nathaniel" userId="f0638ef9-1deb-4360-a9b3-4111be3bf51a" providerId="ADAL" clId="{71F4CE02-80D1-4C2C-8EE5-A03D7235B00D}" dt="2023-04-23T22:37:38.224" v="6483" actId="20577"/>
        <pc:sldMkLst>
          <pc:docMk/>
          <pc:sldMk cId="570764344" sldId="268"/>
        </pc:sldMkLst>
        <pc:spChg chg="mod">
          <ac:chgData name="Bozman, Adam Nathaniel" userId="f0638ef9-1deb-4360-a9b3-4111be3bf51a" providerId="ADAL" clId="{71F4CE02-80D1-4C2C-8EE5-A03D7235B00D}" dt="2023-04-23T22:33:44.842" v="6455" actId="1076"/>
          <ac:spMkLst>
            <pc:docMk/>
            <pc:sldMk cId="570764344" sldId="268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71F4CE02-80D1-4C2C-8EE5-A03D7235B00D}" dt="2023-04-23T22:37:38.224" v="6483" actId="20577"/>
          <ac:spMkLst>
            <pc:docMk/>
            <pc:sldMk cId="570764344" sldId="268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71F4CE02-80D1-4C2C-8EE5-A03D7235B00D}" dt="2023-04-23T22:33:47.170" v="6456" actId="1076"/>
          <ac:spMkLst>
            <pc:docMk/>
            <pc:sldMk cId="570764344" sldId="268"/>
            <ac:spMk id="8" creationId="{9A08752B-3956-1B49-A67C-A87B88B39B90}"/>
          </ac:spMkLst>
        </pc:spChg>
        <pc:spChg chg="del">
          <ac:chgData name="Bozman, Adam Nathaniel" userId="f0638ef9-1deb-4360-a9b3-4111be3bf51a" providerId="ADAL" clId="{71F4CE02-80D1-4C2C-8EE5-A03D7235B00D}" dt="2023-04-22T17:32:58.674" v="709" actId="21"/>
          <ac:spMkLst>
            <pc:docMk/>
            <pc:sldMk cId="570764344" sldId="268"/>
            <ac:spMk id="11" creationId="{540D1D29-5422-3C45-AE18-D2704579EA3C}"/>
          </ac:spMkLst>
        </pc:spChg>
      </pc:sldChg>
      <pc:sldChg chg="addSp delSp modSp add mod ord">
        <pc:chgData name="Bozman, Adam Nathaniel" userId="f0638ef9-1deb-4360-a9b3-4111be3bf51a" providerId="ADAL" clId="{71F4CE02-80D1-4C2C-8EE5-A03D7235B00D}" dt="2023-04-23T21:55:24.070" v="5456" actId="33524"/>
        <pc:sldMkLst>
          <pc:docMk/>
          <pc:sldMk cId="162928553" sldId="269"/>
        </pc:sldMkLst>
        <pc:spChg chg="mod">
          <ac:chgData name="Bozman, Adam Nathaniel" userId="f0638ef9-1deb-4360-a9b3-4111be3bf51a" providerId="ADAL" clId="{71F4CE02-80D1-4C2C-8EE5-A03D7235B00D}" dt="2023-04-22T17:29:51.166" v="569" actId="20577"/>
          <ac:spMkLst>
            <pc:docMk/>
            <pc:sldMk cId="162928553" sldId="269"/>
            <ac:spMk id="2" creationId="{900AD881-4292-3942-BA86-91F62FAFA2BA}"/>
          </ac:spMkLst>
        </pc:spChg>
        <pc:spChg chg="add mod">
          <ac:chgData name="Bozman, Adam Nathaniel" userId="f0638ef9-1deb-4360-a9b3-4111be3bf51a" providerId="ADAL" clId="{71F4CE02-80D1-4C2C-8EE5-A03D7235B00D}" dt="2023-04-23T21:55:24.070" v="5456" actId="33524"/>
          <ac:spMkLst>
            <pc:docMk/>
            <pc:sldMk cId="162928553" sldId="269"/>
            <ac:spMk id="3" creationId="{5329C786-048D-E396-384F-DAA5B846F75B}"/>
          </ac:spMkLst>
        </pc:spChg>
        <pc:spChg chg="mod">
          <ac:chgData name="Bozman, Adam Nathaniel" userId="f0638ef9-1deb-4360-a9b3-4111be3bf51a" providerId="ADAL" clId="{71F4CE02-80D1-4C2C-8EE5-A03D7235B00D}" dt="2023-04-23T21:54:57.566" v="5451" actId="113"/>
          <ac:spMkLst>
            <pc:docMk/>
            <pc:sldMk cId="162928553" sldId="269"/>
            <ac:spMk id="6" creationId="{EEF0D0AF-BA9D-BA4C-AB3F-F8D9E7955440}"/>
          </ac:spMkLst>
        </pc:spChg>
        <pc:spChg chg="del mod">
          <ac:chgData name="Bozman, Adam Nathaniel" userId="f0638ef9-1deb-4360-a9b3-4111be3bf51a" providerId="ADAL" clId="{71F4CE02-80D1-4C2C-8EE5-A03D7235B00D}" dt="2023-04-22T18:35:33.803" v="2305" actId="478"/>
          <ac:spMkLst>
            <pc:docMk/>
            <pc:sldMk cId="162928553" sldId="269"/>
            <ac:spMk id="10" creationId="{2037A499-A15D-4089-8F51-1B0D9A960849}"/>
          </ac:spMkLst>
        </pc:spChg>
        <pc:spChg chg="mod">
          <ac:chgData name="Bozman, Adam Nathaniel" userId="f0638ef9-1deb-4360-a9b3-4111be3bf51a" providerId="ADAL" clId="{71F4CE02-80D1-4C2C-8EE5-A03D7235B00D}" dt="2023-04-22T17:29:55.186" v="582" actId="20577"/>
          <ac:spMkLst>
            <pc:docMk/>
            <pc:sldMk cId="162928553" sldId="269"/>
            <ac:spMk id="11" creationId="{540D1D29-5422-3C45-AE18-D2704579EA3C}"/>
          </ac:spMkLst>
        </pc:spChg>
        <pc:spChg chg="del">
          <ac:chgData name="Bozman, Adam Nathaniel" userId="f0638ef9-1deb-4360-a9b3-4111be3bf51a" providerId="ADAL" clId="{71F4CE02-80D1-4C2C-8EE5-A03D7235B00D}" dt="2023-04-22T17:23:34.528" v="463" actId="21"/>
          <ac:spMkLst>
            <pc:docMk/>
            <pc:sldMk cId="162928553" sldId="269"/>
            <ac:spMk id="15" creationId="{227F2D1E-98CB-4B99-9E5E-407CBCD5E88C}"/>
          </ac:spMkLst>
        </pc:spChg>
      </pc:sldChg>
      <pc:sldChg chg="del">
        <pc:chgData name="Bozman, Adam Nathaniel" userId="f0638ef9-1deb-4360-a9b3-4111be3bf51a" providerId="ADAL" clId="{71F4CE02-80D1-4C2C-8EE5-A03D7235B00D}" dt="2023-04-22T17:20:34.790" v="314" actId="2696"/>
        <pc:sldMkLst>
          <pc:docMk/>
          <pc:sldMk cId="1935533793" sldId="269"/>
        </pc:sldMkLst>
      </pc:sldChg>
      <pc:sldChg chg="addSp delSp modSp add mod">
        <pc:chgData name="Bozman, Adam Nathaniel" userId="f0638ef9-1deb-4360-a9b3-4111be3bf51a" providerId="ADAL" clId="{71F4CE02-80D1-4C2C-8EE5-A03D7235B00D}" dt="2023-04-23T22:17:11.875" v="5612" actId="113"/>
        <pc:sldMkLst>
          <pc:docMk/>
          <pc:sldMk cId="584658483" sldId="270"/>
        </pc:sldMkLst>
        <pc:spChg chg="del">
          <ac:chgData name="Bozman, Adam Nathaniel" userId="f0638ef9-1deb-4360-a9b3-4111be3bf51a" providerId="ADAL" clId="{71F4CE02-80D1-4C2C-8EE5-A03D7235B00D}" dt="2023-04-22T18:26:17.186" v="1581" actId="478"/>
          <ac:spMkLst>
            <pc:docMk/>
            <pc:sldMk cId="584658483" sldId="270"/>
            <ac:spMk id="3" creationId="{5329C786-048D-E396-384F-DAA5B846F75B}"/>
          </ac:spMkLst>
        </pc:spChg>
        <pc:spChg chg="add mod">
          <ac:chgData name="Bozman, Adam Nathaniel" userId="f0638ef9-1deb-4360-a9b3-4111be3bf51a" providerId="ADAL" clId="{71F4CE02-80D1-4C2C-8EE5-A03D7235B00D}" dt="2023-04-23T22:17:11.875" v="5612" actId="113"/>
          <ac:spMkLst>
            <pc:docMk/>
            <pc:sldMk cId="584658483" sldId="270"/>
            <ac:spMk id="4" creationId="{DEE605A6-4C39-AA79-8B74-AAEF777ECC4C}"/>
          </ac:spMkLst>
        </pc:spChg>
        <pc:spChg chg="mod">
          <ac:chgData name="Bozman, Adam Nathaniel" userId="f0638ef9-1deb-4360-a9b3-4111be3bf51a" providerId="ADAL" clId="{71F4CE02-80D1-4C2C-8EE5-A03D7235B00D}" dt="2023-04-22T18:32:05.981" v="1898" actId="1076"/>
          <ac:spMkLst>
            <pc:docMk/>
            <pc:sldMk cId="584658483" sldId="270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71F4CE02-80D1-4C2C-8EE5-A03D7235B00D}" dt="2023-04-23T22:15:51.248" v="5599" actId="1076"/>
          <ac:spMkLst>
            <pc:docMk/>
            <pc:sldMk cId="584658483" sldId="270"/>
            <ac:spMk id="10" creationId="{2037A499-A15D-4089-8F51-1B0D9A960849}"/>
          </ac:spMkLst>
        </pc:spChg>
        <pc:spChg chg="mod">
          <ac:chgData name="Bozman, Adam Nathaniel" userId="f0638ef9-1deb-4360-a9b3-4111be3bf51a" providerId="ADAL" clId="{71F4CE02-80D1-4C2C-8EE5-A03D7235B00D}" dt="2023-04-22T17:51:49.262" v="1005" actId="20577"/>
          <ac:spMkLst>
            <pc:docMk/>
            <pc:sldMk cId="584658483" sldId="270"/>
            <ac:spMk id="11" creationId="{540D1D29-5422-3C45-AE18-D2704579EA3C}"/>
          </ac:spMkLst>
        </pc:spChg>
      </pc:sldChg>
      <pc:sldChg chg="del">
        <pc:chgData name="Bozman, Adam Nathaniel" userId="f0638ef9-1deb-4360-a9b3-4111be3bf51a" providerId="ADAL" clId="{71F4CE02-80D1-4C2C-8EE5-A03D7235B00D}" dt="2023-04-22T17:20:57.384" v="316" actId="2696"/>
        <pc:sldMkLst>
          <pc:docMk/>
          <pc:sldMk cId="3901660880" sldId="270"/>
        </pc:sldMkLst>
      </pc:sldChg>
      <pc:sldChg chg="del">
        <pc:chgData name="Bozman, Adam Nathaniel" userId="f0638ef9-1deb-4360-a9b3-4111be3bf51a" providerId="ADAL" clId="{71F4CE02-80D1-4C2C-8EE5-A03D7235B00D}" dt="2023-04-22T17:20:34.790" v="314" actId="2696"/>
        <pc:sldMkLst>
          <pc:docMk/>
          <pc:sldMk cId="596879452" sldId="271"/>
        </pc:sldMkLst>
      </pc:sldChg>
      <pc:sldChg chg="modSp add del mod">
        <pc:chgData name="Bozman, Adam Nathaniel" userId="f0638ef9-1deb-4360-a9b3-4111be3bf51a" providerId="ADAL" clId="{71F4CE02-80D1-4C2C-8EE5-A03D7235B00D}" dt="2023-04-22T17:51:31.254" v="996" actId="2696"/>
        <pc:sldMkLst>
          <pc:docMk/>
          <pc:sldMk cId="1217436136" sldId="271"/>
        </pc:sldMkLst>
        <pc:spChg chg="mod">
          <ac:chgData name="Bozman, Adam Nathaniel" userId="f0638ef9-1deb-4360-a9b3-4111be3bf51a" providerId="ADAL" clId="{71F4CE02-80D1-4C2C-8EE5-A03D7235B00D}" dt="2023-04-22T17:31:39.117" v="620" actId="20577"/>
          <ac:spMkLst>
            <pc:docMk/>
            <pc:sldMk cId="1217436136" sldId="271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71F4CE02-80D1-4C2C-8EE5-A03D7235B00D}" dt="2023-04-22T17:31:51.420" v="630" actId="20577"/>
          <ac:spMkLst>
            <pc:docMk/>
            <pc:sldMk cId="1217436136" sldId="271"/>
            <ac:spMk id="11" creationId="{540D1D29-5422-3C45-AE18-D2704579EA3C}"/>
          </ac:spMkLst>
        </pc:spChg>
      </pc:sldChg>
      <pc:sldChg chg="modSp add mod">
        <pc:chgData name="Bozman, Adam Nathaniel" userId="f0638ef9-1deb-4360-a9b3-4111be3bf51a" providerId="ADAL" clId="{71F4CE02-80D1-4C2C-8EE5-A03D7235B00D}" dt="2023-04-23T22:27:24.414" v="5851" actId="113"/>
        <pc:sldMkLst>
          <pc:docMk/>
          <pc:sldMk cId="1059653391" sldId="272"/>
        </pc:sldMkLst>
        <pc:spChg chg="mod">
          <ac:chgData name="Bozman, Adam Nathaniel" userId="f0638ef9-1deb-4360-a9b3-4111be3bf51a" providerId="ADAL" clId="{71F4CE02-80D1-4C2C-8EE5-A03D7235B00D}" dt="2023-04-22T18:22:50.640" v="1557" actId="14100"/>
          <ac:spMkLst>
            <pc:docMk/>
            <pc:sldMk cId="1059653391" sldId="272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71F4CE02-80D1-4C2C-8EE5-A03D7235B00D}" dt="2023-04-23T22:27:02.568" v="5848" actId="20577"/>
          <ac:spMkLst>
            <pc:docMk/>
            <pc:sldMk cId="1059653391" sldId="272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71F4CE02-80D1-4C2C-8EE5-A03D7235B00D}" dt="2023-04-22T17:33:31.465" v="711" actId="27636"/>
          <ac:spMkLst>
            <pc:docMk/>
            <pc:sldMk cId="1059653391" sldId="272"/>
            <ac:spMk id="11" creationId="{540D1D29-5422-3C45-AE18-D2704579EA3C}"/>
          </ac:spMkLst>
        </pc:spChg>
        <pc:spChg chg="mod">
          <ac:chgData name="Bozman, Adam Nathaniel" userId="f0638ef9-1deb-4360-a9b3-4111be3bf51a" providerId="ADAL" clId="{71F4CE02-80D1-4C2C-8EE5-A03D7235B00D}" dt="2023-04-23T22:27:24.414" v="5851" actId="113"/>
          <ac:spMkLst>
            <pc:docMk/>
            <pc:sldMk cId="1059653391" sldId="272"/>
            <ac:spMk id="17" creationId="{A79C152A-ED29-3E4C-B46C-62C01009BF09}"/>
          </ac:spMkLst>
        </pc:spChg>
      </pc:sldChg>
      <pc:sldChg chg="del">
        <pc:chgData name="Bozman, Adam Nathaniel" userId="f0638ef9-1deb-4360-a9b3-4111be3bf51a" providerId="ADAL" clId="{71F4CE02-80D1-4C2C-8EE5-A03D7235B00D}" dt="2023-04-22T17:20:34.790" v="314" actId="2696"/>
        <pc:sldMkLst>
          <pc:docMk/>
          <pc:sldMk cId="2774942781" sldId="272"/>
        </pc:sldMkLst>
      </pc:sldChg>
      <pc:sldChg chg="modSp add mod">
        <pc:chgData name="Bozman, Adam Nathaniel" userId="f0638ef9-1deb-4360-a9b3-4111be3bf51a" providerId="ADAL" clId="{71F4CE02-80D1-4C2C-8EE5-A03D7235B00D}" dt="2023-04-23T22:39:02.529" v="6486" actId="20577"/>
        <pc:sldMkLst>
          <pc:docMk/>
          <pc:sldMk cId="2383090446" sldId="273"/>
        </pc:sldMkLst>
        <pc:spChg chg="mod">
          <ac:chgData name="Bozman, Adam Nathaniel" userId="f0638ef9-1deb-4360-a9b3-4111be3bf51a" providerId="ADAL" clId="{71F4CE02-80D1-4C2C-8EE5-A03D7235B00D}" dt="2023-04-22T17:51:07.017" v="995" actId="20577"/>
          <ac:spMkLst>
            <pc:docMk/>
            <pc:sldMk cId="2383090446" sldId="273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71F4CE02-80D1-4C2C-8EE5-A03D7235B00D}" dt="2023-04-23T21:51:43.236" v="5430" actId="1076"/>
          <ac:spMkLst>
            <pc:docMk/>
            <pc:sldMk cId="2383090446" sldId="273"/>
            <ac:spMk id="3" creationId="{A7695C19-43A2-E221-D754-59C17FD0FFCC}"/>
          </ac:spMkLst>
        </pc:spChg>
        <pc:spChg chg="mod">
          <ac:chgData name="Bozman, Adam Nathaniel" userId="f0638ef9-1deb-4360-a9b3-4111be3bf51a" providerId="ADAL" clId="{71F4CE02-80D1-4C2C-8EE5-A03D7235B00D}" dt="2023-04-23T22:34:27.180" v="6477" actId="20577"/>
          <ac:spMkLst>
            <pc:docMk/>
            <pc:sldMk cId="2383090446" sldId="273"/>
            <ac:spMk id="5" creationId="{5F7DF8D1-D080-341A-3F6B-E70E6DB762BF}"/>
          </ac:spMkLst>
        </pc:spChg>
        <pc:spChg chg="mod">
          <ac:chgData name="Bozman, Adam Nathaniel" userId="f0638ef9-1deb-4360-a9b3-4111be3bf51a" providerId="ADAL" clId="{71F4CE02-80D1-4C2C-8EE5-A03D7235B00D}" dt="2023-04-23T22:39:02.529" v="6486" actId="20577"/>
          <ac:spMkLst>
            <pc:docMk/>
            <pc:sldMk cId="2383090446" sldId="273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71F4CE02-80D1-4C2C-8EE5-A03D7235B00D}" dt="2023-04-23T21:16:10.753" v="3531" actId="1582"/>
          <ac:spMkLst>
            <pc:docMk/>
            <pc:sldMk cId="2383090446" sldId="273"/>
            <ac:spMk id="9" creationId="{C6A9D87F-2281-BCFF-E72B-B7E37705FA81}"/>
          </ac:spMkLst>
        </pc:spChg>
        <pc:spChg chg="mod">
          <ac:chgData name="Bozman, Adam Nathaniel" userId="f0638ef9-1deb-4360-a9b3-4111be3bf51a" providerId="ADAL" clId="{71F4CE02-80D1-4C2C-8EE5-A03D7235B00D}" dt="2023-04-23T21:16:05.723" v="3530" actId="1582"/>
          <ac:spMkLst>
            <pc:docMk/>
            <pc:sldMk cId="2383090446" sldId="273"/>
            <ac:spMk id="10" creationId="{2037A499-A15D-4089-8F51-1B0D9A960849}"/>
          </ac:spMkLst>
        </pc:spChg>
        <pc:spChg chg="mod">
          <ac:chgData name="Bozman, Adam Nathaniel" userId="f0638ef9-1deb-4360-a9b3-4111be3bf51a" providerId="ADAL" clId="{71F4CE02-80D1-4C2C-8EE5-A03D7235B00D}" dt="2023-04-22T17:33:53.213" v="748" actId="20577"/>
          <ac:spMkLst>
            <pc:docMk/>
            <pc:sldMk cId="2383090446" sldId="273"/>
            <ac:spMk id="11" creationId="{540D1D29-5422-3C45-AE18-D2704579EA3C}"/>
          </ac:spMkLst>
        </pc:spChg>
        <pc:spChg chg="mod">
          <ac:chgData name="Bozman, Adam Nathaniel" userId="f0638ef9-1deb-4360-a9b3-4111be3bf51a" providerId="ADAL" clId="{71F4CE02-80D1-4C2C-8EE5-A03D7235B00D}" dt="2023-04-23T21:51:36.677" v="5429" actId="1076"/>
          <ac:spMkLst>
            <pc:docMk/>
            <pc:sldMk cId="2383090446" sldId="273"/>
            <ac:spMk id="15" creationId="{227F2D1E-98CB-4B99-9E5E-407CBCD5E88C}"/>
          </ac:spMkLst>
        </pc:spChg>
      </pc:sldChg>
      <pc:sldChg chg="del">
        <pc:chgData name="Bozman, Adam Nathaniel" userId="f0638ef9-1deb-4360-a9b3-4111be3bf51a" providerId="ADAL" clId="{71F4CE02-80D1-4C2C-8EE5-A03D7235B00D}" dt="2023-04-22T17:20:34.790" v="314" actId="2696"/>
        <pc:sldMkLst>
          <pc:docMk/>
          <pc:sldMk cId="3516916340" sldId="273"/>
        </pc:sldMkLst>
      </pc:sldChg>
      <pc:sldChg chg="del">
        <pc:chgData name="Bozman, Adam Nathaniel" userId="f0638ef9-1deb-4360-a9b3-4111be3bf51a" providerId="ADAL" clId="{71F4CE02-80D1-4C2C-8EE5-A03D7235B00D}" dt="2023-04-22T17:20:34.790" v="314" actId="2696"/>
        <pc:sldMkLst>
          <pc:docMk/>
          <pc:sldMk cId="1236268930" sldId="274"/>
        </pc:sldMkLst>
      </pc:sldChg>
      <pc:sldChg chg="del">
        <pc:chgData name="Bozman, Adam Nathaniel" userId="f0638ef9-1deb-4360-a9b3-4111be3bf51a" providerId="ADAL" clId="{71F4CE02-80D1-4C2C-8EE5-A03D7235B00D}" dt="2023-04-22T17:20:02.733" v="312" actId="2696"/>
        <pc:sldMkLst>
          <pc:docMk/>
          <pc:sldMk cId="3531779462" sldId="275"/>
        </pc:sldMkLst>
      </pc:sldChg>
      <pc:sldChg chg="del">
        <pc:chgData name="Bozman, Adam Nathaniel" userId="f0638ef9-1deb-4360-a9b3-4111be3bf51a" providerId="ADAL" clId="{71F4CE02-80D1-4C2C-8EE5-A03D7235B00D}" dt="2023-04-22T17:20:34.790" v="314" actId="2696"/>
        <pc:sldMkLst>
          <pc:docMk/>
          <pc:sldMk cId="833307147" sldId="276"/>
        </pc:sldMkLst>
      </pc:sldChg>
      <pc:sldChg chg="del">
        <pc:chgData name="Bozman, Adam Nathaniel" userId="f0638ef9-1deb-4360-a9b3-4111be3bf51a" providerId="ADAL" clId="{71F4CE02-80D1-4C2C-8EE5-A03D7235B00D}" dt="2023-04-22T17:20:34.790" v="314" actId="2696"/>
        <pc:sldMkLst>
          <pc:docMk/>
          <pc:sldMk cId="2811535602" sldId="277"/>
        </pc:sldMkLst>
      </pc:sldChg>
      <pc:sldChg chg="del">
        <pc:chgData name="Bozman, Adam Nathaniel" userId="f0638ef9-1deb-4360-a9b3-4111be3bf51a" providerId="ADAL" clId="{71F4CE02-80D1-4C2C-8EE5-A03D7235B00D}" dt="2023-04-22T17:20:48.772" v="315" actId="2696"/>
        <pc:sldMkLst>
          <pc:docMk/>
          <pc:sldMk cId="122746984" sldId="278"/>
        </pc:sldMkLst>
      </pc:sldChg>
      <pc:sldChg chg="del">
        <pc:chgData name="Bozman, Adam Nathaniel" userId="f0638ef9-1deb-4360-a9b3-4111be3bf51a" providerId="ADAL" clId="{71F4CE02-80D1-4C2C-8EE5-A03D7235B00D}" dt="2023-04-22T17:20:57.384" v="316" actId="2696"/>
        <pc:sldMkLst>
          <pc:docMk/>
          <pc:sldMk cId="908551790" sldId="279"/>
        </pc:sldMkLst>
      </pc:sldChg>
      <pc:sldChg chg="del">
        <pc:chgData name="Bozman, Adam Nathaniel" userId="f0638ef9-1deb-4360-a9b3-4111be3bf51a" providerId="ADAL" clId="{71F4CE02-80D1-4C2C-8EE5-A03D7235B00D}" dt="2023-04-22T17:20:48.772" v="315" actId="2696"/>
        <pc:sldMkLst>
          <pc:docMk/>
          <pc:sldMk cId="2683588395" sldId="280"/>
        </pc:sldMkLst>
      </pc:sldChg>
      <pc:sldChg chg="del">
        <pc:chgData name="Bozman, Adam Nathaniel" userId="f0638ef9-1deb-4360-a9b3-4111be3bf51a" providerId="ADAL" clId="{71F4CE02-80D1-4C2C-8EE5-A03D7235B00D}" dt="2023-04-22T17:20:48.772" v="315" actId="2696"/>
        <pc:sldMkLst>
          <pc:docMk/>
          <pc:sldMk cId="3199433730" sldId="281"/>
        </pc:sldMkLst>
      </pc:sldChg>
      <pc:sldChg chg="del">
        <pc:chgData name="Bozman, Adam Nathaniel" userId="f0638ef9-1deb-4360-a9b3-4111be3bf51a" providerId="ADAL" clId="{71F4CE02-80D1-4C2C-8EE5-A03D7235B00D}" dt="2023-04-22T17:20:48.772" v="315" actId="2696"/>
        <pc:sldMkLst>
          <pc:docMk/>
          <pc:sldMk cId="1192974393" sldId="282"/>
        </pc:sldMkLst>
      </pc:sldChg>
      <pc:sldChg chg="del">
        <pc:chgData name="Bozman, Adam Nathaniel" userId="f0638ef9-1deb-4360-a9b3-4111be3bf51a" providerId="ADAL" clId="{71F4CE02-80D1-4C2C-8EE5-A03D7235B00D}" dt="2023-04-22T17:20:48.772" v="315" actId="2696"/>
        <pc:sldMkLst>
          <pc:docMk/>
          <pc:sldMk cId="3842392360" sldId="283"/>
        </pc:sldMkLst>
      </pc:sldChg>
      <pc:sldChg chg="del">
        <pc:chgData name="Bozman, Adam Nathaniel" userId="f0638ef9-1deb-4360-a9b3-4111be3bf51a" providerId="ADAL" clId="{71F4CE02-80D1-4C2C-8EE5-A03D7235B00D}" dt="2023-04-22T17:20:48.772" v="315" actId="2696"/>
        <pc:sldMkLst>
          <pc:docMk/>
          <pc:sldMk cId="1336469255" sldId="284"/>
        </pc:sldMkLst>
      </pc:sldChg>
    </pc:docChg>
  </pc:docChgLst>
  <pc:docChgLst>
    <pc:chgData name="Bozman, Adam Nathaniel" userId="f0638ef9-1deb-4360-a9b3-4111be3bf51a" providerId="ADAL" clId="{BDD78CA6-6946-47C4-8059-5CE5FE7FF498}"/>
    <pc:docChg chg="undo custSel addSld modSld sldOrd">
      <pc:chgData name="Bozman, Adam Nathaniel" userId="f0638ef9-1deb-4360-a9b3-4111be3bf51a" providerId="ADAL" clId="{BDD78CA6-6946-47C4-8059-5CE5FE7FF498}" dt="2022-03-23T19:06:52.495" v="2124" actId="1076"/>
      <pc:docMkLst>
        <pc:docMk/>
      </pc:docMkLst>
      <pc:sldChg chg="modSp mod">
        <pc:chgData name="Bozman, Adam Nathaniel" userId="f0638ef9-1deb-4360-a9b3-4111be3bf51a" providerId="ADAL" clId="{BDD78CA6-6946-47C4-8059-5CE5FE7FF498}" dt="2022-03-23T18:21:13.868" v="133" actId="20577"/>
        <pc:sldMkLst>
          <pc:docMk/>
          <pc:sldMk cId="2414693220" sldId="256"/>
        </pc:sldMkLst>
        <pc:spChg chg="mod">
          <ac:chgData name="Bozman, Adam Nathaniel" userId="f0638ef9-1deb-4360-a9b3-4111be3bf51a" providerId="ADAL" clId="{BDD78CA6-6946-47C4-8059-5CE5FE7FF498}" dt="2022-03-23T18:21:03.865" v="95" actId="20577"/>
          <ac:spMkLst>
            <pc:docMk/>
            <pc:sldMk cId="2414693220" sldId="256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BDD78CA6-6946-47C4-8059-5CE5FE7FF498}" dt="2022-03-23T18:21:13.868" v="133" actId="20577"/>
          <ac:spMkLst>
            <pc:docMk/>
            <pc:sldMk cId="2414693220" sldId="256"/>
            <ac:spMk id="6" creationId="{EEF0D0AF-BA9D-BA4C-AB3F-F8D9E7955440}"/>
          </ac:spMkLst>
        </pc:spChg>
      </pc:sldChg>
      <pc:sldChg chg="addSp delSp modSp mod ord">
        <pc:chgData name="Bozman, Adam Nathaniel" userId="f0638ef9-1deb-4360-a9b3-4111be3bf51a" providerId="ADAL" clId="{BDD78CA6-6946-47C4-8059-5CE5FE7FF498}" dt="2022-03-23T19:06:52.495" v="2124" actId="1076"/>
        <pc:sldMkLst>
          <pc:docMk/>
          <pc:sldMk cId="805916559" sldId="261"/>
        </pc:sldMkLst>
        <pc:spChg chg="mod">
          <ac:chgData name="Bozman, Adam Nathaniel" userId="f0638ef9-1deb-4360-a9b3-4111be3bf51a" providerId="ADAL" clId="{BDD78CA6-6946-47C4-8059-5CE5FE7FF498}" dt="2022-03-23T19:00:33.933" v="1549" actId="14100"/>
          <ac:spMkLst>
            <pc:docMk/>
            <pc:sldMk cId="805916559" sldId="261"/>
            <ac:spMk id="2" creationId="{900AD881-4292-3942-BA86-91F62FAFA2BA}"/>
          </ac:spMkLst>
        </pc:spChg>
        <pc:spChg chg="add del mod">
          <ac:chgData name="Bozman, Adam Nathaniel" userId="f0638ef9-1deb-4360-a9b3-4111be3bf51a" providerId="ADAL" clId="{BDD78CA6-6946-47C4-8059-5CE5FE7FF498}" dt="2022-03-23T19:06:31.660" v="2120" actId="1076"/>
          <ac:spMkLst>
            <pc:docMk/>
            <pc:sldMk cId="805916559" sldId="261"/>
            <ac:spMk id="6" creationId="{EEF0D0AF-BA9D-BA4C-AB3F-F8D9E7955440}"/>
          </ac:spMkLst>
        </pc:spChg>
        <pc:spChg chg="add del">
          <ac:chgData name="Bozman, Adam Nathaniel" userId="f0638ef9-1deb-4360-a9b3-4111be3bf51a" providerId="ADAL" clId="{BDD78CA6-6946-47C4-8059-5CE5FE7FF498}" dt="2022-03-23T19:01:12.394" v="1598" actId="21"/>
          <ac:spMkLst>
            <pc:docMk/>
            <pc:sldMk cId="805916559" sldId="261"/>
            <ac:spMk id="9" creationId="{9A137EE6-C976-478E-A0D5-3B7746B1FE6A}"/>
          </ac:spMkLst>
        </pc:spChg>
        <pc:spChg chg="add mod">
          <ac:chgData name="Bozman, Adam Nathaniel" userId="f0638ef9-1deb-4360-a9b3-4111be3bf51a" providerId="ADAL" clId="{BDD78CA6-6946-47C4-8059-5CE5FE7FF498}" dt="2022-03-23T19:06:48.578" v="2123" actId="1076"/>
          <ac:spMkLst>
            <pc:docMk/>
            <pc:sldMk cId="805916559" sldId="261"/>
            <ac:spMk id="10" creationId="{2037A499-A15D-4089-8F51-1B0D9A960849}"/>
          </ac:spMkLst>
        </pc:spChg>
        <pc:spChg chg="mod">
          <ac:chgData name="Bozman, Adam Nathaniel" userId="f0638ef9-1deb-4360-a9b3-4111be3bf51a" providerId="ADAL" clId="{BDD78CA6-6946-47C4-8059-5CE5FE7FF498}" dt="2022-03-23T19:00:57.521" v="1596" actId="14100"/>
          <ac:spMkLst>
            <pc:docMk/>
            <pc:sldMk cId="805916559" sldId="261"/>
            <ac:spMk id="11" creationId="{540D1D29-5422-3C45-AE18-D2704579EA3C}"/>
          </ac:spMkLst>
        </pc:spChg>
        <pc:spChg chg="add del mod">
          <ac:chgData name="Bozman, Adam Nathaniel" userId="f0638ef9-1deb-4360-a9b3-4111be3bf51a" providerId="ADAL" clId="{BDD78CA6-6946-47C4-8059-5CE5FE7FF498}" dt="2022-03-23T19:02:09.461" v="1609" actId="22"/>
          <ac:spMkLst>
            <pc:docMk/>
            <pc:sldMk cId="805916559" sldId="261"/>
            <ac:spMk id="12" creationId="{149184E1-F00B-4B8A-BEDD-BCCB94B435B0}"/>
          </ac:spMkLst>
        </pc:spChg>
        <pc:spChg chg="add del">
          <ac:chgData name="Bozman, Adam Nathaniel" userId="f0638ef9-1deb-4360-a9b3-4111be3bf51a" providerId="ADAL" clId="{BDD78CA6-6946-47C4-8059-5CE5FE7FF498}" dt="2022-03-23T19:04:42.181" v="2037" actId="22"/>
          <ac:spMkLst>
            <pc:docMk/>
            <pc:sldMk cId="805916559" sldId="261"/>
            <ac:spMk id="14" creationId="{BEB81721-D056-4A2B-881A-7DF79F922D17}"/>
          </ac:spMkLst>
        </pc:spChg>
        <pc:spChg chg="add mod">
          <ac:chgData name="Bozman, Adam Nathaniel" userId="f0638ef9-1deb-4360-a9b3-4111be3bf51a" providerId="ADAL" clId="{BDD78CA6-6946-47C4-8059-5CE5FE7FF498}" dt="2022-03-23T19:06:52.495" v="2124" actId="1076"/>
          <ac:spMkLst>
            <pc:docMk/>
            <pc:sldMk cId="805916559" sldId="261"/>
            <ac:spMk id="15" creationId="{227F2D1E-98CB-4B99-9E5E-407CBCD5E88C}"/>
          </ac:spMkLst>
        </pc:spChg>
      </pc:sldChg>
      <pc:sldChg chg="delSp modSp mod ord">
        <pc:chgData name="Bozman, Adam Nathaniel" userId="f0638ef9-1deb-4360-a9b3-4111be3bf51a" providerId="ADAL" clId="{BDD78CA6-6946-47C4-8059-5CE5FE7FF498}" dt="2022-03-23T18:24:18.739" v="422" actId="255"/>
        <pc:sldMkLst>
          <pc:docMk/>
          <pc:sldMk cId="730684839" sldId="265"/>
        </pc:sldMkLst>
        <pc:spChg chg="mod">
          <ac:chgData name="Bozman, Adam Nathaniel" userId="f0638ef9-1deb-4360-a9b3-4111be3bf51a" providerId="ADAL" clId="{BDD78CA6-6946-47C4-8059-5CE5FE7FF498}" dt="2022-03-23T18:24:00.556" v="418" actId="1076"/>
          <ac:spMkLst>
            <pc:docMk/>
            <pc:sldMk cId="730684839" sldId="265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BDD78CA6-6946-47C4-8059-5CE5FE7FF498}" dt="2022-03-23T18:24:18.739" v="422" actId="255"/>
          <ac:spMkLst>
            <pc:docMk/>
            <pc:sldMk cId="730684839" sldId="265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BDD78CA6-6946-47C4-8059-5CE5FE7FF498}" dt="2022-03-23T18:24:04.571" v="419" actId="1076"/>
          <ac:spMkLst>
            <pc:docMk/>
            <pc:sldMk cId="730684839" sldId="265"/>
            <ac:spMk id="8" creationId="{9A08752B-3956-1B49-A67C-A87B88B39B90}"/>
          </ac:spMkLst>
        </pc:spChg>
        <pc:spChg chg="del">
          <ac:chgData name="Bozman, Adam Nathaniel" userId="f0638ef9-1deb-4360-a9b3-4111be3bf51a" providerId="ADAL" clId="{BDD78CA6-6946-47C4-8059-5CE5FE7FF498}" dt="2022-03-23T18:22:43.733" v="162" actId="21"/>
          <ac:spMkLst>
            <pc:docMk/>
            <pc:sldMk cId="730684839" sldId="265"/>
            <ac:spMk id="11" creationId="{540D1D29-5422-3C45-AE18-D2704579EA3C}"/>
          </ac:spMkLst>
        </pc:spChg>
      </pc:sldChg>
      <pc:sldChg chg="addSp delSp modSp mod ord">
        <pc:chgData name="Bozman, Adam Nathaniel" userId="f0638ef9-1deb-4360-a9b3-4111be3bf51a" providerId="ADAL" clId="{BDD78CA6-6946-47C4-8059-5CE5FE7FF498}" dt="2022-03-23T18:53:23.835" v="1370" actId="404"/>
        <pc:sldMkLst>
          <pc:docMk/>
          <pc:sldMk cId="2555959370" sldId="267"/>
        </pc:sldMkLst>
        <pc:spChg chg="mod">
          <ac:chgData name="Bozman, Adam Nathaniel" userId="f0638ef9-1deb-4360-a9b3-4111be3bf51a" providerId="ADAL" clId="{BDD78CA6-6946-47C4-8059-5CE5FE7FF498}" dt="2022-03-23T18:53:23.835" v="1370" actId="404"/>
          <ac:spMkLst>
            <pc:docMk/>
            <pc:sldMk cId="2555959370" sldId="267"/>
            <ac:spMk id="9" creationId="{40934774-D063-3345-BADA-C905D5B66815}"/>
          </ac:spMkLst>
        </pc:spChg>
        <pc:spChg chg="mod">
          <ac:chgData name="Bozman, Adam Nathaniel" userId="f0638ef9-1deb-4360-a9b3-4111be3bf51a" providerId="ADAL" clId="{BDD78CA6-6946-47C4-8059-5CE5FE7FF498}" dt="2022-03-23T18:34:10.368" v="764" actId="20577"/>
          <ac:spMkLst>
            <pc:docMk/>
            <pc:sldMk cId="2555959370" sldId="267"/>
            <ac:spMk id="11" creationId="{540D1D29-5422-3C45-AE18-D2704579EA3C}"/>
          </ac:spMkLst>
        </pc:spChg>
        <pc:spChg chg="mod">
          <ac:chgData name="Bozman, Adam Nathaniel" userId="f0638ef9-1deb-4360-a9b3-4111be3bf51a" providerId="ADAL" clId="{BDD78CA6-6946-47C4-8059-5CE5FE7FF498}" dt="2022-03-23T18:52:54.519" v="1363" actId="207"/>
          <ac:spMkLst>
            <pc:docMk/>
            <pc:sldMk cId="2555959370" sldId="267"/>
            <ac:spMk id="20" creationId="{4FE09E55-8EA5-B647-8A17-677F62C49A1C}"/>
          </ac:spMkLst>
        </pc:spChg>
        <pc:spChg chg="mod">
          <ac:chgData name="Bozman, Adam Nathaniel" userId="f0638ef9-1deb-4360-a9b3-4111be3bf51a" providerId="ADAL" clId="{BDD78CA6-6946-47C4-8059-5CE5FE7FF498}" dt="2022-03-23T18:52:56.799" v="1364" actId="207"/>
          <ac:spMkLst>
            <pc:docMk/>
            <pc:sldMk cId="2555959370" sldId="267"/>
            <ac:spMk id="23" creationId="{18746E4F-C2CA-F046-B455-6C04852F122E}"/>
          </ac:spMkLst>
        </pc:spChg>
        <pc:spChg chg="add del mod">
          <ac:chgData name="Bozman, Adam Nathaniel" userId="f0638ef9-1deb-4360-a9b3-4111be3bf51a" providerId="ADAL" clId="{BDD78CA6-6946-47C4-8059-5CE5FE7FF498}" dt="2022-03-23T18:32:57.915" v="748" actId="21"/>
          <ac:spMkLst>
            <pc:docMk/>
            <pc:sldMk cId="2555959370" sldId="267"/>
            <ac:spMk id="24" creationId="{26F89000-8526-4596-9B9D-9A59B561B8B5}"/>
          </ac:spMkLst>
        </pc:spChg>
        <pc:picChg chg="del">
          <ac:chgData name="Bozman, Adam Nathaniel" userId="f0638ef9-1deb-4360-a9b3-4111be3bf51a" providerId="ADAL" clId="{BDD78CA6-6946-47C4-8059-5CE5FE7FF498}" dt="2022-03-23T18:52:02.907" v="1336" actId="478"/>
          <ac:picMkLst>
            <pc:docMk/>
            <pc:sldMk cId="2555959370" sldId="267"/>
            <ac:picMk id="10" creationId="{64D87AAD-5429-DF4C-9143-D589A36BF412}"/>
          </ac:picMkLst>
        </pc:picChg>
        <pc:picChg chg="del">
          <ac:chgData name="Bozman, Adam Nathaniel" userId="f0638ef9-1deb-4360-a9b3-4111be3bf51a" providerId="ADAL" clId="{BDD78CA6-6946-47C4-8059-5CE5FE7FF498}" dt="2022-03-23T18:51:47.324" v="1327" actId="478"/>
          <ac:picMkLst>
            <pc:docMk/>
            <pc:sldMk cId="2555959370" sldId="267"/>
            <ac:picMk id="29" creationId="{E81E7E77-59A5-3045-AEA2-75DD33C6CF9C}"/>
          </ac:picMkLst>
        </pc:picChg>
        <pc:picChg chg="del">
          <ac:chgData name="Bozman, Adam Nathaniel" userId="f0638ef9-1deb-4360-a9b3-4111be3bf51a" providerId="ADAL" clId="{BDD78CA6-6946-47C4-8059-5CE5FE7FF498}" dt="2022-03-23T18:52:09.636" v="1340" actId="478"/>
          <ac:picMkLst>
            <pc:docMk/>
            <pc:sldMk cId="2555959370" sldId="267"/>
            <ac:picMk id="30" creationId="{30E74724-40D9-2E4F-A075-C262C00891FB}"/>
          </ac:picMkLst>
        </pc:picChg>
      </pc:sldChg>
      <pc:sldChg chg="ord">
        <pc:chgData name="Bozman, Adam Nathaniel" userId="f0638ef9-1deb-4360-a9b3-4111be3bf51a" providerId="ADAL" clId="{BDD78CA6-6946-47C4-8059-5CE5FE7FF498}" dt="2022-03-23T18:22:12.756" v="147"/>
        <pc:sldMkLst>
          <pc:docMk/>
          <pc:sldMk cId="570764344" sldId="268"/>
        </pc:sldMkLst>
      </pc:sldChg>
      <pc:sldChg chg="modSp mod ord">
        <pc:chgData name="Bozman, Adam Nathaniel" userId="f0638ef9-1deb-4360-a9b3-4111be3bf51a" providerId="ADAL" clId="{BDD78CA6-6946-47C4-8059-5CE5FE7FF498}" dt="2022-03-23T18:59:38.890" v="1520" actId="1076"/>
        <pc:sldMkLst>
          <pc:docMk/>
          <pc:sldMk cId="3901660880" sldId="270"/>
        </pc:sldMkLst>
        <pc:spChg chg="mod">
          <ac:chgData name="Bozman, Adam Nathaniel" userId="f0638ef9-1deb-4360-a9b3-4111be3bf51a" providerId="ADAL" clId="{BDD78CA6-6946-47C4-8059-5CE5FE7FF498}" dt="2022-03-23T18:36:32.574" v="804" actId="14100"/>
          <ac:spMkLst>
            <pc:docMk/>
            <pc:sldMk cId="3901660880" sldId="270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BDD78CA6-6946-47C4-8059-5CE5FE7FF498}" dt="2022-03-23T18:59:38.890" v="1520" actId="1076"/>
          <ac:spMkLst>
            <pc:docMk/>
            <pc:sldMk cId="3901660880" sldId="270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BDD78CA6-6946-47C4-8059-5CE5FE7FF498}" dt="2022-03-23T18:34:15.800" v="776" actId="20577"/>
          <ac:spMkLst>
            <pc:docMk/>
            <pc:sldMk cId="3901660880" sldId="270"/>
            <ac:spMk id="11" creationId="{540D1D29-5422-3C45-AE18-D2704579EA3C}"/>
          </ac:spMkLst>
        </pc:spChg>
      </pc:sldChg>
      <pc:sldChg chg="ord">
        <pc:chgData name="Bozman, Adam Nathaniel" userId="f0638ef9-1deb-4360-a9b3-4111be3bf51a" providerId="ADAL" clId="{BDD78CA6-6946-47C4-8059-5CE5FE7FF498}" dt="2022-03-23T18:21:52.337" v="141"/>
        <pc:sldMkLst>
          <pc:docMk/>
          <pc:sldMk cId="1236268930" sldId="274"/>
        </pc:sldMkLst>
      </pc:sldChg>
      <pc:sldChg chg="delSp modSp mod ord">
        <pc:chgData name="Bozman, Adam Nathaniel" userId="f0638ef9-1deb-4360-a9b3-4111be3bf51a" providerId="ADAL" clId="{BDD78CA6-6946-47C4-8059-5CE5FE7FF498}" dt="2022-03-23T18:26:04.948" v="489" actId="1076"/>
        <pc:sldMkLst>
          <pc:docMk/>
          <pc:sldMk cId="3531779462" sldId="275"/>
        </pc:sldMkLst>
        <pc:spChg chg="del">
          <ac:chgData name="Bozman, Adam Nathaniel" userId="f0638ef9-1deb-4360-a9b3-4111be3bf51a" providerId="ADAL" clId="{BDD78CA6-6946-47C4-8059-5CE5FE7FF498}" dt="2022-03-23T18:26:01.374" v="488" actId="21"/>
          <ac:spMkLst>
            <pc:docMk/>
            <pc:sldMk cId="3531779462" sldId="275"/>
            <ac:spMk id="10" creationId="{3AD189DF-C75B-9F4E-8256-970B9D320B4C}"/>
          </ac:spMkLst>
        </pc:spChg>
        <pc:spChg chg="mod">
          <ac:chgData name="Bozman, Adam Nathaniel" userId="f0638ef9-1deb-4360-a9b3-4111be3bf51a" providerId="ADAL" clId="{BDD78CA6-6946-47C4-8059-5CE5FE7FF498}" dt="2022-03-23T18:26:04.948" v="489" actId="1076"/>
          <ac:spMkLst>
            <pc:docMk/>
            <pc:sldMk cId="3531779462" sldId="275"/>
            <ac:spMk id="12" creationId="{E7750791-6BAF-234A-8856-6BBE222E90D6}"/>
          </ac:spMkLst>
        </pc:spChg>
      </pc:sldChg>
      <pc:sldChg chg="add">
        <pc:chgData name="Bozman, Adam Nathaniel" userId="f0638ef9-1deb-4360-a9b3-4111be3bf51a" providerId="ADAL" clId="{BDD78CA6-6946-47C4-8059-5CE5FE7FF498}" dt="2022-03-23T18:21:37.082" v="134" actId="2890"/>
        <pc:sldMkLst>
          <pc:docMk/>
          <pc:sldMk cId="833307147" sldId="276"/>
        </pc:sldMkLst>
      </pc:sldChg>
      <pc:sldChg chg="add">
        <pc:chgData name="Bozman, Adam Nathaniel" userId="f0638ef9-1deb-4360-a9b3-4111be3bf51a" providerId="ADAL" clId="{BDD78CA6-6946-47C4-8059-5CE5FE7FF498}" dt="2022-03-23T18:21:39.290" v="135" actId="2890"/>
        <pc:sldMkLst>
          <pc:docMk/>
          <pc:sldMk cId="2811535602" sldId="277"/>
        </pc:sldMkLst>
      </pc:sldChg>
      <pc:sldChg chg="delSp modSp add mod">
        <pc:chgData name="Bozman, Adam Nathaniel" userId="f0638ef9-1deb-4360-a9b3-4111be3bf51a" providerId="ADAL" clId="{BDD78CA6-6946-47C4-8059-5CE5FE7FF498}" dt="2022-03-23T18:27:54.247" v="626" actId="21"/>
        <pc:sldMkLst>
          <pc:docMk/>
          <pc:sldMk cId="122746984" sldId="278"/>
        </pc:sldMkLst>
        <pc:spChg chg="del">
          <ac:chgData name="Bozman, Adam Nathaniel" userId="f0638ef9-1deb-4360-a9b3-4111be3bf51a" providerId="ADAL" clId="{BDD78CA6-6946-47C4-8059-5CE5FE7FF498}" dt="2022-03-23T18:27:54.247" v="626" actId="21"/>
          <ac:spMkLst>
            <pc:docMk/>
            <pc:sldMk cId="122746984" sldId="278"/>
            <ac:spMk id="10" creationId="{3AD189DF-C75B-9F4E-8256-970B9D320B4C}"/>
          </ac:spMkLst>
        </pc:spChg>
        <pc:spChg chg="mod">
          <ac:chgData name="Bozman, Adam Nathaniel" userId="f0638ef9-1deb-4360-a9b3-4111be3bf51a" providerId="ADAL" clId="{BDD78CA6-6946-47C4-8059-5CE5FE7FF498}" dt="2022-03-23T18:26:30.647" v="561" actId="20577"/>
          <ac:spMkLst>
            <pc:docMk/>
            <pc:sldMk cId="122746984" sldId="278"/>
            <ac:spMk id="12" creationId="{E7750791-6BAF-234A-8856-6BBE222E90D6}"/>
          </ac:spMkLst>
        </pc:spChg>
      </pc:sldChg>
      <pc:sldChg chg="delSp modSp add mod">
        <pc:chgData name="Bozman, Adam Nathaniel" userId="f0638ef9-1deb-4360-a9b3-4111be3bf51a" providerId="ADAL" clId="{BDD78CA6-6946-47C4-8059-5CE5FE7FF498}" dt="2022-03-23T18:25:53.524" v="487" actId="14100"/>
        <pc:sldMkLst>
          <pc:docMk/>
          <pc:sldMk cId="908551790" sldId="279"/>
        </pc:sldMkLst>
        <pc:spChg chg="del">
          <ac:chgData name="Bozman, Adam Nathaniel" userId="f0638ef9-1deb-4360-a9b3-4111be3bf51a" providerId="ADAL" clId="{BDD78CA6-6946-47C4-8059-5CE5FE7FF498}" dt="2022-03-23T18:25:49.680" v="486" actId="21"/>
          <ac:spMkLst>
            <pc:docMk/>
            <pc:sldMk cId="908551790" sldId="279"/>
            <ac:spMk id="10" creationId="{3AD189DF-C75B-9F4E-8256-970B9D320B4C}"/>
          </ac:spMkLst>
        </pc:spChg>
        <pc:spChg chg="mod">
          <ac:chgData name="Bozman, Adam Nathaniel" userId="f0638ef9-1deb-4360-a9b3-4111be3bf51a" providerId="ADAL" clId="{BDD78CA6-6946-47C4-8059-5CE5FE7FF498}" dt="2022-03-23T18:25:53.524" v="487" actId="14100"/>
          <ac:spMkLst>
            <pc:docMk/>
            <pc:sldMk cId="908551790" sldId="279"/>
            <ac:spMk id="12" creationId="{E7750791-6BAF-234A-8856-6BBE222E90D6}"/>
          </ac:spMkLst>
        </pc:spChg>
      </pc:sldChg>
      <pc:sldChg chg="delSp modSp add mod ord">
        <pc:chgData name="Bozman, Adam Nathaniel" userId="f0638ef9-1deb-4360-a9b3-4111be3bf51a" providerId="ADAL" clId="{BDD78CA6-6946-47C4-8059-5CE5FE7FF498}" dt="2022-03-23T18:29:23.637" v="713" actId="14100"/>
        <pc:sldMkLst>
          <pc:docMk/>
          <pc:sldMk cId="2683588395" sldId="280"/>
        </pc:sldMkLst>
        <pc:spChg chg="del">
          <ac:chgData name="Bozman, Adam Nathaniel" userId="f0638ef9-1deb-4360-a9b3-4111be3bf51a" providerId="ADAL" clId="{BDD78CA6-6946-47C4-8059-5CE5FE7FF498}" dt="2022-03-23T18:29:17.448" v="712" actId="21"/>
          <ac:spMkLst>
            <pc:docMk/>
            <pc:sldMk cId="2683588395" sldId="280"/>
            <ac:spMk id="10" creationId="{3AD189DF-C75B-9F4E-8256-970B9D320B4C}"/>
          </ac:spMkLst>
        </pc:spChg>
        <pc:spChg chg="mod">
          <ac:chgData name="Bozman, Adam Nathaniel" userId="f0638ef9-1deb-4360-a9b3-4111be3bf51a" providerId="ADAL" clId="{BDD78CA6-6946-47C4-8059-5CE5FE7FF498}" dt="2022-03-23T18:29:23.637" v="713" actId="14100"/>
          <ac:spMkLst>
            <pc:docMk/>
            <pc:sldMk cId="2683588395" sldId="280"/>
            <ac:spMk id="12" creationId="{E7750791-6BAF-234A-8856-6BBE222E90D6}"/>
          </ac:spMkLst>
        </pc:spChg>
      </pc:sldChg>
      <pc:sldChg chg="delSp modSp add mod">
        <pc:chgData name="Bozman, Adam Nathaniel" userId="f0638ef9-1deb-4360-a9b3-4111be3bf51a" providerId="ADAL" clId="{BDD78CA6-6946-47C4-8059-5CE5FE7FF498}" dt="2022-03-23T18:27:47.652" v="625" actId="1076"/>
        <pc:sldMkLst>
          <pc:docMk/>
          <pc:sldMk cId="3199433730" sldId="281"/>
        </pc:sldMkLst>
        <pc:spChg chg="del">
          <ac:chgData name="Bozman, Adam Nathaniel" userId="f0638ef9-1deb-4360-a9b3-4111be3bf51a" providerId="ADAL" clId="{BDD78CA6-6946-47C4-8059-5CE5FE7FF498}" dt="2022-03-23T18:27:13.409" v="621" actId="21"/>
          <ac:spMkLst>
            <pc:docMk/>
            <pc:sldMk cId="3199433730" sldId="281"/>
            <ac:spMk id="10" creationId="{3AD189DF-C75B-9F4E-8256-970B9D320B4C}"/>
          </ac:spMkLst>
        </pc:spChg>
        <pc:spChg chg="mod">
          <ac:chgData name="Bozman, Adam Nathaniel" userId="f0638ef9-1deb-4360-a9b3-4111be3bf51a" providerId="ADAL" clId="{BDD78CA6-6946-47C4-8059-5CE5FE7FF498}" dt="2022-03-23T18:27:47.652" v="625" actId="1076"/>
          <ac:spMkLst>
            <pc:docMk/>
            <pc:sldMk cId="3199433730" sldId="281"/>
            <ac:spMk id="12" creationId="{E7750791-6BAF-234A-8856-6BBE222E90D6}"/>
          </ac:spMkLst>
        </pc:spChg>
      </pc:sldChg>
      <pc:sldChg chg="delSp modSp add mod">
        <pc:chgData name="Bozman, Adam Nathaniel" userId="f0638ef9-1deb-4360-a9b3-4111be3bf51a" providerId="ADAL" clId="{BDD78CA6-6946-47C4-8059-5CE5FE7FF498}" dt="2022-03-23T18:27:06.024" v="620" actId="14100"/>
        <pc:sldMkLst>
          <pc:docMk/>
          <pc:sldMk cId="1192974393" sldId="282"/>
        </pc:sldMkLst>
        <pc:spChg chg="del">
          <ac:chgData name="Bozman, Adam Nathaniel" userId="f0638ef9-1deb-4360-a9b3-4111be3bf51a" providerId="ADAL" clId="{BDD78CA6-6946-47C4-8059-5CE5FE7FF498}" dt="2022-03-23T18:27:02.087" v="619" actId="21"/>
          <ac:spMkLst>
            <pc:docMk/>
            <pc:sldMk cId="1192974393" sldId="282"/>
            <ac:spMk id="10" creationId="{3AD189DF-C75B-9F4E-8256-970B9D320B4C}"/>
          </ac:spMkLst>
        </pc:spChg>
        <pc:spChg chg="mod">
          <ac:chgData name="Bozman, Adam Nathaniel" userId="f0638ef9-1deb-4360-a9b3-4111be3bf51a" providerId="ADAL" clId="{BDD78CA6-6946-47C4-8059-5CE5FE7FF498}" dt="2022-03-23T18:27:06.024" v="620" actId="14100"/>
          <ac:spMkLst>
            <pc:docMk/>
            <pc:sldMk cId="1192974393" sldId="282"/>
            <ac:spMk id="12" creationId="{E7750791-6BAF-234A-8856-6BBE222E90D6}"/>
          </ac:spMkLst>
        </pc:spChg>
      </pc:sldChg>
      <pc:sldChg chg="delSp modSp add mod">
        <pc:chgData name="Bozman, Adam Nathaniel" userId="f0638ef9-1deb-4360-a9b3-4111be3bf51a" providerId="ADAL" clId="{BDD78CA6-6946-47C4-8059-5CE5FE7FF498}" dt="2022-03-23T18:28:37.373" v="665" actId="1076"/>
        <pc:sldMkLst>
          <pc:docMk/>
          <pc:sldMk cId="3842392360" sldId="283"/>
        </pc:sldMkLst>
        <pc:spChg chg="del">
          <ac:chgData name="Bozman, Adam Nathaniel" userId="f0638ef9-1deb-4360-a9b3-4111be3bf51a" providerId="ADAL" clId="{BDD78CA6-6946-47C4-8059-5CE5FE7FF498}" dt="2022-03-23T18:28:11.763" v="659" actId="21"/>
          <ac:spMkLst>
            <pc:docMk/>
            <pc:sldMk cId="3842392360" sldId="283"/>
            <ac:spMk id="10" creationId="{3AD189DF-C75B-9F4E-8256-970B9D320B4C}"/>
          </ac:spMkLst>
        </pc:spChg>
        <pc:spChg chg="mod">
          <ac:chgData name="Bozman, Adam Nathaniel" userId="f0638ef9-1deb-4360-a9b3-4111be3bf51a" providerId="ADAL" clId="{BDD78CA6-6946-47C4-8059-5CE5FE7FF498}" dt="2022-03-23T18:28:37.373" v="665" actId="1076"/>
          <ac:spMkLst>
            <pc:docMk/>
            <pc:sldMk cId="3842392360" sldId="283"/>
            <ac:spMk id="12" creationId="{E7750791-6BAF-234A-8856-6BBE222E90D6}"/>
          </ac:spMkLst>
        </pc:spChg>
      </pc:sldChg>
      <pc:sldChg chg="delSp modSp add mod">
        <pc:chgData name="Bozman, Adam Nathaniel" userId="f0638ef9-1deb-4360-a9b3-4111be3bf51a" providerId="ADAL" clId="{BDD78CA6-6946-47C4-8059-5CE5FE7FF498}" dt="2022-03-23T18:29:40.018" v="741" actId="14100"/>
        <pc:sldMkLst>
          <pc:docMk/>
          <pc:sldMk cId="1336469255" sldId="284"/>
        </pc:sldMkLst>
        <pc:spChg chg="del">
          <ac:chgData name="Bozman, Adam Nathaniel" userId="f0638ef9-1deb-4360-a9b3-4111be3bf51a" providerId="ADAL" clId="{BDD78CA6-6946-47C4-8059-5CE5FE7FF498}" dt="2022-03-23T18:29:36.523" v="740" actId="21"/>
          <ac:spMkLst>
            <pc:docMk/>
            <pc:sldMk cId="1336469255" sldId="284"/>
            <ac:spMk id="10" creationId="{3AD189DF-C75B-9F4E-8256-970B9D320B4C}"/>
          </ac:spMkLst>
        </pc:spChg>
        <pc:spChg chg="mod">
          <ac:chgData name="Bozman, Adam Nathaniel" userId="f0638ef9-1deb-4360-a9b3-4111be3bf51a" providerId="ADAL" clId="{BDD78CA6-6946-47C4-8059-5CE5FE7FF498}" dt="2022-03-23T18:29:40.018" v="741" actId="14100"/>
          <ac:spMkLst>
            <pc:docMk/>
            <pc:sldMk cId="1336469255" sldId="284"/>
            <ac:spMk id="12" creationId="{E7750791-6BAF-234A-8856-6BBE222E90D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April 25,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97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April 25,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20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April 25,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2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0FED-6E95-4177-A7EF-CD303B9E611D}" type="datetime4">
              <a:rPr lang="en-US" smtClean="0"/>
              <a:t>April 25,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1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April 25,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77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April 25,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32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April 25, 2023</a:t>
            </a:fld>
            <a:endParaRPr lang="en-US" dirty="0">
              <a:latin typeface="+mn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119297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April 25,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5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April 25,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53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April 25,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2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April 25,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9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960BD-7AC1-4217-9611-AAA56D3EE38F}" type="datetime4">
              <a:rPr lang="en-US" smtClean="0"/>
              <a:pPr/>
              <a:t>April 25,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2152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uters.com/business/autos-transportation/tesla-signs-deal-first-us-supply-nickel-with-talon-metals-2022-01-1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reuters.com/technology/brazils-vale-signs-long-term-deal-supply-tesla-with-nickel-2022-05-06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0133" y="1930080"/>
            <a:ext cx="9144000" cy="3109393"/>
          </a:xfrm>
        </p:spPr>
        <p:txBody>
          <a:bodyPr>
            <a:normAutofit/>
          </a:bodyPr>
          <a:lstStyle/>
          <a:p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Heuristics, Communication, and Innovation: </a:t>
            </a:r>
            <a:b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</a:br>
            <a:r>
              <a:rPr lang="en-US" sz="4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A Look at Network Structure in the Modern Workplace</a:t>
            </a:r>
            <a:endParaRPr lang="en-US" b="1" spc="-150" dirty="0">
              <a:solidFill>
                <a:schemeClr val="tx1">
                  <a:lumMod val="75000"/>
                  <a:lumOff val="25000"/>
                </a:schemeClr>
              </a:solidFill>
              <a:latin typeface="Corbel" panose="020B050302020402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D464A24F-A446-5A41-8033-53B1A84C2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968" y="1025992"/>
            <a:ext cx="3450064" cy="681387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524000" y="5583490"/>
            <a:ext cx="9144000" cy="1091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Adam N. Bozman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WSU | CCB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5355021" y="5288621"/>
            <a:ext cx="1481958" cy="4572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356E6B-40CF-5F42-B72E-3CEF14FAF60D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2414693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05161A9-EEE9-FE43-8948-77B86A745351}"/>
              </a:ext>
            </a:extLst>
          </p:cNvPr>
          <p:cNvSpPr/>
          <p:nvPr/>
        </p:nvSpPr>
        <p:spPr>
          <a:xfrm>
            <a:off x="6858000" y="0"/>
            <a:ext cx="5334000" cy="681228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740664"/>
            <a:ext cx="5445303" cy="966802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Final Remarks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657546" y="2007520"/>
            <a:ext cx="5560374" cy="4458985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 algn="l">
              <a:lnSpc>
                <a:spcPct val="100000"/>
              </a:lnSpc>
              <a:buFont typeface="+mj-lt"/>
              <a:buAutoNum type="romanLcPeriod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This study focuses on the impact of 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intrafirm and interfirm networks on firm innovation</a:t>
            </a:r>
          </a:p>
          <a:p>
            <a:pPr marL="400050" indent="-400050" algn="l">
              <a:lnSpc>
                <a:spcPct val="100000"/>
              </a:lnSpc>
              <a:buFont typeface="+mj-lt"/>
              <a:buAutoNum type="romanLcPeriod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This research enables the use of 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both existing and novel methodologies and datasets</a:t>
            </a:r>
          </a:p>
          <a:p>
            <a:pPr marL="400050" indent="-400050" algn="l">
              <a:lnSpc>
                <a:spcPct val="100000"/>
              </a:lnSpc>
              <a:buFont typeface="+mj-lt"/>
              <a:buAutoNum type="romanLcPeriod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I am able to capture network 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centrality, diversity, innovativeness, and propinquity</a:t>
            </a:r>
          </a:p>
          <a:p>
            <a:pPr algn="l">
              <a:lnSpc>
                <a:spcPct val="100000"/>
              </a:lnSpc>
            </a:pPr>
            <a:r>
              <a:rPr lang="en-US" sz="1800" b="1" u="sng" dirty="0">
                <a:solidFill>
                  <a:srgbClr val="9E0605"/>
                </a:solidFill>
                <a:latin typeface="Corbel" panose="020B0503020204020204" pitchFamily="34" charset="0"/>
              </a:rPr>
              <a:t>In Theory</a:t>
            </a:r>
          </a:p>
          <a:p>
            <a:pPr marL="342900" indent="-342900" algn="l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More extensive and central 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networks have higher levels of innovation input and output</a:t>
            </a:r>
          </a:p>
          <a:p>
            <a:pPr marL="342900" indent="-342900" algn="l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Well-connected firms have 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superior access to credit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 (at lower costs)</a:t>
            </a:r>
          </a:p>
          <a:p>
            <a:pPr marL="342900" indent="-342900" algn="l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Disjointed networks 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may hinder information flow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661747"/>
            <a:ext cx="365294" cy="4571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B00BF0C-2606-2848-BAD7-8C89DF9278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</a:blip>
          <a:srcRect l="11526" r="7794" b="1333"/>
          <a:stretch/>
        </p:blipFill>
        <p:spPr>
          <a:xfrm>
            <a:off x="6858000" y="10160"/>
            <a:ext cx="5334000" cy="6766562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570764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2485" y="1228175"/>
            <a:ext cx="8100913" cy="767132"/>
          </a:xfrm>
        </p:spPr>
        <p:txBody>
          <a:bodyPr lIns="0" rIns="0">
            <a:noAutofit/>
          </a:bodyPr>
          <a:lstStyle/>
          <a:p>
            <a:pPr algn="l" defTabSz="758952"/>
            <a:r>
              <a:rPr lang="en-US" sz="5400" b="1" kern="1200" spc="-125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ea typeface="+mj-ea"/>
                <a:cs typeface="Calibri" panose="020F0502020204030204" pitchFamily="34" charset="0"/>
              </a:rPr>
              <a:t>Innovation (+) Information</a:t>
            </a:r>
            <a:endParaRPr lang="en-US" sz="6600" b="1" spc="-150" dirty="0">
              <a:solidFill>
                <a:schemeClr val="tx1">
                  <a:lumMod val="75000"/>
                  <a:lumOff val="25000"/>
                </a:schemeClr>
              </a:solidFill>
              <a:latin typeface="Corbel" panose="020B050302020402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2132485" y="2074733"/>
            <a:ext cx="306462" cy="3835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981787" y="6137820"/>
            <a:ext cx="10228426" cy="7671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79476">
              <a:spcAft>
                <a:spcPts val="600"/>
              </a:spcAft>
            </a:pPr>
            <a:r>
              <a:rPr lang="en-US" sz="1494" kern="1200">
                <a:noFill/>
                <a:latin typeface="+mn-lt"/>
                <a:ea typeface="+mn-ea"/>
                <a:cs typeface="+mn-cs"/>
              </a:rPr>
              <a:t>          </a:t>
            </a:r>
            <a:endParaRPr lang="en-US">
              <a:noFill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2132485" y="936665"/>
            <a:ext cx="3200792" cy="291510"/>
          </a:xfrm>
          <a:prstGeom prst="rect">
            <a:avLst/>
          </a:prstGeom>
        </p:spPr>
        <p:txBody>
          <a:bodyPr vert="horz" lIns="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758952">
              <a:spcBef>
                <a:spcPts val="830"/>
              </a:spcBef>
            </a:pPr>
            <a:r>
              <a:rPr lang="en-US" sz="17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Motivation</a:t>
            </a:r>
            <a:endParaRPr lang="en-US" sz="1700" dirty="0">
              <a:solidFill>
                <a:schemeClr val="tx1">
                  <a:lumMod val="50000"/>
                  <a:lumOff val="5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0233398" y="643467"/>
            <a:ext cx="828503" cy="449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379476">
              <a:spcAft>
                <a:spcPts val="600"/>
              </a:spcAft>
            </a:pPr>
            <a:r>
              <a:rPr lang="en-US" sz="2324" b="1" kern="120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WSU</a:t>
            </a:r>
            <a:endParaRPr lang="en-US" sz="2800" b="1">
              <a:solidFill>
                <a:schemeClr val="bg2">
                  <a:lumMod val="9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F7DF8D1-D080-341A-3F6B-E70E6DB762BF}"/>
              </a:ext>
            </a:extLst>
          </p:cNvPr>
          <p:cNvSpPr txBox="1">
            <a:spLocks/>
          </p:cNvSpPr>
          <p:nvPr/>
        </p:nvSpPr>
        <p:spPr>
          <a:xfrm>
            <a:off x="2190099" y="2706606"/>
            <a:ext cx="7811802" cy="2546299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58952">
              <a:lnSpc>
                <a:spcPct val="110000"/>
              </a:lnSpc>
              <a:spcBef>
                <a:spcPts val="830"/>
              </a:spcBef>
            </a:pPr>
            <a:r>
              <a:rPr lang="en-US" sz="2800" i="1" kern="12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Innovation involves </a:t>
            </a:r>
            <a:r>
              <a:rPr lang="en-US" sz="2800" b="1" i="1" kern="12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the creation of more effective products and processes</a:t>
            </a:r>
            <a:r>
              <a:rPr lang="en-US" sz="2800" i="1" kern="12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 with the application of </a:t>
            </a:r>
            <a:r>
              <a:rPr lang="en-US" sz="2800" b="1" i="1" kern="12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new knowledge and information</a:t>
            </a:r>
            <a:r>
              <a:rPr lang="en-US" sz="2800" i="1" kern="12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 thus </a:t>
            </a:r>
            <a:r>
              <a:rPr lang="en-US" sz="2800" b="1" i="1" u="sng" kern="12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making information essential for innovation development </a:t>
            </a:r>
            <a:r>
              <a:rPr lang="en-US" sz="2800" i="1" kern="12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(Drucker, 1993; Hall et al., 2005).</a:t>
            </a:r>
            <a:endParaRPr lang="en-US" sz="3600" i="1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090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8671034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Why Network Centrality?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3735557" y="4238670"/>
            <a:ext cx="7785883" cy="2320957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May aid research in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better understanding the mechanisms by which </a:t>
            </a:r>
            <a:r>
              <a:rPr lang="en-US" sz="2000" b="1" u="sng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information and ideas flow through a network</a:t>
            </a:r>
            <a:endParaRPr lang="en-US" sz="2000" u="sng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It may help firms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identify specific characteristics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of highly central firms/individuals that are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associated with greater innovation success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May isolate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optimal network structures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or configurations                     (</a:t>
            </a:r>
            <a:r>
              <a:rPr lang="en-US" sz="2000" b="1" i="1" u="sng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 contemporary argument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3815255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Motivation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2037A499-A15D-4089-8F51-1B0D9A960849}"/>
              </a:ext>
            </a:extLst>
          </p:cNvPr>
          <p:cNvSpPr/>
          <p:nvPr/>
        </p:nvSpPr>
        <p:spPr>
          <a:xfrm>
            <a:off x="3075823" y="2500943"/>
            <a:ext cx="406808" cy="1299871"/>
          </a:xfrm>
          <a:prstGeom prst="leftBrace">
            <a:avLst/>
          </a:prstGeom>
          <a:ln w="38100">
            <a:solidFill>
              <a:srgbClr val="DA060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7F2D1E-98CB-4B99-9E5E-407CBCD5E88C}"/>
              </a:ext>
            </a:extLst>
          </p:cNvPr>
          <p:cNvSpPr txBox="1"/>
          <p:nvPr/>
        </p:nvSpPr>
        <p:spPr>
          <a:xfrm>
            <a:off x="199467" y="2736265"/>
            <a:ext cx="3013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 Place in the Literature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695C19-43A2-E221-D754-59C17FD0FFCC}"/>
              </a:ext>
            </a:extLst>
          </p:cNvPr>
          <p:cNvSpPr txBox="1"/>
          <p:nvPr/>
        </p:nvSpPr>
        <p:spPr>
          <a:xfrm>
            <a:off x="44999" y="4826552"/>
            <a:ext cx="3322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As an Identification </a:t>
            </a:r>
          </a:p>
          <a:p>
            <a:pPr algn="ctr"/>
            <a:r>
              <a:rPr lang="en-US" sz="2400" b="1" dirty="0"/>
              <a:t>Strategy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F7DF8D1-D080-341A-3F6B-E70E6DB762BF}"/>
              </a:ext>
            </a:extLst>
          </p:cNvPr>
          <p:cNvSpPr txBox="1">
            <a:spLocks/>
          </p:cNvSpPr>
          <p:nvPr/>
        </p:nvSpPr>
        <p:spPr>
          <a:xfrm>
            <a:off x="3735557" y="2392559"/>
            <a:ext cx="7114762" cy="1516641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Provides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an empirical application of a literature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, that – to date – has been primarily theoretical (e.g., Pedersen - 2022)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Extends contemporary research (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Chuluun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et al., 2017) on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 impact of board/executive connectedness and innovation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C6A9D87F-2281-BCFF-E72B-B7E37705FA81}"/>
              </a:ext>
            </a:extLst>
          </p:cNvPr>
          <p:cNvSpPr/>
          <p:nvPr/>
        </p:nvSpPr>
        <p:spPr>
          <a:xfrm>
            <a:off x="3075823" y="4420660"/>
            <a:ext cx="406808" cy="1787635"/>
          </a:xfrm>
          <a:prstGeom prst="leftBrace">
            <a:avLst/>
          </a:prstGeom>
          <a:ln w="38100">
            <a:solidFill>
              <a:srgbClr val="DA060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62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914399"/>
            <a:ext cx="9963339" cy="1724482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How does firm network structure influence innovation?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371599" y="5736141"/>
            <a:ext cx="9656066" cy="812893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Network centrality research can help to identify </a:t>
            </a:r>
            <a:r>
              <a:rPr 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potential network interventions or policy levers that can be used to promote innovation and economic growth.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2638881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3815255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Research Question(s)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7F9D7-70A8-C715-4167-69BB16E0D4AA}"/>
              </a:ext>
            </a:extLst>
          </p:cNvPr>
          <p:cNvSpPr txBox="1"/>
          <p:nvPr/>
        </p:nvSpPr>
        <p:spPr>
          <a:xfrm>
            <a:off x="1371599" y="2920892"/>
            <a:ext cx="96560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Compared to some alternative approaches, </a:t>
            </a:r>
            <a:r>
              <a:rPr 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network centrality research offers a more granular and nuanced perspective 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on innovation dynamics.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BB2045-7EE0-0A68-857B-9AA107111DB4}"/>
              </a:ext>
            </a:extLst>
          </p:cNvPr>
          <p:cNvSpPr txBox="1"/>
          <p:nvPr/>
        </p:nvSpPr>
        <p:spPr>
          <a:xfrm>
            <a:off x="958834" y="3868633"/>
            <a:ext cx="1037610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rbel" panose="020B0503020204020204" pitchFamily="34" charset="0"/>
              </a:rPr>
              <a:t>How do firm 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Corbel" panose="020B0503020204020204" pitchFamily="34" charset="0"/>
              </a:rPr>
              <a:t>networks affect firm innovation?</a:t>
            </a:r>
          </a:p>
          <a:p>
            <a:pPr marL="457200" indent="-457200" algn="l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rbel" panose="020B0503020204020204" pitchFamily="34" charset="0"/>
              </a:rPr>
              <a:t>Do different types of networks have varying impacts on firm innovation and/or 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Corbel" panose="020B0503020204020204" pitchFamily="34" charset="0"/>
              </a:rPr>
              <a:t>market participants’ perception of innovation risk?</a:t>
            </a:r>
          </a:p>
          <a:p>
            <a:pPr marL="457200" indent="-457200" algn="l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rbel" panose="020B0503020204020204" pitchFamily="34" charset="0"/>
              </a:rPr>
              <a:t>Does network connectedness in 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Corbel" panose="020B0503020204020204" pitchFamily="34" charset="0"/>
              </a:rPr>
              <a:t>innovation dynamics vary by industry?</a:t>
            </a:r>
          </a:p>
          <a:p>
            <a:pPr marL="457200" indent="-457200" algn="l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Corbel" panose="020B0503020204020204" pitchFamily="34" charset="0"/>
              </a:rPr>
              <a:t>How is innovation risk priced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rbel" panose="020B0503020204020204" pitchFamily="34" charset="0"/>
              </a:rPr>
              <a:t>– does network connectedness adjust this?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5552AE-8958-1473-098B-B05AD22CCBFC}"/>
              </a:ext>
            </a:extLst>
          </p:cNvPr>
          <p:cNvSpPr/>
          <p:nvPr/>
        </p:nvSpPr>
        <p:spPr>
          <a:xfrm>
            <a:off x="958834" y="3868633"/>
            <a:ext cx="6088737" cy="347472"/>
          </a:xfrm>
          <a:prstGeom prst="rect">
            <a:avLst/>
          </a:prstGeom>
          <a:noFill/>
          <a:ln w="19050">
            <a:solidFill>
              <a:srgbClr val="9E0605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27A8F8-AD68-F483-79AD-59BAC58FB4F1}"/>
              </a:ext>
            </a:extLst>
          </p:cNvPr>
          <p:cNvSpPr/>
          <p:nvPr/>
        </p:nvSpPr>
        <p:spPr>
          <a:xfrm>
            <a:off x="958834" y="5106170"/>
            <a:ext cx="8330132" cy="347472"/>
          </a:xfrm>
          <a:prstGeom prst="rect">
            <a:avLst/>
          </a:prstGeom>
          <a:noFill/>
          <a:ln w="19050">
            <a:solidFill>
              <a:srgbClr val="9E0605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1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8" descr="Disconnected outline">
            <a:extLst>
              <a:ext uri="{FF2B5EF4-FFF2-40B4-BE49-F238E27FC236}">
                <a16:creationId xmlns:a16="http://schemas.microsoft.com/office/drawing/2014/main" id="{F2FE4ABF-1CD6-F552-28D5-4E029E791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7557" y="2343130"/>
            <a:ext cx="4142132" cy="41421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7645688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Centrality in Aggregate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6242475" y="2178943"/>
            <a:ext cx="4942963" cy="3343417"/>
          </a:xfrm>
          <a:prstGeom prst="rect">
            <a:avLst/>
          </a:prstGeom>
        </p:spPr>
        <p:txBody>
          <a:bodyPr vert="horz" lIns="91440" tIns="45720" rIns="91440" bIns="45720" numCol="1" spcCol="45720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b="1" u="sng" dirty="0">
                <a:solidFill>
                  <a:srgbClr val="9E0605"/>
                </a:solidFill>
                <a:latin typeface="Corbel" panose="020B0503020204020204" pitchFamily="34" charset="0"/>
              </a:rPr>
              <a:t>Three Contemporary Conclusions</a:t>
            </a:r>
          </a:p>
          <a:p>
            <a:pPr algn="l">
              <a:lnSpc>
                <a:spcPct val="100000"/>
              </a:lnSpc>
            </a:pPr>
            <a:endParaRPr lang="en-US" sz="100" b="1" dirty="0">
              <a:solidFill>
                <a:srgbClr val="9E0605"/>
              </a:solidFill>
              <a:latin typeface="Corbel" panose="020B0503020204020204" pitchFamily="34" charset="0"/>
            </a:endParaRPr>
          </a:p>
          <a:p>
            <a:pPr marL="342900" indent="-342900" algn="l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Network theory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suggests a firm’s position can influence its access to information</a:t>
            </a:r>
          </a:p>
          <a:p>
            <a:pPr marL="342900" indent="-342900" algn="l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Director-level networks can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impact credit availability</a:t>
            </a:r>
          </a:p>
          <a:p>
            <a:pPr marL="342900" indent="-342900" algn="l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Recent studies challenge the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assumption that relationships based on cohesion and diversity are mutually exclusive</a:t>
            </a:r>
          </a:p>
          <a:p>
            <a:pPr algn="l">
              <a:lnSpc>
                <a:spcPct val="100000"/>
              </a:lnSpc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598" y="1923473"/>
            <a:ext cx="365294" cy="45719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599" y="566928"/>
            <a:ext cx="1803115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Prior Literature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DF2093E-0A9C-4663-B9FE-0C6AEAE4F7C5}"/>
              </a:ext>
            </a:extLst>
          </p:cNvPr>
          <p:cNvSpPr txBox="1">
            <a:spLocks/>
          </p:cNvSpPr>
          <p:nvPr/>
        </p:nvSpPr>
        <p:spPr>
          <a:xfrm>
            <a:off x="2584511" y="2353510"/>
            <a:ext cx="2030860" cy="731877"/>
          </a:xfrm>
          <a:prstGeom prst="rect">
            <a:avLst/>
          </a:prstGeom>
        </p:spPr>
        <p:txBody>
          <a:bodyPr vert="horz" lIns="91440" tIns="45720" rIns="91440" bIns="45720" numCol="1" spcCol="45720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Managerial Heuristics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D5837F2-4DDC-5775-A620-DD78B8B3F3B1}"/>
              </a:ext>
            </a:extLst>
          </p:cNvPr>
          <p:cNvSpPr txBox="1">
            <a:spLocks/>
          </p:cNvSpPr>
          <p:nvPr/>
        </p:nvSpPr>
        <p:spPr>
          <a:xfrm>
            <a:off x="1006562" y="2361364"/>
            <a:ext cx="1737192" cy="634965"/>
          </a:xfrm>
          <a:prstGeom prst="rect">
            <a:avLst/>
          </a:prstGeom>
        </p:spPr>
        <p:txBody>
          <a:bodyPr vert="horz" lIns="91440" tIns="45720" rIns="91440" bIns="45720" numCol="1" spcCol="45720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Organizational Structure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F510935-850C-85CF-0F0C-D017A6556A67}"/>
              </a:ext>
            </a:extLst>
          </p:cNvPr>
          <p:cNvSpPr txBox="1">
            <a:spLocks/>
          </p:cNvSpPr>
          <p:nvPr/>
        </p:nvSpPr>
        <p:spPr>
          <a:xfrm>
            <a:off x="5040934" y="5679731"/>
            <a:ext cx="2899499" cy="741740"/>
          </a:xfrm>
          <a:prstGeom prst="rect">
            <a:avLst/>
          </a:prstGeom>
        </p:spPr>
        <p:txBody>
          <a:bodyPr vert="horz" lIns="91440" tIns="45720" rIns="91440" bIns="45720" numCol="1" spcCol="45720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An Efficient Allocation of Social Capital?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4D9348A-2BD8-A03D-0B7F-CE104D20108A}"/>
              </a:ext>
            </a:extLst>
          </p:cNvPr>
          <p:cNvSpPr txBox="1">
            <a:spLocks/>
          </p:cNvSpPr>
          <p:nvPr/>
        </p:nvSpPr>
        <p:spPr>
          <a:xfrm>
            <a:off x="1789755" y="3706284"/>
            <a:ext cx="1907999" cy="454503"/>
          </a:xfrm>
          <a:prstGeom prst="rect">
            <a:avLst/>
          </a:prstGeom>
        </p:spPr>
        <p:txBody>
          <a:bodyPr vert="horz" lIns="91440" tIns="45720" rIns="91440" bIns="45720" numCol="1" spcCol="45720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Decentralization</a:t>
            </a:r>
          </a:p>
        </p:txBody>
      </p:sp>
      <p:pic>
        <p:nvPicPr>
          <p:cNvPr id="21" name="Graphic 20" descr="Acquisition outline">
            <a:extLst>
              <a:ext uri="{FF2B5EF4-FFF2-40B4-BE49-F238E27FC236}">
                <a16:creationId xmlns:a16="http://schemas.microsoft.com/office/drawing/2014/main" id="{7FDCCF84-A96F-161F-48A8-5532A582C0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 rot="5400000">
            <a:off x="4185304" y="2811609"/>
            <a:ext cx="2399643" cy="239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29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8671034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Primary Hurdles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371600" y="2156524"/>
            <a:ext cx="9656064" cy="2089442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b="1" dirty="0">
                <a:solidFill>
                  <a:srgbClr val="9E0605"/>
                </a:solidFill>
                <a:latin typeface="Corbel" panose="020B0503020204020204" pitchFamily="34" charset="0"/>
              </a:rPr>
              <a:t>Quality of Networks</a:t>
            </a:r>
          </a:p>
          <a:p>
            <a:pPr algn="l">
              <a:lnSpc>
                <a:spcPct val="100000"/>
              </a:lnSpc>
            </a:pPr>
            <a:r>
              <a:rPr lang="en-US" sz="2000" u="sng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Causality Issues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– It remains difficult to establish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whether centrality is causing outcomes or whether other factors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(e.g., managerial talent)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are driving both centrality and outcomes</a:t>
            </a:r>
            <a:endParaRPr lang="en-US" sz="2000" b="1" u="sng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2000" u="sng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Interpretation Issues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– A highly central firm may only be such because it is a dominant player that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uses its market power to influence a network</a:t>
            </a:r>
            <a:endParaRPr lang="en-US" sz="2000" b="1" u="sng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3815255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Limitations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29C786-048D-E396-384F-DAA5B846F75B}"/>
              </a:ext>
            </a:extLst>
          </p:cNvPr>
          <p:cNvSpPr txBox="1">
            <a:spLocks/>
          </p:cNvSpPr>
          <p:nvPr/>
        </p:nvSpPr>
        <p:spPr>
          <a:xfrm>
            <a:off x="1371600" y="4433299"/>
            <a:ext cx="9656064" cy="1857773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b="1" dirty="0">
                <a:solidFill>
                  <a:srgbClr val="9E0605"/>
                </a:solidFill>
                <a:latin typeface="Corbel" panose="020B0503020204020204" pitchFamily="34" charset="0"/>
              </a:rPr>
              <a:t>Placement in the Literature</a:t>
            </a:r>
          </a:p>
          <a:p>
            <a:pPr algn="l">
              <a:lnSpc>
                <a:spcPct val="100000"/>
              </a:lnSpc>
            </a:pPr>
            <a:r>
              <a:rPr lang="en-US" sz="2000" u="sng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Oversimplification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– Measurement may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oversimplify the complex and dynamic nature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of social networks</a:t>
            </a:r>
            <a:endParaRPr lang="en-US" sz="2000" b="1" u="sng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2000" u="sng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Differentiation/Contribution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– While the literature on networks is relatively sparse,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future research must successfully contribute beyond prior research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(e.g.,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Chuluun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et. al, 2017)</a:t>
            </a:r>
            <a:endParaRPr lang="en-US" sz="2000" u="sng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28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8671034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Sector Specific Trends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052948" y="2158800"/>
            <a:ext cx="10086104" cy="483574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Does the </a:t>
            </a:r>
            <a:r>
              <a:rPr lang="en-US" sz="2000" b="1" i="1" u="sng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role of network connectedness </a:t>
            </a:r>
            <a:r>
              <a:rPr lang="en-US" sz="20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in innovation dynamics vary by </a:t>
            </a:r>
            <a:r>
              <a:rPr lang="en-US" sz="2000" b="1" i="1" u="sng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firm sector</a:t>
            </a:r>
            <a:r>
              <a:rPr lang="en-US" sz="20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3815255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Extended Networks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2037A499-A15D-4089-8F51-1B0D9A960849}"/>
              </a:ext>
            </a:extLst>
          </p:cNvPr>
          <p:cNvSpPr/>
          <p:nvPr/>
        </p:nvSpPr>
        <p:spPr>
          <a:xfrm rot="5400000">
            <a:off x="5733400" y="-1198327"/>
            <a:ext cx="725214" cy="8671037"/>
          </a:xfrm>
          <a:prstGeom prst="leftBrac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EE605A6-4C39-AA79-8B74-AAEF777ECC4C}"/>
              </a:ext>
            </a:extLst>
          </p:cNvPr>
          <p:cNvSpPr txBox="1">
            <a:spLocks/>
          </p:cNvSpPr>
          <p:nvPr/>
        </p:nvSpPr>
        <p:spPr>
          <a:xfrm>
            <a:off x="486744" y="3588157"/>
            <a:ext cx="11218511" cy="3090045"/>
          </a:xfrm>
          <a:prstGeom prst="rect">
            <a:avLst/>
          </a:prstGeom>
        </p:spPr>
        <p:txBody>
          <a:bodyPr vert="horz" lIns="91440" tIns="45720" rIns="91440" bIns="45720" numCol="4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9E0605"/>
                </a:solidFill>
                <a:latin typeface="Corbel" panose="020B0503020204020204" pitchFamily="34" charset="0"/>
              </a:rPr>
              <a:t>Technology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Many innovations are developed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through collaboration and the sharing of information between firms and individuals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This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can facilitate the development of new products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or services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b="1" dirty="0">
              <a:solidFill>
                <a:srgbClr val="9E0605"/>
              </a:solidFill>
              <a:latin typeface="Corbel" panose="020B0503020204020204" pitchFamily="34" charset="0"/>
            </a:endParaRPr>
          </a:p>
          <a:p>
            <a:r>
              <a:rPr lang="en-US" b="1" dirty="0">
                <a:solidFill>
                  <a:srgbClr val="9E0605"/>
                </a:solidFill>
                <a:latin typeface="Corbel" panose="020B0503020204020204" pitchFamily="34" charset="0"/>
              </a:rPr>
              <a:t>Automotive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Innovation may be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more focused on process improvements and operational efficiencies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Firms may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instead rely more heavily on internal efforts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or collaborations with suppliers.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endParaRPr lang="en-US" b="1" dirty="0">
              <a:solidFill>
                <a:srgbClr val="9E0605"/>
              </a:solidFill>
              <a:latin typeface="Corbel" panose="020B0503020204020204" pitchFamily="34" charset="0"/>
            </a:endParaRPr>
          </a:p>
          <a:p>
            <a:r>
              <a:rPr lang="en-US" b="1" dirty="0">
                <a:solidFill>
                  <a:srgbClr val="9E0605"/>
                </a:solidFill>
                <a:latin typeface="Corbel" panose="020B0503020204020204" pitchFamily="34" charset="0"/>
              </a:rPr>
              <a:t>Mining</a:t>
            </a:r>
            <a:endParaRPr lang="en-US" sz="1400" dirty="0">
              <a:solidFill>
                <a:srgbClr val="E7E6E6">
                  <a:lumMod val="25000"/>
                </a:srgbClr>
              </a:solidFill>
              <a:latin typeface="Calibri" panose="020F0502020204030204"/>
            </a:endParaRPr>
          </a:p>
          <a:p>
            <a:pPr marR="0" lvl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“the agreement… is in line with its strategy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 increasing its exposure to the EV industry.”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dirty="0">
                <a:hlinkClick r:id="rId3"/>
              </a:rPr>
              <a:t>Tesla signs deal for first U.S. nickel supply with Talon Metals | Reuters</a:t>
            </a:r>
            <a:endParaRPr lang="en-US" sz="1400" dirty="0"/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dirty="0">
                <a:hlinkClick r:id="rId4"/>
              </a:rPr>
              <a:t>Brazil's Vale signs long-term deal to supply Tesla with nickel | Reuters</a:t>
            </a:r>
            <a:endParaRPr lang="en-US" b="1" dirty="0">
              <a:solidFill>
                <a:srgbClr val="9E0605"/>
              </a:solidFill>
              <a:latin typeface="Corbel" panose="020B0503020204020204" pitchFamily="34" charset="0"/>
            </a:endParaRPr>
          </a:p>
          <a:p>
            <a:r>
              <a:rPr lang="en-US" b="1" dirty="0">
                <a:solidFill>
                  <a:srgbClr val="9E0605"/>
                </a:solidFill>
                <a:latin typeface="Corbel" panose="020B0503020204020204" pitchFamily="34" charset="0"/>
              </a:rPr>
              <a:t>Banking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Focused on new financial products or services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rather than on technological or process improvements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</a:rPr>
              <a:t>N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etworks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may be more closely tied to geographic proximity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 shared institutional affiliations.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658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914400"/>
            <a:ext cx="7491743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Identification Strategy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218344" y="2963065"/>
            <a:ext cx="9755311" cy="3545613"/>
          </a:xfrm>
          <a:prstGeom prst="rect">
            <a:avLst/>
          </a:prstGeom>
        </p:spPr>
        <p:txBody>
          <a:bodyPr vert="horz" lIns="91440" tIns="45720" rIns="91440" bIns="45720" numCol="3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rgbClr val="9E0605"/>
                </a:solidFill>
                <a:latin typeface="Corbel" panose="020B0503020204020204" pitchFamily="34" charset="0"/>
              </a:rPr>
              <a:t>Board Interlocks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</a:rPr>
              <a:t>Chuluun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 et al., (2017) used board interlocks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to control unobserved firm-level heterogeneity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Board interlocks can be used to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identify causal effects of treatment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This methodology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can isolate the causal effect of policy change(s)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on affiliated firms</a:t>
            </a:r>
          </a:p>
          <a:p>
            <a:pPr algn="l"/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endParaRPr lang="en-US" sz="1800" dirty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r>
              <a:rPr lang="en-US" b="1" dirty="0">
                <a:solidFill>
                  <a:srgbClr val="9E0605"/>
                </a:solidFill>
                <a:latin typeface="Corbel" panose="020B0503020204020204" pitchFamily="34" charset="0"/>
              </a:rPr>
              <a:t>Principal Customers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</a:rPr>
              <a:t>Bozok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 and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</a:rPr>
              <a:t>Özyıldırım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 (2022) identified principal customers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in a firm’s financial reporting using SFAS No. 131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This follows Cohen and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Frazzini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(2008)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The standard mandates firms disclose the identities of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customer firms &gt; 10% of their total sales</a:t>
            </a:r>
          </a:p>
          <a:p>
            <a:pPr algn="l"/>
            <a:endParaRPr lang="en-US" b="1" dirty="0">
              <a:solidFill>
                <a:srgbClr val="9E0605"/>
              </a:solidFill>
              <a:latin typeface="Corbel" panose="020B0503020204020204" pitchFamily="34" charset="0"/>
            </a:endParaRPr>
          </a:p>
          <a:p>
            <a:pPr algn="l"/>
            <a:endParaRPr lang="en-US" b="1" dirty="0">
              <a:solidFill>
                <a:srgbClr val="9E0605"/>
              </a:solidFill>
              <a:latin typeface="Corbel" panose="020B0503020204020204" pitchFamily="34" charset="0"/>
            </a:endParaRPr>
          </a:p>
          <a:p>
            <a:pPr algn="l"/>
            <a:endParaRPr lang="en-US" b="1" dirty="0">
              <a:solidFill>
                <a:srgbClr val="9E0605"/>
              </a:solidFill>
              <a:latin typeface="Corbel" panose="020B0503020204020204" pitchFamily="34" charset="0"/>
            </a:endParaRPr>
          </a:p>
          <a:p>
            <a:pPr algn="l"/>
            <a:r>
              <a:rPr lang="en-US" b="1" dirty="0">
                <a:solidFill>
                  <a:srgbClr val="9E0605"/>
                </a:solidFill>
                <a:latin typeface="Corbel" panose="020B0503020204020204" pitchFamily="34" charset="0"/>
              </a:rPr>
              <a:t>Employee Networks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The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close physical proximity and communication patterns of employees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offers sufficient criterion for analysis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Closer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employee relationships may result in stronger networks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(in a time series and snapshot)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A quasi-natural experiment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could look at the adoption of remote work and intra-industry migration following Covid-19</a:t>
            </a:r>
            <a:endParaRPr lang="en-US" sz="1600" b="1" dirty="0">
              <a:solidFill>
                <a:srgbClr val="9E0605"/>
              </a:solidFill>
              <a:latin typeface="Corbel" panose="020B0503020204020204" pitchFamily="34" charset="0"/>
            </a:endParaRPr>
          </a:p>
          <a:p>
            <a:pPr algn="l"/>
            <a:endParaRPr lang="en-US" b="1" dirty="0">
              <a:solidFill>
                <a:srgbClr val="9E0605"/>
              </a:solidFill>
              <a:latin typeface="Corbel" panose="020B0503020204020204" pitchFamily="34" charset="0"/>
            </a:endParaRPr>
          </a:p>
          <a:p>
            <a:pPr algn="l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599" y="566928"/>
            <a:ext cx="1803115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Methodology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BE7DC-AAB6-731B-7A9D-F3C5D4101EAA}"/>
              </a:ext>
            </a:extLst>
          </p:cNvPr>
          <p:cNvSpPr txBox="1">
            <a:spLocks/>
          </p:cNvSpPr>
          <p:nvPr/>
        </p:nvSpPr>
        <p:spPr>
          <a:xfrm>
            <a:off x="1052948" y="2204519"/>
            <a:ext cx="10086104" cy="523220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There are multiple methods for measuring network centrality in the context of firms.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74B773-FC85-7EB7-7E48-45789288FB26}"/>
              </a:ext>
            </a:extLst>
          </p:cNvPr>
          <p:cNvSpPr/>
          <p:nvPr/>
        </p:nvSpPr>
        <p:spPr>
          <a:xfrm>
            <a:off x="1052948" y="2727740"/>
            <a:ext cx="6674847" cy="3780938"/>
          </a:xfrm>
          <a:prstGeom prst="rect">
            <a:avLst/>
          </a:prstGeom>
          <a:noFill/>
          <a:ln w="19050">
            <a:solidFill>
              <a:srgbClr val="9E0605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3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914400"/>
            <a:ext cx="8569105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A Place in the Literature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452879" y="2271578"/>
            <a:ext cx="4572000" cy="4642930"/>
          </a:xfrm>
          <a:prstGeom prst="rect">
            <a:avLst/>
          </a:prstGeom>
        </p:spPr>
        <p:txBody>
          <a:bodyPr vert="horz" lIns="9144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rgbClr val="9E0605"/>
                </a:solidFill>
                <a:latin typeface="Corbel" panose="020B0503020204020204" pitchFamily="34" charset="0"/>
              </a:rPr>
              <a:t>Social Network Theory</a:t>
            </a:r>
          </a:p>
          <a:p>
            <a:pPr algn="l"/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By identifying how networks impact firm performance,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</a:rPr>
              <a:t>more nuanced and sophisticated theories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 of network effects may be developed.</a:t>
            </a:r>
          </a:p>
          <a:p>
            <a:pPr algn="l"/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These can guide future research. </a:t>
            </a:r>
          </a:p>
          <a:p>
            <a:pPr algn="l">
              <a:spcBef>
                <a:spcPts val="1800"/>
              </a:spcBef>
            </a:pPr>
            <a:r>
              <a:rPr lang="en-US" b="1" dirty="0">
                <a:solidFill>
                  <a:srgbClr val="9E0605"/>
                </a:solidFill>
                <a:latin typeface="Corbel" panose="020B0503020204020204" pitchFamily="34" charset="0"/>
              </a:rPr>
              <a:t>Innovation Research</a:t>
            </a:r>
          </a:p>
          <a:p>
            <a:pPr algn="l"/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May gain insights into the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</a:rPr>
              <a:t>ways in which social networks facilitate innovation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algn="l"/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For example,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</a:rPr>
              <a:t>highly central firms or individuals may be more likely to receive new ideas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and information from a wide range of sources.</a:t>
            </a:r>
            <a:endParaRPr lang="en-US" sz="2800" b="1" dirty="0">
              <a:solidFill>
                <a:srgbClr val="9E0605"/>
              </a:solidFill>
              <a:latin typeface="Corbel" panose="020B0503020204020204" pitchFamily="34" charset="0"/>
            </a:endParaRPr>
          </a:p>
          <a:p>
            <a:pPr algn="l"/>
            <a:endParaRPr lang="en-US" b="1" dirty="0">
              <a:solidFill>
                <a:srgbClr val="9E0605"/>
              </a:solidFill>
              <a:latin typeface="Corbel" panose="020B0503020204020204" pitchFamily="34" charset="0"/>
            </a:endParaRPr>
          </a:p>
          <a:p>
            <a:pPr algn="l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599" y="566928"/>
            <a:ext cx="2024009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Contribution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A79C152A-ED29-3E4C-B46C-62C01009BF09}"/>
              </a:ext>
            </a:extLst>
          </p:cNvPr>
          <p:cNvSpPr txBox="1">
            <a:spLocks/>
          </p:cNvSpPr>
          <p:nvPr/>
        </p:nvSpPr>
        <p:spPr>
          <a:xfrm>
            <a:off x="6096000" y="2271578"/>
            <a:ext cx="4931665" cy="4321246"/>
          </a:xfrm>
          <a:prstGeom prst="rect">
            <a:avLst/>
          </a:prstGeom>
        </p:spPr>
        <p:txBody>
          <a:bodyPr vert="horz" lIns="9144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rgbClr val="9E0605"/>
                </a:solidFill>
                <a:latin typeface="Corbel" panose="020B0503020204020204" pitchFamily="34" charset="0"/>
              </a:rPr>
              <a:t>Managers and Policymakers</a:t>
            </a:r>
          </a:p>
          <a:p>
            <a:pPr algn="l"/>
            <a:r>
              <a:rPr lang="en-US" sz="1800" b="1" dirty="0">
                <a:solidFill>
                  <a:schemeClr val="bg2">
                    <a:lumMod val="25000"/>
                  </a:schemeClr>
                </a:solidFill>
              </a:rPr>
              <a:t>Firms can improve their network position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, and researchers can help firms develop more effective networking strategies. </a:t>
            </a:r>
          </a:p>
          <a:p>
            <a:pPr algn="l"/>
            <a:r>
              <a:rPr lang="en-US" sz="1800" b="1" dirty="0">
                <a:solidFill>
                  <a:schemeClr val="bg2">
                    <a:lumMod val="25000"/>
                  </a:schemeClr>
                </a:solidFill>
              </a:rPr>
              <a:t>Firms can build and maintain relationships with customers, partners, and other stakeholders.</a:t>
            </a:r>
            <a:endParaRPr lang="en-US" sz="2000" b="1" dirty="0">
              <a:solidFill>
                <a:schemeClr val="bg2">
                  <a:lumMod val="25000"/>
                </a:schemeClr>
              </a:solidFill>
            </a:endParaRPr>
          </a:p>
          <a:p>
            <a:pPr algn="l">
              <a:spcBef>
                <a:spcPts val="1800"/>
              </a:spcBef>
            </a:pPr>
            <a:r>
              <a:rPr lang="en-US" b="1" dirty="0">
                <a:solidFill>
                  <a:srgbClr val="9E0605"/>
                </a:solidFill>
                <a:latin typeface="Corbel" panose="020B0503020204020204" pitchFamily="34" charset="0"/>
              </a:rPr>
              <a:t>Policymakers and Regulators</a:t>
            </a:r>
          </a:p>
          <a:p>
            <a:pPr algn="l"/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Policymakers can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</a:rPr>
              <a:t>design policies and regulations that encourage the formation of robust and diverse social networks. </a:t>
            </a:r>
          </a:p>
          <a:p>
            <a:pPr algn="l"/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This can help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</a:rPr>
              <a:t>promote competition and innovation,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leading to improved economic outcomes.</a:t>
            </a:r>
          </a:p>
          <a:p>
            <a:pPr algn="l"/>
            <a:endParaRPr lang="en-US" sz="2800" b="1" dirty="0">
              <a:solidFill>
                <a:srgbClr val="9E0605"/>
              </a:solidFill>
              <a:latin typeface="Corbel" panose="020B0503020204020204" pitchFamily="34" charset="0"/>
            </a:endParaRPr>
          </a:p>
          <a:p>
            <a:pPr algn="l"/>
            <a:endParaRPr lang="en-US" b="1" dirty="0">
              <a:solidFill>
                <a:srgbClr val="9E0605"/>
              </a:solidFill>
              <a:latin typeface="Corbel" panose="020B0503020204020204" pitchFamily="34" charset="0"/>
            </a:endParaRPr>
          </a:p>
          <a:p>
            <a:pPr algn="l"/>
            <a:endParaRPr lang="en-US" b="1" dirty="0">
              <a:solidFill>
                <a:srgbClr val="9E0605"/>
              </a:solidFill>
              <a:latin typeface="Corbel" panose="020B0503020204020204" pitchFamily="34" charset="0"/>
            </a:endParaRPr>
          </a:p>
          <a:p>
            <a:pPr algn="l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653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3811</TotalTime>
  <Words>992</Words>
  <Application>Microsoft Office PowerPoint</Application>
  <PresentationFormat>Widescreen</PresentationFormat>
  <Paragraphs>127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Corbel</vt:lpstr>
      <vt:lpstr>Wingdings</vt:lpstr>
      <vt:lpstr>Office Theme</vt:lpstr>
      <vt:lpstr>Heuristics, Communication, and Innovation:  A Look at Network Structure in the Modern Workplace</vt:lpstr>
      <vt:lpstr>Innovation (+) Information</vt:lpstr>
      <vt:lpstr>Why Network Centrality?</vt:lpstr>
      <vt:lpstr>How does firm network structure influence innovation?</vt:lpstr>
      <vt:lpstr>Centrality in Aggregate</vt:lpstr>
      <vt:lpstr>Primary Hurdles</vt:lpstr>
      <vt:lpstr>Sector Specific Trends</vt:lpstr>
      <vt:lpstr>Identification Strategy</vt:lpstr>
      <vt:lpstr>A Place in the Literature</vt:lpstr>
      <vt:lpstr>Final Remarks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Dillon, Charles</dc:creator>
  <cp:lastModifiedBy>Bozman, Adam Nathaniel</cp:lastModifiedBy>
  <cp:revision>155</cp:revision>
  <dcterms:created xsi:type="dcterms:W3CDTF">2021-09-07T17:43:47Z</dcterms:created>
  <dcterms:modified xsi:type="dcterms:W3CDTF">2023-04-25T17:02:08Z</dcterms:modified>
</cp:coreProperties>
</file>