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78" r:id="rId3"/>
    <p:sldId id="291" r:id="rId4"/>
    <p:sldId id="303" r:id="rId5"/>
    <p:sldId id="297" r:id="rId6"/>
    <p:sldId id="299" r:id="rId7"/>
    <p:sldId id="304" r:id="rId8"/>
    <p:sldId id="300" r:id="rId9"/>
    <p:sldId id="305" r:id="rId10"/>
    <p:sldId id="301" r:id="rId11"/>
    <p:sldId id="298" r:id="rId12"/>
    <p:sldId id="268" r:id="rId13"/>
    <p:sldId id="276" r:id="rId14"/>
    <p:sldId id="261" r:id="rId15"/>
    <p:sldId id="280" r:id="rId16"/>
    <p:sldId id="281" r:id="rId17"/>
    <p:sldId id="282" r:id="rId18"/>
    <p:sldId id="283" r:id="rId19"/>
    <p:sldId id="284" r:id="rId20"/>
    <p:sldId id="288" r:id="rId21"/>
    <p:sldId id="286" r:id="rId22"/>
    <p:sldId id="28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605"/>
    <a:srgbClr val="DA0605"/>
    <a:srgbClr val="FF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9"/>
    <p:restoredTop sz="97219"/>
  </p:normalViewPr>
  <p:slideViewPr>
    <p:cSldViewPr snapToGrid="0" snapToObjects="1">
      <p:cViewPr varScale="1">
        <p:scale>
          <a:sx n="86" d="100"/>
          <a:sy n="86" d="100"/>
        </p:scale>
        <p:origin x="3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F25C9CDF-8624-49E3-9992-1E29409A7D08}"/>
    <pc:docChg chg="undo redo custSel addSld delSld modSld sldOrd">
      <pc:chgData name="Bozman, Adam Nathaniel" userId="f0638ef9-1deb-4360-a9b3-4111be3bf51a" providerId="ADAL" clId="{F25C9CDF-8624-49E3-9992-1E29409A7D08}" dt="2023-02-26T22:36:49.763" v="11129" actId="20577"/>
      <pc:docMkLst>
        <pc:docMk/>
      </pc:docMkLst>
      <pc:sldChg chg="modSp mod">
        <pc:chgData name="Bozman, Adam Nathaniel" userId="f0638ef9-1deb-4360-a9b3-4111be3bf51a" providerId="ADAL" clId="{F25C9CDF-8624-49E3-9992-1E29409A7D08}" dt="2023-02-26T21:10:55.754" v="7186" actId="122"/>
        <pc:sldMkLst>
          <pc:docMk/>
          <pc:sldMk cId="805916559" sldId="261"/>
        </pc:sldMkLst>
        <pc:spChg chg="mod">
          <ac:chgData name="Bozman, Adam Nathaniel" userId="f0638ef9-1deb-4360-a9b3-4111be3bf51a" providerId="ADAL" clId="{F25C9CDF-8624-49E3-9992-1E29409A7D08}" dt="2023-02-26T20:29:13.127" v="6972" actId="404"/>
          <ac:spMkLst>
            <pc:docMk/>
            <pc:sldMk cId="805916559" sldId="26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6T20:27:26.740" v="6945" actId="1076"/>
          <ac:spMkLst>
            <pc:docMk/>
            <pc:sldMk cId="805916559" sldId="261"/>
            <ac:spMk id="4" creationId="{54FB17BC-AE33-1008-2B06-F789A6538909}"/>
          </ac:spMkLst>
        </pc:spChg>
        <pc:spChg chg="mod">
          <ac:chgData name="Bozman, Adam Nathaniel" userId="f0638ef9-1deb-4360-a9b3-4111be3bf51a" providerId="ADAL" clId="{F25C9CDF-8624-49E3-9992-1E29409A7D08}" dt="2023-02-26T20:27:37.096" v="6947" actId="113"/>
          <ac:spMkLst>
            <pc:docMk/>
            <pc:sldMk cId="805916559" sldId="261"/>
            <ac:spMk id="5" creationId="{7BD6F87E-2ADF-C2AE-4DA1-5AFAA36A8788}"/>
          </ac:spMkLst>
        </pc:spChg>
        <pc:spChg chg="mod">
          <ac:chgData name="Bozman, Adam Nathaniel" userId="f0638ef9-1deb-4360-a9b3-4111be3bf51a" providerId="ADAL" clId="{F25C9CDF-8624-49E3-9992-1E29409A7D08}" dt="2023-02-26T21:10:55.754" v="7186" actId="122"/>
          <ac:spMkLst>
            <pc:docMk/>
            <pc:sldMk cId="805916559" sldId="261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F25C9CDF-8624-49E3-9992-1E29409A7D08}" dt="2023-02-25T23:18:19.659" v="6942" actId="113"/>
        <pc:sldMkLst>
          <pc:docMk/>
          <pc:sldMk cId="570764344" sldId="268"/>
        </pc:sldMkLst>
        <pc:spChg chg="mod">
          <ac:chgData name="Bozman, Adam Nathaniel" userId="f0638ef9-1deb-4360-a9b3-4111be3bf51a" providerId="ADAL" clId="{F25C9CDF-8624-49E3-9992-1E29409A7D08}" dt="2023-02-25T23:18:19.659" v="6942" actId="113"/>
          <ac:spMkLst>
            <pc:docMk/>
            <pc:sldMk cId="570764344" sldId="268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F25C9CDF-8624-49E3-9992-1E29409A7D08}" dt="2023-02-26T22:31:23.911" v="11104" actId="1076"/>
        <pc:sldMkLst>
          <pc:docMk/>
          <pc:sldMk cId="3821983770" sldId="277"/>
        </pc:sldMkLst>
        <pc:spChg chg="mod">
          <ac:chgData name="Bozman, Adam Nathaniel" userId="f0638ef9-1deb-4360-a9b3-4111be3bf51a" providerId="ADAL" clId="{F25C9CDF-8624-49E3-9992-1E29409A7D08}" dt="2023-02-26T22:31:23.911" v="11104" actId="1076"/>
          <ac:spMkLst>
            <pc:docMk/>
            <pc:sldMk cId="3821983770" sldId="277"/>
            <ac:spMk id="6" creationId="{EEF0D0AF-BA9D-BA4C-AB3F-F8D9E7955440}"/>
          </ac:spMkLst>
        </pc:spChg>
      </pc:sldChg>
      <pc:sldChg chg="modSp mod">
        <pc:chgData name="Bozman, Adam Nathaniel" userId="f0638ef9-1deb-4360-a9b3-4111be3bf51a" providerId="ADAL" clId="{F25C9CDF-8624-49E3-9992-1E29409A7D08}" dt="2023-02-25T21:24:23.682" v="2445" actId="113"/>
        <pc:sldMkLst>
          <pc:docMk/>
          <pc:sldMk cId="4212145488" sldId="278"/>
        </pc:sldMkLst>
        <pc:spChg chg="mod">
          <ac:chgData name="Bozman, Adam Nathaniel" userId="f0638ef9-1deb-4360-a9b3-4111be3bf51a" providerId="ADAL" clId="{F25C9CDF-8624-49E3-9992-1E29409A7D08}" dt="2023-02-25T21:24:23.682" v="2445" actId="113"/>
          <ac:spMkLst>
            <pc:docMk/>
            <pc:sldMk cId="4212145488" sldId="278"/>
            <ac:spMk id="6" creationId="{EEF0D0AF-BA9D-BA4C-AB3F-F8D9E7955440}"/>
          </ac:spMkLst>
        </pc:spChg>
      </pc:sldChg>
      <pc:sldChg chg="del">
        <pc:chgData name="Bozman, Adam Nathaniel" userId="f0638ef9-1deb-4360-a9b3-4111be3bf51a" providerId="ADAL" clId="{F25C9CDF-8624-49E3-9992-1E29409A7D08}" dt="2023-02-26T20:29:23.603" v="6973" actId="2696"/>
        <pc:sldMkLst>
          <pc:docMk/>
          <pc:sldMk cId="3759071120" sldId="279"/>
        </pc:sldMkLst>
      </pc:sldChg>
      <pc:sldChg chg="addSp modSp mod">
        <pc:chgData name="Bozman, Adam Nathaniel" userId="f0638ef9-1deb-4360-a9b3-4111be3bf51a" providerId="ADAL" clId="{F25C9CDF-8624-49E3-9992-1E29409A7D08}" dt="2023-02-26T21:34:04.250" v="8024" actId="207"/>
        <pc:sldMkLst>
          <pc:docMk/>
          <pc:sldMk cId="1149001894" sldId="280"/>
        </pc:sldMkLst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3" creationId="{68863BFD-70CC-6700-9168-0E2155E7C379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4" creationId="{87898DE7-6831-924B-BAFC-75C19A104F32}"/>
          </ac:spMkLst>
        </pc:spChg>
        <pc:spChg chg="mod">
          <ac:chgData name="Bozman, Adam Nathaniel" userId="f0638ef9-1deb-4360-a9b3-4111be3bf51a" providerId="ADAL" clId="{F25C9CDF-8624-49E3-9992-1E29409A7D08}" dt="2023-02-26T21:34:04.250" v="8024" actId="207"/>
          <ac:spMkLst>
            <pc:docMk/>
            <pc:sldMk cId="1149001894" sldId="28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25C9CDF-8624-49E3-9992-1E29409A7D08}" dt="2023-02-26T21:10:45.600" v="7184" actId="27636"/>
          <ac:spMkLst>
            <pc:docMk/>
            <pc:sldMk cId="1149001894" sldId="280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16" creationId="{986DE8E1-E225-E955-8813-112277DA5641}"/>
          </ac:spMkLst>
        </pc:spChg>
        <pc:spChg chg="add mod">
          <ac:chgData name="Bozman, Adam Nathaniel" userId="f0638ef9-1deb-4360-a9b3-4111be3bf51a" providerId="ADAL" clId="{F25C9CDF-8624-49E3-9992-1E29409A7D08}" dt="2023-02-26T21:09:06.187" v="7131" actId="20577"/>
          <ac:spMkLst>
            <pc:docMk/>
            <pc:sldMk cId="1149001894" sldId="280"/>
            <ac:spMk id="17" creationId="{1ED59489-4301-8B8C-565B-EF5885F723BD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18" creationId="{72898CF4-99AC-F774-58D1-9FA60F4EB9A2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19" creationId="{84A0C49A-816A-B58E-8386-0617150EEFDA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20" creationId="{84AFF0CD-084A-8A31-6542-5336392D87E7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21" creationId="{FF45C96C-6794-3D62-B103-8195EC69DDB1}"/>
          </ac:spMkLst>
        </pc:spChg>
        <pc:spChg chg="add mod">
          <ac:chgData name="Bozman, Adam Nathaniel" userId="f0638ef9-1deb-4360-a9b3-4111be3bf51a" providerId="ADAL" clId="{F25C9CDF-8624-49E3-9992-1E29409A7D08}" dt="2023-02-26T21:09:04.012" v="7130" actId="1076"/>
          <ac:spMkLst>
            <pc:docMk/>
            <pc:sldMk cId="1149001894" sldId="280"/>
            <ac:spMk id="22" creationId="{B8DE3141-08F7-CB99-FEE9-670E7BC83963}"/>
          </ac:spMkLst>
        </pc:spChg>
        <pc:spChg chg="add mod">
          <ac:chgData name="Bozman, Adam Nathaniel" userId="f0638ef9-1deb-4360-a9b3-4111be3bf51a" providerId="ADAL" clId="{F25C9CDF-8624-49E3-9992-1E29409A7D08}" dt="2023-02-26T21:09:55.546" v="7159" actId="1076"/>
          <ac:spMkLst>
            <pc:docMk/>
            <pc:sldMk cId="1149001894" sldId="280"/>
            <ac:spMk id="23" creationId="{4AFD5C75-FA6B-D1C1-0DB5-54946CA6DC74}"/>
          </ac:spMkLst>
        </pc:spChg>
        <pc:spChg chg="add mod">
          <ac:chgData name="Bozman, Adam Nathaniel" userId="f0638ef9-1deb-4360-a9b3-4111be3bf51a" providerId="ADAL" clId="{F25C9CDF-8624-49E3-9992-1E29409A7D08}" dt="2023-02-26T21:10:07.842" v="7161" actId="14100"/>
          <ac:spMkLst>
            <pc:docMk/>
            <pc:sldMk cId="1149001894" sldId="280"/>
            <ac:spMk id="24" creationId="{5E121749-EE2C-2664-7723-9DA74D145812}"/>
          </ac:spMkLst>
        </pc:spChg>
        <pc:spChg chg="add mod">
          <ac:chgData name="Bozman, Adam Nathaniel" userId="f0638ef9-1deb-4360-a9b3-4111be3bf51a" providerId="ADAL" clId="{F25C9CDF-8624-49E3-9992-1E29409A7D08}" dt="2023-02-26T21:10:20.510" v="7164" actId="14100"/>
          <ac:spMkLst>
            <pc:docMk/>
            <pc:sldMk cId="1149001894" sldId="280"/>
            <ac:spMk id="25" creationId="{0425A987-CA3F-E8F4-BA4B-8A4BA00C1496}"/>
          </ac:spMkLst>
        </pc:spChg>
        <pc:cxnChg chg="add mod">
          <ac:chgData name="Bozman, Adam Nathaniel" userId="f0638ef9-1deb-4360-a9b3-4111be3bf51a" providerId="ADAL" clId="{F25C9CDF-8624-49E3-9992-1E29409A7D08}" dt="2023-02-26T21:09:04.012" v="7130" actId="1076"/>
          <ac:cxnSpMkLst>
            <pc:docMk/>
            <pc:sldMk cId="1149001894" sldId="280"/>
            <ac:cxnSpMk id="9" creationId="{568A001E-2319-736D-76B2-6C797D67717A}"/>
          </ac:cxnSpMkLst>
        </pc:cxnChg>
      </pc:sldChg>
      <pc:sldChg chg="modSp mod">
        <pc:chgData name="Bozman, Adam Nathaniel" userId="f0638ef9-1deb-4360-a9b3-4111be3bf51a" providerId="ADAL" clId="{F25C9CDF-8624-49E3-9992-1E29409A7D08}" dt="2023-02-26T21:33:58.701" v="8023" actId="115"/>
        <pc:sldMkLst>
          <pc:docMk/>
          <pc:sldMk cId="1694677138" sldId="281"/>
        </pc:sldMkLst>
        <pc:spChg chg="mod">
          <ac:chgData name="Bozman, Adam Nathaniel" userId="f0638ef9-1deb-4360-a9b3-4111be3bf51a" providerId="ADAL" clId="{F25C9CDF-8624-49E3-9992-1E29409A7D08}" dt="2023-02-26T21:33:58.701" v="8023" actId="115"/>
          <ac:spMkLst>
            <pc:docMk/>
            <pc:sldMk cId="1694677138" sldId="28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25C9CDF-8624-49E3-9992-1E29409A7D08}" dt="2023-02-26T21:14:33.646" v="7218" actId="27636"/>
          <ac:spMkLst>
            <pc:docMk/>
            <pc:sldMk cId="1694677138" sldId="281"/>
            <ac:spMk id="11" creationId="{540D1D29-5422-3C45-AE18-D2704579EA3C}"/>
          </ac:spMkLst>
        </pc:spChg>
      </pc:sldChg>
      <pc:sldChg chg="addSp delSp modSp mod">
        <pc:chgData name="Bozman, Adam Nathaniel" userId="f0638ef9-1deb-4360-a9b3-4111be3bf51a" providerId="ADAL" clId="{F25C9CDF-8624-49E3-9992-1E29409A7D08}" dt="2023-02-26T21:34:26.025" v="8064" actId="27636"/>
        <pc:sldMkLst>
          <pc:docMk/>
          <pc:sldMk cId="659935976" sldId="282"/>
        </pc:sldMkLst>
        <pc:spChg chg="mod">
          <ac:chgData name="Bozman, Adam Nathaniel" userId="f0638ef9-1deb-4360-a9b3-4111be3bf51a" providerId="ADAL" clId="{F25C9CDF-8624-49E3-9992-1E29409A7D08}" dt="2023-02-26T21:34:26.025" v="8064" actId="27636"/>
          <ac:spMkLst>
            <pc:docMk/>
            <pc:sldMk cId="659935976" sldId="282"/>
            <ac:spMk id="11" creationId="{540D1D29-5422-3C45-AE18-D2704579EA3C}"/>
          </ac:spMkLst>
        </pc:spChg>
        <pc:cxnChg chg="add del">
          <ac:chgData name="Bozman, Adam Nathaniel" userId="f0638ef9-1deb-4360-a9b3-4111be3bf51a" providerId="ADAL" clId="{F25C9CDF-8624-49E3-9992-1E29409A7D08}" dt="2023-02-26T21:13:04.082" v="7189" actId="11529"/>
          <ac:cxnSpMkLst>
            <pc:docMk/>
            <pc:sldMk cId="659935976" sldId="282"/>
            <ac:cxnSpMk id="6" creationId="{14732E8A-1AC1-71F9-B814-8990BF04BDDA}"/>
          </ac:cxnSpMkLst>
        </pc:cxnChg>
        <pc:cxnChg chg="mod">
          <ac:chgData name="Bozman, Adam Nathaniel" userId="f0638ef9-1deb-4360-a9b3-4111be3bf51a" providerId="ADAL" clId="{F25C9CDF-8624-49E3-9992-1E29409A7D08}" dt="2023-02-26T21:13:34.597" v="7190"/>
          <ac:cxnSpMkLst>
            <pc:docMk/>
            <pc:sldMk cId="659935976" sldId="282"/>
            <ac:cxnSpMk id="31" creationId="{C4D26FE0-9FA4-454B-CC86-48EC16931023}"/>
          </ac:cxnSpMkLst>
        </pc:cxnChg>
      </pc:sldChg>
      <pc:sldChg chg="addSp delSp modSp mod">
        <pc:chgData name="Bozman, Adam Nathaniel" userId="f0638ef9-1deb-4360-a9b3-4111be3bf51a" providerId="ADAL" clId="{F25C9CDF-8624-49E3-9992-1E29409A7D08}" dt="2023-02-26T21:51:15.010" v="8755" actId="20577"/>
        <pc:sldMkLst>
          <pc:docMk/>
          <pc:sldMk cId="807948649" sldId="283"/>
        </pc:sldMkLst>
        <pc:spChg chg="mod">
          <ac:chgData name="Bozman, Adam Nathaniel" userId="f0638ef9-1deb-4360-a9b3-4111be3bf51a" providerId="ADAL" clId="{F25C9CDF-8624-49E3-9992-1E29409A7D08}" dt="2023-02-26T21:51:15.010" v="8755" actId="20577"/>
          <ac:spMkLst>
            <pc:docMk/>
            <pc:sldMk cId="807948649" sldId="283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25C9CDF-8624-49E3-9992-1E29409A7D08}" dt="2023-02-26T21:42:04.568" v="8709" actId="14100"/>
          <ac:spMkLst>
            <pc:docMk/>
            <pc:sldMk cId="807948649" sldId="283"/>
            <ac:spMk id="4" creationId="{60FAA1D2-AEEF-C0A5-1524-DF55FB67B1A7}"/>
          </ac:spMkLst>
        </pc:spChg>
        <pc:spChg chg="del">
          <ac:chgData name="Bozman, Adam Nathaniel" userId="f0638ef9-1deb-4360-a9b3-4111be3bf51a" providerId="ADAL" clId="{F25C9CDF-8624-49E3-9992-1E29409A7D08}" dt="2023-02-26T21:35:54.952" v="8066" actId="21"/>
          <ac:spMkLst>
            <pc:docMk/>
            <pc:sldMk cId="807948649" sldId="283"/>
            <ac:spMk id="6" creationId="{EEF0D0AF-BA9D-BA4C-AB3F-F8D9E7955440}"/>
          </ac:spMkLst>
        </pc:spChg>
      </pc:sldChg>
      <pc:sldChg chg="addSp modSp mod">
        <pc:chgData name="Bozman, Adam Nathaniel" userId="f0638ef9-1deb-4360-a9b3-4111be3bf51a" providerId="ADAL" clId="{F25C9CDF-8624-49E3-9992-1E29409A7D08}" dt="2023-02-26T21:55:48.165" v="9304" actId="113"/>
        <pc:sldMkLst>
          <pc:docMk/>
          <pc:sldMk cId="484599764" sldId="284"/>
        </pc:sldMkLst>
        <pc:spChg chg="mod">
          <ac:chgData name="Bozman, Adam Nathaniel" userId="f0638ef9-1deb-4360-a9b3-4111be3bf51a" providerId="ADAL" clId="{F25C9CDF-8624-49E3-9992-1E29409A7D08}" dt="2023-02-26T21:51:32.629" v="8774" actId="20577"/>
          <ac:spMkLst>
            <pc:docMk/>
            <pc:sldMk cId="484599764" sldId="284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25C9CDF-8624-49E3-9992-1E29409A7D08}" dt="2023-02-26T21:55:22.667" v="9299" actId="1076"/>
          <ac:spMkLst>
            <pc:docMk/>
            <pc:sldMk cId="484599764" sldId="284"/>
            <ac:spMk id="5" creationId="{A515C2AA-1FF9-47BA-CCC8-10BED37BB97D}"/>
          </ac:spMkLst>
        </pc:spChg>
        <pc:spChg chg="mod">
          <ac:chgData name="Bozman, Adam Nathaniel" userId="f0638ef9-1deb-4360-a9b3-4111be3bf51a" providerId="ADAL" clId="{F25C9CDF-8624-49E3-9992-1E29409A7D08}" dt="2023-02-26T21:55:48.165" v="9304" actId="113"/>
          <ac:spMkLst>
            <pc:docMk/>
            <pc:sldMk cId="484599764" sldId="284"/>
            <ac:spMk id="6" creationId="{EEF0D0AF-BA9D-BA4C-AB3F-F8D9E7955440}"/>
          </ac:spMkLst>
        </pc:spChg>
        <pc:picChg chg="mod">
          <ac:chgData name="Bozman, Adam Nathaniel" userId="f0638ef9-1deb-4360-a9b3-4111be3bf51a" providerId="ADAL" clId="{F25C9CDF-8624-49E3-9992-1E29409A7D08}" dt="2023-02-26T21:54:39.927" v="9285" actId="1076"/>
          <ac:picMkLst>
            <pc:docMk/>
            <pc:sldMk cId="484599764" sldId="284"/>
            <ac:picMk id="4" creationId="{0C2D92FC-96B8-1E64-53F5-A1E0021A6F58}"/>
          </ac:picMkLst>
        </pc:picChg>
      </pc:sldChg>
      <pc:sldChg chg="modSp mod">
        <pc:chgData name="Bozman, Adam Nathaniel" userId="f0638ef9-1deb-4360-a9b3-4111be3bf51a" providerId="ADAL" clId="{F25C9CDF-8624-49E3-9992-1E29409A7D08}" dt="2023-02-26T22:20:06.634" v="10312" actId="115"/>
        <pc:sldMkLst>
          <pc:docMk/>
          <pc:sldMk cId="915581731" sldId="286"/>
        </pc:sldMkLst>
        <pc:spChg chg="mod">
          <ac:chgData name="Bozman, Adam Nathaniel" userId="f0638ef9-1deb-4360-a9b3-4111be3bf51a" providerId="ADAL" clId="{F25C9CDF-8624-49E3-9992-1E29409A7D08}" dt="2023-02-26T21:58:13.697" v="9349" actId="20577"/>
          <ac:spMkLst>
            <pc:docMk/>
            <pc:sldMk cId="915581731" sldId="28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6T22:20:06.634" v="10312" actId="115"/>
          <ac:spMkLst>
            <pc:docMk/>
            <pc:sldMk cId="915581731" sldId="286"/>
            <ac:spMk id="6" creationId="{EEF0D0AF-BA9D-BA4C-AB3F-F8D9E7955440}"/>
          </ac:spMkLst>
        </pc:spChg>
      </pc:sldChg>
      <pc:sldChg chg="addSp delSp modSp mod modAnim">
        <pc:chgData name="Bozman, Adam Nathaniel" userId="f0638ef9-1deb-4360-a9b3-4111be3bf51a" providerId="ADAL" clId="{F25C9CDF-8624-49E3-9992-1E29409A7D08}" dt="2023-02-26T21:57:29.864" v="9321"/>
        <pc:sldMkLst>
          <pc:docMk/>
          <pc:sldMk cId="781975474" sldId="288"/>
        </pc:sldMkLst>
        <pc:spChg chg="mod">
          <ac:chgData name="Bozman, Adam Nathaniel" userId="f0638ef9-1deb-4360-a9b3-4111be3bf51a" providerId="ADAL" clId="{F25C9CDF-8624-49E3-9992-1E29409A7D08}" dt="2023-02-26T21:51:46.316" v="8799" actId="20577"/>
          <ac:spMkLst>
            <pc:docMk/>
            <pc:sldMk cId="781975474" sldId="288"/>
            <ac:spMk id="2" creationId="{900AD881-4292-3942-BA86-91F62FAFA2BA}"/>
          </ac:spMkLst>
        </pc:spChg>
        <pc:spChg chg="add del mod">
          <ac:chgData name="Bozman, Adam Nathaniel" userId="f0638ef9-1deb-4360-a9b3-4111be3bf51a" providerId="ADAL" clId="{F25C9CDF-8624-49E3-9992-1E29409A7D08}" dt="2023-02-26T21:51:41.099" v="8776"/>
          <ac:spMkLst>
            <pc:docMk/>
            <pc:sldMk cId="781975474" sldId="288"/>
            <ac:spMk id="3" creationId="{4F72E519-9423-86AB-2C10-F518997CB026}"/>
          </ac:spMkLst>
        </pc:spChg>
        <pc:spChg chg="add mod">
          <ac:chgData name="Bozman, Adam Nathaniel" userId="f0638ef9-1deb-4360-a9b3-4111be3bf51a" providerId="ADAL" clId="{F25C9CDF-8624-49E3-9992-1E29409A7D08}" dt="2023-02-26T21:56:41.240" v="9309" actId="1582"/>
          <ac:spMkLst>
            <pc:docMk/>
            <pc:sldMk cId="781975474" sldId="288"/>
            <ac:spMk id="5" creationId="{0A8AC6EA-142E-4A67-AFC1-34811F5BBCFB}"/>
          </ac:spMkLst>
        </pc:spChg>
        <pc:spChg chg="add mod">
          <ac:chgData name="Bozman, Adam Nathaniel" userId="f0638ef9-1deb-4360-a9b3-4111be3bf51a" providerId="ADAL" clId="{F25C9CDF-8624-49E3-9992-1E29409A7D08}" dt="2023-02-26T21:57:21.492" v="9319" actId="1076"/>
          <ac:spMkLst>
            <pc:docMk/>
            <pc:sldMk cId="781975474" sldId="288"/>
            <ac:spMk id="6" creationId="{12797C07-A6EF-E9BF-6FE8-ED11C93420DC}"/>
          </ac:spMkLst>
        </pc:spChg>
        <pc:picChg chg="mod">
          <ac:chgData name="Bozman, Adam Nathaniel" userId="f0638ef9-1deb-4360-a9b3-4111be3bf51a" providerId="ADAL" clId="{F25C9CDF-8624-49E3-9992-1E29409A7D08}" dt="2023-02-26T21:57:16.812" v="9318" actId="1582"/>
          <ac:picMkLst>
            <pc:docMk/>
            <pc:sldMk cId="781975474" sldId="288"/>
            <ac:picMk id="4" creationId="{0C2D92FC-96B8-1E64-53F5-A1E0021A6F58}"/>
          </ac:picMkLst>
        </pc:picChg>
      </pc:sldChg>
      <pc:sldChg chg="addSp modSp mod modAnim">
        <pc:chgData name="Bozman, Adam Nathaniel" userId="f0638ef9-1deb-4360-a9b3-4111be3bf51a" providerId="ADAL" clId="{F25C9CDF-8624-49E3-9992-1E29409A7D08}" dt="2023-02-26T22:21:15.630" v="10322"/>
        <pc:sldMkLst>
          <pc:docMk/>
          <pc:sldMk cId="2813305947" sldId="289"/>
        </pc:sldMkLst>
        <pc:spChg chg="mod">
          <ac:chgData name="Bozman, Adam Nathaniel" userId="f0638ef9-1deb-4360-a9b3-4111be3bf51a" providerId="ADAL" clId="{F25C9CDF-8624-49E3-9992-1E29409A7D08}" dt="2023-02-26T21:58:07.823" v="9332" actId="20577"/>
          <ac:spMkLst>
            <pc:docMk/>
            <pc:sldMk cId="2813305947" sldId="289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25C9CDF-8624-49E3-9992-1E29409A7D08}" dt="2023-02-26T22:20:54.904" v="10321" actId="14100"/>
          <ac:spMkLst>
            <pc:docMk/>
            <pc:sldMk cId="2813305947" sldId="289"/>
            <ac:spMk id="3" creationId="{F7B95D93-825C-CCBB-D2DA-A84E1FC2E11F}"/>
          </ac:spMkLst>
        </pc:spChg>
        <pc:picChg chg="mod">
          <ac:chgData name="Bozman, Adam Nathaniel" userId="f0638ef9-1deb-4360-a9b3-4111be3bf51a" providerId="ADAL" clId="{F25C9CDF-8624-49E3-9992-1E29409A7D08}" dt="2023-02-26T22:20:22.378" v="10315" actId="1076"/>
          <ac:picMkLst>
            <pc:docMk/>
            <pc:sldMk cId="2813305947" sldId="289"/>
            <ac:picMk id="4" creationId="{0C2D92FC-96B8-1E64-53F5-A1E0021A6F58}"/>
          </ac:picMkLst>
        </pc:picChg>
      </pc:sldChg>
      <pc:sldChg chg="del">
        <pc:chgData name="Bozman, Adam Nathaniel" userId="f0638ef9-1deb-4360-a9b3-4111be3bf51a" providerId="ADAL" clId="{F25C9CDF-8624-49E3-9992-1E29409A7D08}" dt="2023-02-25T20:50:31.614" v="1634" actId="2696"/>
        <pc:sldMkLst>
          <pc:docMk/>
          <pc:sldMk cId="194625889" sldId="290"/>
        </pc:sldMkLst>
      </pc:sldChg>
      <pc:sldChg chg="modSp mod ord">
        <pc:chgData name="Bozman, Adam Nathaniel" userId="f0638ef9-1deb-4360-a9b3-4111be3bf51a" providerId="ADAL" clId="{F25C9CDF-8624-49E3-9992-1E29409A7D08}" dt="2023-02-25T21:29:42.864" v="2558" actId="20577"/>
        <pc:sldMkLst>
          <pc:docMk/>
          <pc:sldMk cId="4101871517" sldId="291"/>
        </pc:sldMkLst>
        <pc:spChg chg="mod">
          <ac:chgData name="Bozman, Adam Nathaniel" userId="f0638ef9-1deb-4360-a9b3-4111be3bf51a" providerId="ADAL" clId="{F25C9CDF-8624-49E3-9992-1E29409A7D08}" dt="2023-02-25T21:28:23.430" v="2521" actId="20577"/>
          <ac:spMkLst>
            <pc:docMk/>
            <pc:sldMk cId="4101871517" sldId="29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1:25:24.196" v="2451" actId="113"/>
          <ac:spMkLst>
            <pc:docMk/>
            <pc:sldMk cId="4101871517" sldId="291"/>
            <ac:spMk id="3" creationId="{B9E74D0F-4285-0F57-6037-BAD7A022C0C9}"/>
          </ac:spMkLst>
        </pc:spChg>
        <pc:spChg chg="mod">
          <ac:chgData name="Bozman, Adam Nathaniel" userId="f0638ef9-1deb-4360-a9b3-4111be3bf51a" providerId="ADAL" clId="{F25C9CDF-8624-49E3-9992-1E29409A7D08}" dt="2023-02-25T21:29:42.864" v="2558" actId="20577"/>
          <ac:spMkLst>
            <pc:docMk/>
            <pc:sldMk cId="4101871517" sldId="291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F25C9CDF-8624-49E3-9992-1E29409A7D08}" dt="2023-02-25T20:50:43.009" v="1636" actId="2696"/>
        <pc:sldMkLst>
          <pc:docMk/>
          <pc:sldMk cId="3303754697" sldId="292"/>
        </pc:sldMkLst>
      </pc:sldChg>
      <pc:sldChg chg="del">
        <pc:chgData name="Bozman, Adam Nathaniel" userId="f0638ef9-1deb-4360-a9b3-4111be3bf51a" providerId="ADAL" clId="{F25C9CDF-8624-49E3-9992-1E29409A7D08}" dt="2023-02-25T20:50:45.224" v="1637" actId="2696"/>
        <pc:sldMkLst>
          <pc:docMk/>
          <pc:sldMk cId="785963922" sldId="293"/>
        </pc:sldMkLst>
      </pc:sldChg>
      <pc:sldChg chg="del ord">
        <pc:chgData name="Bozman, Adam Nathaniel" userId="f0638ef9-1deb-4360-a9b3-4111be3bf51a" providerId="ADAL" clId="{F25C9CDF-8624-49E3-9992-1E29409A7D08}" dt="2023-02-25T21:29:14.786" v="2530" actId="2696"/>
        <pc:sldMkLst>
          <pc:docMk/>
          <pc:sldMk cId="242205921" sldId="294"/>
        </pc:sldMkLst>
      </pc:sldChg>
      <pc:sldChg chg="add del">
        <pc:chgData name="Bozman, Adam Nathaniel" userId="f0638ef9-1deb-4360-a9b3-4111be3bf51a" providerId="ADAL" clId="{F25C9CDF-8624-49E3-9992-1E29409A7D08}" dt="2023-02-25T20:50:35.610" v="1635" actId="2696"/>
        <pc:sldMkLst>
          <pc:docMk/>
          <pc:sldMk cId="1662948804" sldId="295"/>
        </pc:sldMkLst>
      </pc:sldChg>
      <pc:sldChg chg="modSp add del mod">
        <pc:chgData name="Bozman, Adam Nathaniel" userId="f0638ef9-1deb-4360-a9b3-4111be3bf51a" providerId="ADAL" clId="{F25C9CDF-8624-49E3-9992-1E29409A7D08}" dt="2023-02-25T21:57:57.249" v="4048" actId="2696"/>
        <pc:sldMkLst>
          <pc:docMk/>
          <pc:sldMk cId="1418956122" sldId="296"/>
        </pc:sldMkLst>
        <pc:spChg chg="mod">
          <ac:chgData name="Bozman, Adam Nathaniel" userId="f0638ef9-1deb-4360-a9b3-4111be3bf51a" providerId="ADAL" clId="{F25C9CDF-8624-49E3-9992-1E29409A7D08}" dt="2023-02-25T20:54:46.874" v="1849" actId="20577"/>
          <ac:spMkLst>
            <pc:docMk/>
            <pc:sldMk cId="1418956122" sldId="29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18:24:51.199" v="1220" actId="20577"/>
          <ac:spMkLst>
            <pc:docMk/>
            <pc:sldMk cId="1418956122" sldId="296"/>
            <ac:spMk id="3" creationId="{B9E74D0F-4285-0F57-6037-BAD7A022C0C9}"/>
          </ac:spMkLst>
        </pc:spChg>
      </pc:sldChg>
      <pc:sldChg chg="modSp add mod">
        <pc:chgData name="Bozman, Adam Nathaniel" userId="f0638ef9-1deb-4360-a9b3-4111be3bf51a" providerId="ADAL" clId="{F25C9CDF-8624-49E3-9992-1E29409A7D08}" dt="2023-02-25T22:11:27.911" v="5034" actId="113"/>
        <pc:sldMkLst>
          <pc:docMk/>
          <pc:sldMk cId="691923441" sldId="297"/>
        </pc:sldMkLst>
        <pc:spChg chg="mod">
          <ac:chgData name="Bozman, Adam Nathaniel" userId="f0638ef9-1deb-4360-a9b3-4111be3bf51a" providerId="ADAL" clId="{F25C9CDF-8624-49E3-9992-1E29409A7D08}" dt="2023-02-25T18:32:03.278" v="1268" actId="20577"/>
          <ac:spMkLst>
            <pc:docMk/>
            <pc:sldMk cId="691923441" sldId="297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2:11:27.911" v="5034" actId="113"/>
          <ac:spMkLst>
            <pc:docMk/>
            <pc:sldMk cId="691923441" sldId="297"/>
            <ac:spMk id="3" creationId="{B9E74D0F-4285-0F57-6037-BAD7A022C0C9}"/>
          </ac:spMkLst>
        </pc:spChg>
        <pc:spChg chg="mod">
          <ac:chgData name="Bozman, Adam Nathaniel" userId="f0638ef9-1deb-4360-a9b3-4111be3bf51a" providerId="ADAL" clId="{F25C9CDF-8624-49E3-9992-1E29409A7D08}" dt="2023-02-25T22:04:20.508" v="4800" actId="27636"/>
          <ac:spMkLst>
            <pc:docMk/>
            <pc:sldMk cId="691923441" sldId="297"/>
            <ac:spMk id="11" creationId="{540D1D29-5422-3C45-AE18-D2704579EA3C}"/>
          </ac:spMkLst>
        </pc:spChg>
      </pc:sldChg>
      <pc:sldChg chg="addSp modSp add mod ord">
        <pc:chgData name="Bozman, Adam Nathaniel" userId="f0638ef9-1deb-4360-a9b3-4111be3bf51a" providerId="ADAL" clId="{F25C9CDF-8624-49E3-9992-1E29409A7D08}" dt="2023-02-25T22:24:19.688" v="5255" actId="1076"/>
        <pc:sldMkLst>
          <pc:docMk/>
          <pc:sldMk cId="2277173538" sldId="298"/>
        </pc:sldMkLst>
        <pc:spChg chg="mod">
          <ac:chgData name="Bozman, Adam Nathaniel" userId="f0638ef9-1deb-4360-a9b3-4111be3bf51a" providerId="ADAL" clId="{F25C9CDF-8624-49E3-9992-1E29409A7D08}" dt="2023-02-25T19:00:03.752" v="1344" actId="14100"/>
          <ac:spMkLst>
            <pc:docMk/>
            <pc:sldMk cId="2277173538" sldId="29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2:23:59.675" v="5252" actId="1076"/>
          <ac:spMkLst>
            <pc:docMk/>
            <pc:sldMk cId="2277173538" sldId="298"/>
            <ac:spMk id="3" creationId="{B9E74D0F-4285-0F57-6037-BAD7A022C0C9}"/>
          </ac:spMkLst>
        </pc:spChg>
        <pc:spChg chg="add mod">
          <ac:chgData name="Bozman, Adam Nathaniel" userId="f0638ef9-1deb-4360-a9b3-4111be3bf51a" providerId="ADAL" clId="{F25C9CDF-8624-49E3-9992-1E29409A7D08}" dt="2023-02-25T22:14:25.176" v="5202" actId="1076"/>
          <ac:spMkLst>
            <pc:docMk/>
            <pc:sldMk cId="2277173538" sldId="298"/>
            <ac:spMk id="6" creationId="{00E6877B-F1BA-166B-20C8-FC862CF15288}"/>
          </ac:spMkLst>
        </pc:spChg>
        <pc:spChg chg="add mod">
          <ac:chgData name="Bozman, Adam Nathaniel" userId="f0638ef9-1deb-4360-a9b3-4111be3bf51a" providerId="ADAL" clId="{F25C9CDF-8624-49E3-9992-1E29409A7D08}" dt="2023-02-25T22:24:19.688" v="5255" actId="1076"/>
          <ac:spMkLst>
            <pc:docMk/>
            <pc:sldMk cId="2277173538" sldId="298"/>
            <ac:spMk id="10" creationId="{25DB8E66-D446-9931-FAE3-B96539683883}"/>
          </ac:spMkLst>
        </pc:spChg>
        <pc:spChg chg="mod">
          <ac:chgData name="Bozman, Adam Nathaniel" userId="f0638ef9-1deb-4360-a9b3-4111be3bf51a" providerId="ADAL" clId="{F25C9CDF-8624-49E3-9992-1E29409A7D08}" dt="2023-02-25T22:04:37.047" v="4810" actId="20577"/>
          <ac:spMkLst>
            <pc:docMk/>
            <pc:sldMk cId="2277173538" sldId="298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25C9CDF-8624-49E3-9992-1E29409A7D08}" dt="2023-02-25T19:04:23.370" v="1386" actId="1076"/>
          <ac:picMkLst>
            <pc:docMk/>
            <pc:sldMk cId="2277173538" sldId="298"/>
            <ac:picMk id="4" creationId="{F41CC144-43A2-5B16-F11F-1C4C3351653F}"/>
          </ac:picMkLst>
        </pc:picChg>
        <pc:picChg chg="add mod">
          <ac:chgData name="Bozman, Adam Nathaniel" userId="f0638ef9-1deb-4360-a9b3-4111be3bf51a" providerId="ADAL" clId="{F25C9CDF-8624-49E3-9992-1E29409A7D08}" dt="2023-02-25T19:04:54.857" v="1391" actId="1076"/>
          <ac:picMkLst>
            <pc:docMk/>
            <pc:sldMk cId="2277173538" sldId="298"/>
            <ac:picMk id="5" creationId="{C03F4485-59D9-1184-B021-A2A6C20A0773}"/>
          </ac:picMkLst>
        </pc:picChg>
        <pc:picChg chg="add mod">
          <ac:chgData name="Bozman, Adam Nathaniel" userId="f0638ef9-1deb-4360-a9b3-4111be3bf51a" providerId="ADAL" clId="{F25C9CDF-8624-49E3-9992-1E29409A7D08}" dt="2023-02-25T19:04:33.934" v="1388" actId="1076"/>
          <ac:picMkLst>
            <pc:docMk/>
            <pc:sldMk cId="2277173538" sldId="298"/>
            <ac:picMk id="1026" creationId="{766C1656-248B-B516-C38B-055F37456D21}"/>
          </ac:picMkLst>
        </pc:picChg>
      </pc:sldChg>
      <pc:sldChg chg="addSp modSp add mod">
        <pc:chgData name="Bozman, Adam Nathaniel" userId="f0638ef9-1deb-4360-a9b3-4111be3bf51a" providerId="ADAL" clId="{F25C9CDF-8624-49E3-9992-1E29409A7D08}" dt="2023-02-25T21:57:19.645" v="4046" actId="1076"/>
        <pc:sldMkLst>
          <pc:docMk/>
          <pc:sldMk cId="1990400248" sldId="299"/>
        </pc:sldMkLst>
        <pc:spChg chg="mod">
          <ac:chgData name="Bozman, Adam Nathaniel" userId="f0638ef9-1deb-4360-a9b3-4111be3bf51a" providerId="ADAL" clId="{F25C9CDF-8624-49E3-9992-1E29409A7D08}" dt="2023-02-25T20:51:21.739" v="1681" actId="20577"/>
          <ac:spMkLst>
            <pc:docMk/>
            <pc:sldMk cId="1990400248" sldId="299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1:56:59.097" v="4043" actId="113"/>
          <ac:spMkLst>
            <pc:docMk/>
            <pc:sldMk cId="1990400248" sldId="299"/>
            <ac:spMk id="3" creationId="{B9E74D0F-4285-0F57-6037-BAD7A022C0C9}"/>
          </ac:spMkLst>
        </pc:spChg>
        <pc:spChg chg="mod">
          <ac:chgData name="Bozman, Adam Nathaniel" userId="f0638ef9-1deb-4360-a9b3-4111be3bf51a" providerId="ADAL" clId="{F25C9CDF-8624-49E3-9992-1E29409A7D08}" dt="2023-02-25T21:48:02.235" v="3537" actId="20577"/>
          <ac:spMkLst>
            <pc:docMk/>
            <pc:sldMk cId="1990400248" sldId="299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25C9CDF-8624-49E3-9992-1E29409A7D08}" dt="2023-02-25T21:57:19.645" v="4046" actId="1076"/>
          <ac:picMkLst>
            <pc:docMk/>
            <pc:sldMk cId="1990400248" sldId="299"/>
            <ac:picMk id="4" creationId="{9F4D9778-7610-02B3-E0D5-DB909915537C}"/>
          </ac:picMkLst>
        </pc:picChg>
      </pc:sldChg>
      <pc:sldChg chg="addSp modSp add mod modAnim">
        <pc:chgData name="Bozman, Adam Nathaniel" userId="f0638ef9-1deb-4360-a9b3-4111be3bf51a" providerId="ADAL" clId="{F25C9CDF-8624-49E3-9992-1E29409A7D08}" dt="2023-02-26T22:36:35.630" v="11111" actId="20577"/>
        <pc:sldMkLst>
          <pc:docMk/>
          <pc:sldMk cId="24483394" sldId="300"/>
        </pc:sldMkLst>
        <pc:spChg chg="mod">
          <ac:chgData name="Bozman, Adam Nathaniel" userId="f0638ef9-1deb-4360-a9b3-4111be3bf51a" providerId="ADAL" clId="{F25C9CDF-8624-49E3-9992-1E29409A7D08}" dt="2023-02-25T20:51:48.461" v="1760" actId="20577"/>
          <ac:spMkLst>
            <pc:docMk/>
            <pc:sldMk cId="24483394" sldId="30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2:43:07.365" v="5575" actId="113"/>
          <ac:spMkLst>
            <pc:docMk/>
            <pc:sldMk cId="24483394" sldId="300"/>
            <ac:spMk id="3" creationId="{B9E74D0F-4285-0F57-6037-BAD7A022C0C9}"/>
          </ac:spMkLst>
        </pc:spChg>
        <pc:spChg chg="add mod">
          <ac:chgData name="Bozman, Adam Nathaniel" userId="f0638ef9-1deb-4360-a9b3-4111be3bf51a" providerId="ADAL" clId="{F25C9CDF-8624-49E3-9992-1E29409A7D08}" dt="2023-02-25T22:40:45.634" v="5266" actId="1582"/>
          <ac:spMkLst>
            <pc:docMk/>
            <pc:sldMk cId="24483394" sldId="300"/>
            <ac:spMk id="6" creationId="{78FBE47A-3B45-8116-1A42-AAEA2FD2FD8D}"/>
          </ac:spMkLst>
        </pc:spChg>
        <pc:spChg chg="mod">
          <ac:chgData name="Bozman, Adam Nathaniel" userId="f0638ef9-1deb-4360-a9b3-4111be3bf51a" providerId="ADAL" clId="{F25C9CDF-8624-49E3-9992-1E29409A7D08}" dt="2023-02-26T22:36:35.630" v="11111" actId="20577"/>
          <ac:spMkLst>
            <pc:docMk/>
            <pc:sldMk cId="24483394" sldId="300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25C9CDF-8624-49E3-9992-1E29409A7D08}" dt="2023-02-25T22:38:27.873" v="5262" actId="1440"/>
          <ac:picMkLst>
            <pc:docMk/>
            <pc:sldMk cId="24483394" sldId="300"/>
            <ac:picMk id="5" creationId="{0F6DDA44-5AB9-C44A-8FAA-FB21CE8EA57C}"/>
          </ac:picMkLst>
        </pc:picChg>
      </pc:sldChg>
      <pc:sldChg chg="addSp delSp modSp add mod modTransition modAnim">
        <pc:chgData name="Bozman, Adam Nathaniel" userId="f0638ef9-1deb-4360-a9b3-4111be3bf51a" providerId="ADAL" clId="{F25C9CDF-8624-49E3-9992-1E29409A7D08}" dt="2023-02-26T22:36:49.763" v="11129" actId="20577"/>
        <pc:sldMkLst>
          <pc:docMk/>
          <pc:sldMk cId="184214855" sldId="301"/>
        </pc:sldMkLst>
        <pc:spChg chg="mod">
          <ac:chgData name="Bozman, Adam Nathaniel" userId="f0638ef9-1deb-4360-a9b3-4111be3bf51a" providerId="ADAL" clId="{F25C9CDF-8624-49E3-9992-1E29409A7D08}" dt="2023-02-25T20:52:22.269" v="1780" actId="20577"/>
          <ac:spMkLst>
            <pc:docMk/>
            <pc:sldMk cId="184214855" sldId="301"/>
            <ac:spMk id="2" creationId="{900AD881-4292-3942-BA86-91F62FAFA2BA}"/>
          </ac:spMkLst>
        </pc:spChg>
        <pc:spChg chg="del mod">
          <ac:chgData name="Bozman, Adam Nathaniel" userId="f0638ef9-1deb-4360-a9b3-4111be3bf51a" providerId="ADAL" clId="{F25C9CDF-8624-49E3-9992-1E29409A7D08}" dt="2023-02-25T23:04:38.638" v="5902" actId="21"/>
          <ac:spMkLst>
            <pc:docMk/>
            <pc:sldMk cId="184214855" sldId="301"/>
            <ac:spMk id="3" creationId="{B9E74D0F-4285-0F57-6037-BAD7A022C0C9}"/>
          </ac:spMkLst>
        </pc:spChg>
        <pc:spChg chg="add mod">
          <ac:chgData name="Bozman, Adam Nathaniel" userId="f0638ef9-1deb-4360-a9b3-4111be3bf51a" providerId="ADAL" clId="{F25C9CDF-8624-49E3-9992-1E29409A7D08}" dt="2023-02-25T23:06:25.160" v="5911" actId="14100"/>
          <ac:spMkLst>
            <pc:docMk/>
            <pc:sldMk cId="184214855" sldId="301"/>
            <ac:spMk id="6" creationId="{08F94963-2015-A7C8-2BBD-A283AF6546D1}"/>
          </ac:spMkLst>
        </pc:spChg>
        <pc:spChg chg="add mod">
          <ac:chgData name="Bozman, Adam Nathaniel" userId="f0638ef9-1deb-4360-a9b3-4111be3bf51a" providerId="ADAL" clId="{F25C9CDF-8624-49E3-9992-1E29409A7D08}" dt="2023-02-25T23:06:50.157" v="5917" actId="1076"/>
          <ac:spMkLst>
            <pc:docMk/>
            <pc:sldMk cId="184214855" sldId="301"/>
            <ac:spMk id="9" creationId="{1A981C24-09B1-F104-0266-A514249C0582}"/>
          </ac:spMkLst>
        </pc:spChg>
        <pc:spChg chg="add mod">
          <ac:chgData name="Bozman, Adam Nathaniel" userId="f0638ef9-1deb-4360-a9b3-4111be3bf51a" providerId="ADAL" clId="{F25C9CDF-8624-49E3-9992-1E29409A7D08}" dt="2023-02-25T23:06:39.599" v="5916" actId="1076"/>
          <ac:spMkLst>
            <pc:docMk/>
            <pc:sldMk cId="184214855" sldId="301"/>
            <ac:spMk id="10" creationId="{6ED705C1-3D5C-3E13-CFD5-858563038E67}"/>
          </ac:spMkLst>
        </pc:spChg>
        <pc:spChg chg="mod">
          <ac:chgData name="Bozman, Adam Nathaniel" userId="f0638ef9-1deb-4360-a9b3-4111be3bf51a" providerId="ADAL" clId="{F25C9CDF-8624-49E3-9992-1E29409A7D08}" dt="2023-02-26T22:36:49.763" v="11129" actId="20577"/>
          <ac:spMkLst>
            <pc:docMk/>
            <pc:sldMk cId="184214855" sldId="301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25C9CDF-8624-49E3-9992-1E29409A7D08}" dt="2023-02-25T23:06:30.111" v="5915" actId="1076"/>
          <ac:picMkLst>
            <pc:docMk/>
            <pc:sldMk cId="184214855" sldId="301"/>
            <ac:picMk id="5" creationId="{D6C62D35-52EA-CAF2-15DA-8A44E9CE0BE0}"/>
          </ac:picMkLst>
        </pc:picChg>
      </pc:sldChg>
      <pc:sldChg chg="add del">
        <pc:chgData name="Bozman, Adam Nathaniel" userId="f0638ef9-1deb-4360-a9b3-4111be3bf51a" providerId="ADAL" clId="{F25C9CDF-8624-49E3-9992-1E29409A7D08}" dt="2023-02-25T20:51:57.142" v="1761" actId="2696"/>
        <pc:sldMkLst>
          <pc:docMk/>
          <pc:sldMk cId="1426093042" sldId="301"/>
        </pc:sldMkLst>
      </pc:sldChg>
      <pc:sldChg chg="add del">
        <pc:chgData name="Bozman, Adam Nathaniel" userId="f0638ef9-1deb-4360-a9b3-4111be3bf51a" providerId="ADAL" clId="{F25C9CDF-8624-49E3-9992-1E29409A7D08}" dt="2023-02-25T21:42:31.993" v="2559" actId="2696"/>
        <pc:sldMkLst>
          <pc:docMk/>
          <pc:sldMk cId="2324823860" sldId="302"/>
        </pc:sldMkLst>
      </pc:sldChg>
      <pc:sldChg chg="addSp delSp modSp add mod modTransition">
        <pc:chgData name="Bozman, Adam Nathaniel" userId="f0638ef9-1deb-4360-a9b3-4111be3bf51a" providerId="ADAL" clId="{F25C9CDF-8624-49E3-9992-1E29409A7D08}" dt="2023-02-25T21:29:37.935" v="2551" actId="20577"/>
        <pc:sldMkLst>
          <pc:docMk/>
          <pc:sldMk cId="945067209" sldId="303"/>
        </pc:sldMkLst>
        <pc:spChg chg="add del mod">
          <ac:chgData name="Bozman, Adam Nathaniel" userId="f0638ef9-1deb-4360-a9b3-4111be3bf51a" providerId="ADAL" clId="{F25C9CDF-8624-49E3-9992-1E29409A7D08}" dt="2023-02-25T21:27:56.409" v="2496" actId="21"/>
          <ac:spMkLst>
            <pc:docMk/>
            <pc:sldMk cId="945067209" sldId="303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25C9CDF-8624-49E3-9992-1E29409A7D08}" dt="2023-02-25T21:25:49.338" v="2456"/>
          <ac:spMkLst>
            <pc:docMk/>
            <pc:sldMk cId="945067209" sldId="303"/>
            <ac:spMk id="3" creationId="{B9E74D0F-4285-0F57-6037-BAD7A022C0C9}"/>
          </ac:spMkLst>
        </pc:spChg>
        <pc:spChg chg="add del">
          <ac:chgData name="Bozman, Adam Nathaniel" userId="f0638ef9-1deb-4360-a9b3-4111be3bf51a" providerId="ADAL" clId="{F25C9CDF-8624-49E3-9992-1E29409A7D08}" dt="2023-02-25T21:25:59.801" v="2464" actId="22"/>
          <ac:spMkLst>
            <pc:docMk/>
            <pc:sldMk cId="945067209" sldId="303"/>
            <ac:spMk id="5" creationId="{5B5E5C2F-9D68-953E-5B61-6877F82FF142}"/>
          </ac:spMkLst>
        </pc:spChg>
        <pc:spChg chg="add del mod ord">
          <ac:chgData name="Bozman, Adam Nathaniel" userId="f0638ef9-1deb-4360-a9b3-4111be3bf51a" providerId="ADAL" clId="{F25C9CDF-8624-49E3-9992-1E29409A7D08}" dt="2023-02-25T21:27:38.052" v="2489" actId="1076"/>
          <ac:spMkLst>
            <pc:docMk/>
            <pc:sldMk cId="945067209" sldId="303"/>
            <ac:spMk id="9" creationId="{8C73F732-55C8-10BF-5177-C2C598D43F2D}"/>
          </ac:spMkLst>
        </pc:spChg>
        <pc:spChg chg="mod">
          <ac:chgData name="Bozman, Adam Nathaniel" userId="f0638ef9-1deb-4360-a9b3-4111be3bf51a" providerId="ADAL" clId="{F25C9CDF-8624-49E3-9992-1E29409A7D08}" dt="2023-02-25T21:29:37.935" v="2551" actId="20577"/>
          <ac:spMkLst>
            <pc:docMk/>
            <pc:sldMk cId="945067209" sldId="303"/>
            <ac:spMk id="11" creationId="{540D1D29-5422-3C45-AE18-D2704579EA3C}"/>
          </ac:spMkLst>
        </pc:spChg>
        <pc:spChg chg="add del mod">
          <ac:chgData name="Bozman, Adam Nathaniel" userId="f0638ef9-1deb-4360-a9b3-4111be3bf51a" providerId="ADAL" clId="{F25C9CDF-8624-49E3-9992-1E29409A7D08}" dt="2023-02-25T21:27:44.283" v="2492" actId="21"/>
          <ac:spMkLst>
            <pc:docMk/>
            <pc:sldMk cId="945067209" sldId="303"/>
            <ac:spMk id="12" creationId="{CD42BA54-EAD4-BB97-CEAD-E19ACCE02C48}"/>
          </ac:spMkLst>
        </pc:spChg>
        <pc:spChg chg="add del mod">
          <ac:chgData name="Bozman, Adam Nathaniel" userId="f0638ef9-1deb-4360-a9b3-4111be3bf51a" providerId="ADAL" clId="{F25C9CDF-8624-49E3-9992-1E29409A7D08}" dt="2023-02-25T21:27:53.179" v="2495" actId="21"/>
          <ac:spMkLst>
            <pc:docMk/>
            <pc:sldMk cId="945067209" sldId="303"/>
            <ac:spMk id="15" creationId="{86E5EFD9-325E-0557-E186-FDA578E83BFB}"/>
          </ac:spMkLst>
        </pc:spChg>
        <pc:spChg chg="add del mod">
          <ac:chgData name="Bozman, Adam Nathaniel" userId="f0638ef9-1deb-4360-a9b3-4111be3bf51a" providerId="ADAL" clId="{F25C9CDF-8624-49E3-9992-1E29409A7D08}" dt="2023-02-25T21:28:06.803" v="2498" actId="21"/>
          <ac:spMkLst>
            <pc:docMk/>
            <pc:sldMk cId="945067209" sldId="303"/>
            <ac:spMk id="17" creationId="{2F221C84-57F2-92DB-8673-FEC67602D2DC}"/>
          </ac:spMkLst>
        </pc:spChg>
      </pc:sldChg>
      <pc:sldChg chg="addSp modSp add mod modTransition">
        <pc:chgData name="Bozman, Adam Nathaniel" userId="f0638ef9-1deb-4360-a9b3-4111be3bf51a" providerId="ADAL" clId="{F25C9CDF-8624-49E3-9992-1E29409A7D08}" dt="2023-02-25T21:57:26.522" v="4047"/>
        <pc:sldMkLst>
          <pc:docMk/>
          <pc:sldMk cId="304976105" sldId="304"/>
        </pc:sldMkLst>
        <pc:spChg chg="mod">
          <ac:chgData name="Bozman, Adam Nathaniel" userId="f0638ef9-1deb-4360-a9b3-4111be3bf51a" providerId="ADAL" clId="{F25C9CDF-8624-49E3-9992-1E29409A7D08}" dt="2023-02-25T21:52:58.268" v="3839" actId="14100"/>
          <ac:spMkLst>
            <pc:docMk/>
            <pc:sldMk cId="304976105" sldId="304"/>
            <ac:spMk id="3" creationId="{B9E74D0F-4285-0F57-6037-BAD7A022C0C9}"/>
          </ac:spMkLst>
        </pc:spChg>
        <pc:picChg chg="add mod">
          <ac:chgData name="Bozman, Adam Nathaniel" userId="f0638ef9-1deb-4360-a9b3-4111be3bf51a" providerId="ADAL" clId="{F25C9CDF-8624-49E3-9992-1E29409A7D08}" dt="2023-02-25T21:49:59.279" v="3544" actId="1440"/>
          <ac:picMkLst>
            <pc:docMk/>
            <pc:sldMk cId="304976105" sldId="304"/>
            <ac:picMk id="5" creationId="{1A3E2697-E868-9AED-5CAE-2A612D3E5300}"/>
          </ac:picMkLst>
        </pc:picChg>
      </pc:sldChg>
      <pc:sldChg chg="modSp add mod ord">
        <pc:chgData name="Bozman, Adam Nathaniel" userId="f0638ef9-1deb-4360-a9b3-4111be3bf51a" providerId="ADAL" clId="{F25C9CDF-8624-49E3-9992-1E29409A7D08}" dt="2023-02-26T22:36:43.512" v="11122" actId="20577"/>
        <pc:sldMkLst>
          <pc:docMk/>
          <pc:sldMk cId="3199685165" sldId="305"/>
        </pc:sldMkLst>
        <pc:spChg chg="mod">
          <ac:chgData name="Bozman, Adam Nathaniel" userId="f0638ef9-1deb-4360-a9b3-4111be3bf51a" providerId="ADAL" clId="{F25C9CDF-8624-49E3-9992-1E29409A7D08}" dt="2023-02-25T23:12:11.012" v="6330" actId="113"/>
          <ac:spMkLst>
            <pc:docMk/>
            <pc:sldMk cId="3199685165" sldId="305"/>
            <ac:spMk id="3" creationId="{B9E74D0F-4285-0F57-6037-BAD7A022C0C9}"/>
          </ac:spMkLst>
        </pc:spChg>
        <pc:spChg chg="mod">
          <ac:chgData name="Bozman, Adam Nathaniel" userId="f0638ef9-1deb-4360-a9b3-4111be3bf51a" providerId="ADAL" clId="{F25C9CDF-8624-49E3-9992-1E29409A7D08}" dt="2023-02-26T22:36:43.512" v="11122" actId="20577"/>
          <ac:spMkLst>
            <pc:docMk/>
            <pc:sldMk cId="3199685165" sldId="305"/>
            <ac:spMk id="11" creationId="{540D1D29-5422-3C45-AE18-D2704579EA3C}"/>
          </ac:spMkLst>
        </pc:spChg>
        <pc:picChg chg="mod">
          <ac:chgData name="Bozman, Adam Nathaniel" userId="f0638ef9-1deb-4360-a9b3-4111be3bf51a" providerId="ADAL" clId="{F25C9CDF-8624-49E3-9992-1E29409A7D08}" dt="2023-02-25T23:12:17.264" v="6331" actId="1076"/>
          <ac:picMkLst>
            <pc:docMk/>
            <pc:sldMk cId="3199685165" sldId="305"/>
            <ac:picMk id="5" creationId="{D6C62D35-52EA-CAF2-15DA-8A44E9CE0BE0}"/>
          </ac:picMkLst>
        </pc:picChg>
      </pc:sldChg>
    </pc:docChg>
  </pc:docChgLst>
  <pc:docChgLst>
    <pc:chgData name="Bozman, Adam Nathaniel" userId="f0638ef9-1deb-4360-a9b3-4111be3bf51a" providerId="ADAL" clId="{B648A5BB-EE0E-48BF-AF76-3A33FDFF3451}"/>
    <pc:docChg chg="undo redo custSel addSld delSld modSld sldOrd">
      <pc:chgData name="Bozman, Adam Nathaniel" userId="f0638ef9-1deb-4360-a9b3-4111be3bf51a" providerId="ADAL" clId="{B648A5BB-EE0E-48BF-AF76-3A33FDFF3451}" dt="2023-02-23T20:28:20.074" v="2878"/>
      <pc:docMkLst>
        <pc:docMk/>
      </pc:docMkLst>
      <pc:sldChg chg="modSp mod">
        <pc:chgData name="Bozman, Adam Nathaniel" userId="f0638ef9-1deb-4360-a9b3-4111be3bf51a" providerId="ADAL" clId="{B648A5BB-EE0E-48BF-AF76-3A33FDFF3451}" dt="2023-02-23T17:38:48.491" v="166" actId="20577"/>
        <pc:sldMkLst>
          <pc:docMk/>
          <pc:sldMk cId="2414693220" sldId="256"/>
        </pc:sldMkLst>
        <pc:spChg chg="mod">
          <ac:chgData name="Bozman, Adam Nathaniel" userId="f0638ef9-1deb-4360-a9b3-4111be3bf51a" providerId="ADAL" clId="{B648A5BB-EE0E-48BF-AF76-3A33FDFF3451}" dt="2023-02-23T17:37:24.802" v="65" actId="20577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7:38:48.491" v="166" actId="20577"/>
          <ac:spMkLst>
            <pc:docMk/>
            <pc:sldMk cId="2414693220" sldId="256"/>
            <ac:spMk id="6" creationId="{EEF0D0AF-BA9D-BA4C-AB3F-F8D9E7955440}"/>
          </ac:spMkLst>
        </pc:spChg>
      </pc:sldChg>
      <pc:sldChg chg="del">
        <pc:chgData name="Bozman, Adam Nathaniel" userId="f0638ef9-1deb-4360-a9b3-4111be3bf51a" providerId="ADAL" clId="{B648A5BB-EE0E-48BF-AF76-3A33FDFF3451}" dt="2023-02-23T17:41:49.033" v="400" actId="2696"/>
        <pc:sldMkLst>
          <pc:docMk/>
          <pc:sldMk cId="721369664" sldId="260"/>
        </pc:sldMkLst>
      </pc:sldChg>
      <pc:sldChg chg="addSp modSp mod ord">
        <pc:chgData name="Bozman, Adam Nathaniel" userId="f0638ef9-1deb-4360-a9b3-4111be3bf51a" providerId="ADAL" clId="{B648A5BB-EE0E-48BF-AF76-3A33FDFF3451}" dt="2023-02-23T18:10:15.464" v="1721"/>
        <pc:sldMkLst>
          <pc:docMk/>
          <pc:sldMk cId="805916559" sldId="261"/>
        </pc:sldMkLst>
        <pc:spChg chg="mod">
          <ac:chgData name="Bozman, Adam Nathaniel" userId="f0638ef9-1deb-4360-a9b3-4111be3bf51a" providerId="ADAL" clId="{B648A5BB-EE0E-48BF-AF76-3A33FDFF3451}" dt="2023-02-23T17:45:32.214" v="499" actId="20577"/>
          <ac:spMkLst>
            <pc:docMk/>
            <pc:sldMk cId="805916559" sldId="26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B648A5BB-EE0E-48BF-AF76-3A33FDFF3451}" dt="2023-02-23T17:51:34.548" v="808" actId="1076"/>
          <ac:spMkLst>
            <pc:docMk/>
            <pc:sldMk cId="805916559" sldId="261"/>
            <ac:spMk id="4" creationId="{54FB17BC-AE33-1008-2B06-F789A6538909}"/>
          </ac:spMkLst>
        </pc:spChg>
        <pc:spChg chg="add mod">
          <ac:chgData name="Bozman, Adam Nathaniel" userId="f0638ef9-1deb-4360-a9b3-4111be3bf51a" providerId="ADAL" clId="{B648A5BB-EE0E-48BF-AF76-3A33FDFF3451}" dt="2023-02-23T18:06:23.630" v="1230" actId="20577"/>
          <ac:spMkLst>
            <pc:docMk/>
            <pc:sldMk cId="805916559" sldId="261"/>
            <ac:spMk id="5" creationId="{7BD6F87E-2ADF-C2AE-4DA1-5AFAA36A8788}"/>
          </ac:spMkLst>
        </pc:spChg>
        <pc:spChg chg="mod">
          <ac:chgData name="Bozman, Adam Nathaniel" userId="f0638ef9-1deb-4360-a9b3-4111be3bf51a" providerId="ADAL" clId="{B648A5BB-EE0E-48BF-AF76-3A33FDFF3451}" dt="2023-02-23T18:08:55.355" v="1560" actId="1076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648A5BB-EE0E-48BF-AF76-3A33FDFF3451}" dt="2023-02-23T17:45:11.094" v="455" actId="1076"/>
          <ac:spMkLst>
            <pc:docMk/>
            <pc:sldMk cId="805916559" sldId="261"/>
            <ac:spMk id="8" creationId="{9A08752B-3956-1B49-A67C-A87B88B39B90}"/>
          </ac:spMkLst>
        </pc:spChg>
        <pc:spChg chg="mod">
          <ac:chgData name="Bozman, Adam Nathaniel" userId="f0638ef9-1deb-4360-a9b3-4111be3bf51a" providerId="ADAL" clId="{B648A5BB-EE0E-48BF-AF76-3A33FDFF3451}" dt="2023-02-23T17:45:26.665" v="487" actId="27636"/>
          <ac:spMkLst>
            <pc:docMk/>
            <pc:sldMk cId="805916559" sldId="261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B648A5BB-EE0E-48BF-AF76-3A33FDFF3451}" dt="2023-02-23T17:41:52.027" v="401" actId="2696"/>
        <pc:sldMkLst>
          <pc:docMk/>
          <pc:sldMk cId="398829381" sldId="262"/>
        </pc:sldMkLst>
      </pc:sldChg>
      <pc:sldChg chg="delSp modSp del mod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674685168" sldId="263"/>
        </pc:sldMkLst>
        <pc:spChg chg="mod">
          <ac:chgData name="Bozman, Adam Nathaniel" userId="f0638ef9-1deb-4360-a9b3-4111be3bf51a" providerId="ADAL" clId="{B648A5BB-EE0E-48BF-AF76-3A33FDFF3451}" dt="2023-02-23T19:54:55.924" v="2374" actId="14100"/>
          <ac:spMkLst>
            <pc:docMk/>
            <pc:sldMk cId="674685168" sldId="263"/>
            <ac:spMk id="9" creationId="{40934774-D063-3345-BADA-C905D5B66815}"/>
          </ac:spMkLst>
        </pc:spChg>
        <pc:spChg chg="del">
          <ac:chgData name="Bozman, Adam Nathaniel" userId="f0638ef9-1deb-4360-a9b3-4111be3bf51a" providerId="ADAL" clId="{B648A5BB-EE0E-48BF-AF76-3A33FDFF3451}" dt="2023-02-23T19:54:23.058" v="2367" actId="21"/>
          <ac:spMkLst>
            <pc:docMk/>
            <pc:sldMk cId="674685168" sldId="263"/>
            <ac:spMk id="17" creationId="{AA3BD8E8-040B-EF48-A685-5D5C18E15D27}"/>
          </ac:spMkLst>
        </pc:spChg>
        <pc:spChg chg="mod">
          <ac:chgData name="Bozman, Adam Nathaniel" userId="f0638ef9-1deb-4360-a9b3-4111be3bf51a" providerId="ADAL" clId="{B648A5BB-EE0E-48BF-AF76-3A33FDFF3451}" dt="2023-02-23T19:54:58.939" v="2380" actId="962"/>
          <ac:spMkLst>
            <pc:docMk/>
            <pc:sldMk cId="674685168" sldId="263"/>
            <ac:spMk id="20" creationId="{4FE09E55-8EA5-B647-8A17-677F62C49A1C}"/>
          </ac:spMkLst>
        </pc:spChg>
        <pc:spChg chg="del">
          <ac:chgData name="Bozman, Adam Nathaniel" userId="f0638ef9-1deb-4360-a9b3-4111be3bf51a" providerId="ADAL" clId="{B648A5BB-EE0E-48BF-AF76-3A33FDFF3451}" dt="2023-02-23T19:54:27.719" v="2369" actId="21"/>
          <ac:spMkLst>
            <pc:docMk/>
            <pc:sldMk cId="674685168" sldId="263"/>
            <ac:spMk id="22" creationId="{9FC56EE7-4A8D-A841-8482-5CAD53CBF581}"/>
          </ac:spMkLst>
        </pc:spChg>
        <pc:spChg chg="mod">
          <ac:chgData name="Bozman, Adam Nathaniel" userId="f0638ef9-1deb-4360-a9b3-4111be3bf51a" providerId="ADAL" clId="{B648A5BB-EE0E-48BF-AF76-3A33FDFF3451}" dt="2023-02-23T19:54:42.510" v="2372" actId="14100"/>
          <ac:spMkLst>
            <pc:docMk/>
            <pc:sldMk cId="674685168" sldId="263"/>
            <ac:spMk id="23" creationId="{18746E4F-C2CA-F046-B455-6C04852F122E}"/>
          </ac:spMkLst>
        </pc:spChg>
        <pc:spChg chg="del">
          <ac:chgData name="Bozman, Adam Nathaniel" userId="f0638ef9-1deb-4360-a9b3-4111be3bf51a" providerId="ADAL" clId="{B648A5BB-EE0E-48BF-AF76-3A33FDFF3451}" dt="2023-02-23T19:54:32.693" v="2371" actId="21"/>
          <ac:spMkLst>
            <pc:docMk/>
            <pc:sldMk cId="674685168" sldId="263"/>
            <ac:spMk id="25" creationId="{8A7F0567-1928-394E-B72C-7F707D8C4268}"/>
          </ac:spMkLst>
        </pc:spChg>
        <pc:picChg chg="del">
          <ac:chgData name="Bozman, Adam Nathaniel" userId="f0638ef9-1deb-4360-a9b3-4111be3bf51a" providerId="ADAL" clId="{B648A5BB-EE0E-48BF-AF76-3A33FDFF3451}" dt="2023-02-23T19:54:19.681" v="2366" actId="21"/>
          <ac:picMkLst>
            <pc:docMk/>
            <pc:sldMk cId="674685168" sldId="263"/>
            <ac:picMk id="5" creationId="{32A9E1D3-0642-4146-8586-3B7F95A4C22E}"/>
          </ac:picMkLst>
        </pc:picChg>
        <pc:picChg chg="del">
          <ac:chgData name="Bozman, Adam Nathaniel" userId="f0638ef9-1deb-4360-a9b3-4111be3bf51a" providerId="ADAL" clId="{B648A5BB-EE0E-48BF-AF76-3A33FDFF3451}" dt="2023-02-23T19:54:25.035" v="2368" actId="21"/>
          <ac:picMkLst>
            <pc:docMk/>
            <pc:sldMk cId="674685168" sldId="263"/>
            <ac:picMk id="21" creationId="{72EDF8D1-3FD9-CD4A-B724-A45832C9DEF1}"/>
          </ac:picMkLst>
        </pc:picChg>
        <pc:picChg chg="del">
          <ac:chgData name="Bozman, Adam Nathaniel" userId="f0638ef9-1deb-4360-a9b3-4111be3bf51a" providerId="ADAL" clId="{B648A5BB-EE0E-48BF-AF76-3A33FDFF3451}" dt="2023-02-23T19:54:29.958" v="2370" actId="21"/>
          <ac:picMkLst>
            <pc:docMk/>
            <pc:sldMk cId="674685168" sldId="263"/>
            <ac:picMk id="24" creationId="{6388B755-F2E8-A341-B8C4-AE515090FC2D}"/>
          </ac:picMkLst>
        </pc:picChg>
      </pc:sldChg>
      <pc:sldChg chg="del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1886891478" sldId="264"/>
        </pc:sldMkLst>
      </pc:sldChg>
      <pc:sldChg chg="del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730684839" sldId="265"/>
        </pc:sldMkLst>
      </pc:sldChg>
      <pc:sldChg chg="del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2592332005" sldId="266"/>
        </pc:sldMkLst>
      </pc:sldChg>
      <pc:sldChg chg="del">
        <pc:chgData name="Bozman, Adam Nathaniel" userId="f0638ef9-1deb-4360-a9b3-4111be3bf51a" providerId="ADAL" clId="{B648A5BB-EE0E-48BF-AF76-3A33FDFF3451}" dt="2023-02-23T20:14:12.572" v="2661" actId="2696"/>
        <pc:sldMkLst>
          <pc:docMk/>
          <pc:sldMk cId="2555959370" sldId="267"/>
        </pc:sldMkLst>
      </pc:sldChg>
      <pc:sldChg chg="delSp modSp mod">
        <pc:chgData name="Bozman, Adam Nathaniel" userId="f0638ef9-1deb-4360-a9b3-4111be3bf51a" providerId="ADAL" clId="{B648A5BB-EE0E-48BF-AF76-3A33FDFF3451}" dt="2023-02-23T17:41:27.348" v="395" actId="21"/>
        <pc:sldMkLst>
          <pc:docMk/>
          <pc:sldMk cId="570764344" sldId="268"/>
        </pc:sldMkLst>
        <pc:spChg chg="mod">
          <ac:chgData name="Bozman, Adam Nathaniel" userId="f0638ef9-1deb-4360-a9b3-4111be3bf51a" providerId="ADAL" clId="{B648A5BB-EE0E-48BF-AF76-3A33FDFF3451}" dt="2023-02-23T17:41:15.439" v="393" actId="14100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7:41:23.439" v="394" actId="1076"/>
          <ac:spMkLst>
            <pc:docMk/>
            <pc:sldMk cId="570764344" sldId="268"/>
            <ac:spMk id="8" creationId="{9A08752B-3956-1B49-A67C-A87B88B39B90}"/>
          </ac:spMkLst>
        </pc:spChg>
        <pc:spChg chg="del">
          <ac:chgData name="Bozman, Adam Nathaniel" userId="f0638ef9-1deb-4360-a9b3-4111be3bf51a" providerId="ADAL" clId="{B648A5BB-EE0E-48BF-AF76-3A33FDFF3451}" dt="2023-02-23T17:41:27.348" v="395" actId="21"/>
          <ac:spMkLst>
            <pc:docMk/>
            <pc:sldMk cId="570764344" sldId="268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B648A5BB-EE0E-48BF-AF76-3A33FDFF3451}" dt="2023-02-23T17:42:27.407" v="410" actId="2696"/>
        <pc:sldMkLst>
          <pc:docMk/>
          <pc:sldMk cId="1935533793" sldId="269"/>
        </pc:sldMkLst>
      </pc:sldChg>
      <pc:sldChg chg="del">
        <pc:chgData name="Bozman, Adam Nathaniel" userId="f0638ef9-1deb-4360-a9b3-4111be3bf51a" providerId="ADAL" clId="{B648A5BB-EE0E-48BF-AF76-3A33FDFF3451}" dt="2023-02-23T17:42:16.507" v="405" actId="2696"/>
        <pc:sldMkLst>
          <pc:docMk/>
          <pc:sldMk cId="3901660880" sldId="270"/>
        </pc:sldMkLst>
      </pc:sldChg>
      <pc:sldChg chg="del">
        <pc:chgData name="Bozman, Adam Nathaniel" userId="f0638ef9-1deb-4360-a9b3-4111be3bf51a" providerId="ADAL" clId="{B648A5BB-EE0E-48BF-AF76-3A33FDFF3451}" dt="2023-02-23T17:42:20.492" v="407" actId="2696"/>
        <pc:sldMkLst>
          <pc:docMk/>
          <pc:sldMk cId="596879452" sldId="271"/>
        </pc:sldMkLst>
      </pc:sldChg>
      <pc:sldChg chg="del">
        <pc:chgData name="Bozman, Adam Nathaniel" userId="f0638ef9-1deb-4360-a9b3-4111be3bf51a" providerId="ADAL" clId="{B648A5BB-EE0E-48BF-AF76-3A33FDFF3451}" dt="2023-02-23T17:42:23.427" v="408" actId="2696"/>
        <pc:sldMkLst>
          <pc:docMk/>
          <pc:sldMk cId="2774942781" sldId="272"/>
        </pc:sldMkLst>
      </pc:sldChg>
      <pc:sldChg chg="del">
        <pc:chgData name="Bozman, Adam Nathaniel" userId="f0638ef9-1deb-4360-a9b3-4111be3bf51a" providerId="ADAL" clId="{B648A5BB-EE0E-48BF-AF76-3A33FDFF3451}" dt="2023-02-23T17:42:18.367" v="406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B648A5BB-EE0E-48BF-AF76-3A33FDFF3451}" dt="2023-02-23T17:41:46.788" v="399" actId="2696"/>
        <pc:sldMkLst>
          <pc:docMk/>
          <pc:sldMk cId="1236268930" sldId="274"/>
        </pc:sldMkLst>
      </pc:sldChg>
      <pc:sldChg chg="del">
        <pc:chgData name="Bozman, Adam Nathaniel" userId="f0638ef9-1deb-4360-a9b3-4111be3bf51a" providerId="ADAL" clId="{B648A5BB-EE0E-48BF-AF76-3A33FDFF3451}" dt="2023-02-23T17:42:25.469" v="409" actId="2696"/>
        <pc:sldMkLst>
          <pc:docMk/>
          <pc:sldMk cId="3531779462" sldId="275"/>
        </pc:sldMkLst>
      </pc:sldChg>
      <pc:sldChg chg="modSp add mod ord">
        <pc:chgData name="Bozman, Adam Nathaniel" userId="f0638ef9-1deb-4360-a9b3-4111be3bf51a" providerId="ADAL" clId="{B648A5BB-EE0E-48BF-AF76-3A33FDFF3451}" dt="2023-02-23T17:41:00.449" v="377"/>
        <pc:sldMkLst>
          <pc:docMk/>
          <pc:sldMk cId="2821128814" sldId="276"/>
        </pc:sldMkLst>
        <pc:spChg chg="mod">
          <ac:chgData name="Bozman, Adam Nathaniel" userId="f0638ef9-1deb-4360-a9b3-4111be3bf51a" providerId="ADAL" clId="{B648A5BB-EE0E-48BF-AF76-3A33FDFF3451}" dt="2023-02-23T17:40:13.299" v="340" actId="14100"/>
          <ac:spMkLst>
            <pc:docMk/>
            <pc:sldMk cId="2821128814" sldId="27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7:40:52.439" v="375" actId="20577"/>
          <ac:spMkLst>
            <pc:docMk/>
            <pc:sldMk cId="2821128814" sldId="27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648A5BB-EE0E-48BF-AF76-3A33FDFF3451}" dt="2023-02-23T17:40:17.303" v="341" actId="1076"/>
          <ac:spMkLst>
            <pc:docMk/>
            <pc:sldMk cId="2821128814" sldId="276"/>
            <ac:spMk id="8" creationId="{9A08752B-3956-1B49-A67C-A87B88B39B90}"/>
          </ac:spMkLst>
        </pc:spChg>
      </pc:sldChg>
      <pc:sldChg chg="add ord">
        <pc:chgData name="Bozman, Adam Nathaniel" userId="f0638ef9-1deb-4360-a9b3-4111be3bf51a" providerId="ADAL" clId="{B648A5BB-EE0E-48BF-AF76-3A33FDFF3451}" dt="2023-02-23T17:41:34.420" v="398"/>
        <pc:sldMkLst>
          <pc:docMk/>
          <pc:sldMk cId="3821983770" sldId="277"/>
        </pc:sldMkLst>
      </pc:sldChg>
      <pc:sldChg chg="modSp add mod ord">
        <pc:chgData name="Bozman, Adam Nathaniel" userId="f0638ef9-1deb-4360-a9b3-4111be3bf51a" providerId="ADAL" clId="{B648A5BB-EE0E-48BF-AF76-3A33FDFF3451}" dt="2023-02-23T20:06:08.780" v="2642" actId="1076"/>
        <pc:sldMkLst>
          <pc:docMk/>
          <pc:sldMk cId="4212145488" sldId="278"/>
        </pc:sldMkLst>
        <pc:spChg chg="mod">
          <ac:chgData name="Bozman, Adam Nathaniel" userId="f0638ef9-1deb-4360-a9b3-4111be3bf51a" providerId="ADAL" clId="{B648A5BB-EE0E-48BF-AF76-3A33FDFF3451}" dt="2023-02-23T20:05:53.517" v="2616" actId="14100"/>
          <ac:spMkLst>
            <pc:docMk/>
            <pc:sldMk cId="4212145488" sldId="27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20:06:08.780" v="2642" actId="1076"/>
          <ac:spMkLst>
            <pc:docMk/>
            <pc:sldMk cId="4212145488" sldId="27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648A5BB-EE0E-48BF-AF76-3A33FDFF3451}" dt="2023-02-23T20:05:56.774" v="2617" actId="1076"/>
          <ac:spMkLst>
            <pc:docMk/>
            <pc:sldMk cId="4212145488" sldId="278"/>
            <ac:spMk id="8" creationId="{9A08752B-3956-1B49-A67C-A87B88B39B90}"/>
          </ac:spMkLst>
        </pc:spChg>
        <pc:spChg chg="mod">
          <ac:chgData name="Bozman, Adam Nathaniel" userId="f0638ef9-1deb-4360-a9b3-4111be3bf51a" providerId="ADAL" clId="{B648A5BB-EE0E-48BF-AF76-3A33FDFF3451}" dt="2023-02-23T20:06:04.308" v="2641" actId="27636"/>
          <ac:spMkLst>
            <pc:docMk/>
            <pc:sldMk cId="4212145488" sldId="278"/>
            <ac:spMk id="11" creationId="{540D1D29-5422-3C45-AE18-D2704579EA3C}"/>
          </ac:spMkLst>
        </pc:spChg>
      </pc:sldChg>
      <pc:sldChg chg="modSp add mod ord">
        <pc:chgData name="Bozman, Adam Nathaniel" userId="f0638ef9-1deb-4360-a9b3-4111be3bf51a" providerId="ADAL" clId="{B648A5BB-EE0E-48BF-AF76-3A33FDFF3451}" dt="2023-02-23T18:10:52.035" v="1841" actId="20577"/>
        <pc:sldMkLst>
          <pc:docMk/>
          <pc:sldMk cId="3759071120" sldId="279"/>
        </pc:sldMkLst>
        <pc:spChg chg="mod">
          <ac:chgData name="Bozman, Adam Nathaniel" userId="f0638ef9-1deb-4360-a9b3-4111be3bf51a" providerId="ADAL" clId="{B648A5BB-EE0E-48BF-AF76-3A33FDFF3451}" dt="2023-02-23T18:09:26.522" v="1570" actId="20577"/>
          <ac:spMkLst>
            <pc:docMk/>
            <pc:sldMk cId="3759071120" sldId="279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8:10:52.035" v="1841" actId="20577"/>
          <ac:spMkLst>
            <pc:docMk/>
            <pc:sldMk cId="3759071120" sldId="279"/>
            <ac:spMk id="6" creationId="{EEF0D0AF-BA9D-BA4C-AB3F-F8D9E7955440}"/>
          </ac:spMkLst>
        </pc:spChg>
      </pc:sldChg>
      <pc:sldChg chg="modSp add mod">
        <pc:chgData name="Bozman, Adam Nathaniel" userId="f0638ef9-1deb-4360-a9b3-4111be3bf51a" providerId="ADAL" clId="{B648A5BB-EE0E-48BF-AF76-3A33FDFF3451}" dt="2023-02-23T18:23:53.646" v="2108" actId="313"/>
        <pc:sldMkLst>
          <pc:docMk/>
          <pc:sldMk cId="1149001894" sldId="280"/>
        </pc:sldMkLst>
        <pc:spChg chg="mod">
          <ac:chgData name="Bozman, Adam Nathaniel" userId="f0638ef9-1deb-4360-a9b3-4111be3bf51a" providerId="ADAL" clId="{B648A5BB-EE0E-48BF-AF76-3A33FDFF3451}" dt="2023-02-23T18:23:06.272" v="1890" actId="20577"/>
          <ac:spMkLst>
            <pc:docMk/>
            <pc:sldMk cId="1149001894" sldId="28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8:23:53.646" v="2108" actId="313"/>
          <ac:spMkLst>
            <pc:docMk/>
            <pc:sldMk cId="1149001894" sldId="280"/>
            <ac:spMk id="6" creationId="{EEF0D0AF-BA9D-BA4C-AB3F-F8D9E7955440}"/>
          </ac:spMkLst>
        </pc:spChg>
      </pc:sldChg>
      <pc:sldChg chg="addSp modSp add mod">
        <pc:chgData name="Bozman, Adam Nathaniel" userId="f0638ef9-1deb-4360-a9b3-4111be3bf51a" providerId="ADAL" clId="{B648A5BB-EE0E-48BF-AF76-3A33FDFF3451}" dt="2023-02-23T18:46:58.085" v="2191" actId="1440"/>
        <pc:sldMkLst>
          <pc:docMk/>
          <pc:sldMk cId="1694677138" sldId="281"/>
        </pc:sldMkLst>
        <pc:spChg chg="mod">
          <ac:chgData name="Bozman, Adam Nathaniel" userId="f0638ef9-1deb-4360-a9b3-4111be3bf51a" providerId="ADAL" clId="{B648A5BB-EE0E-48BF-AF76-3A33FDFF3451}" dt="2023-02-23T18:39:27.923" v="2133" actId="20577"/>
          <ac:spMkLst>
            <pc:docMk/>
            <pc:sldMk cId="1694677138" sldId="28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8:40:58.168" v="2172" actId="20577"/>
          <ac:spMkLst>
            <pc:docMk/>
            <pc:sldMk cId="1694677138" sldId="281"/>
            <ac:spMk id="6" creationId="{EEF0D0AF-BA9D-BA4C-AB3F-F8D9E7955440}"/>
          </ac:spMkLst>
        </pc:spChg>
        <pc:picChg chg="add mod">
          <ac:chgData name="Bozman, Adam Nathaniel" userId="f0638ef9-1deb-4360-a9b3-4111be3bf51a" providerId="ADAL" clId="{B648A5BB-EE0E-48BF-AF76-3A33FDFF3451}" dt="2023-02-23T18:46:58.085" v="2191" actId="1440"/>
          <ac:picMkLst>
            <pc:docMk/>
            <pc:sldMk cId="1694677138" sldId="281"/>
            <ac:picMk id="4" creationId="{0C2D92FC-96B8-1E64-53F5-A1E0021A6F58}"/>
          </ac:picMkLst>
        </pc:picChg>
      </pc:sldChg>
      <pc:sldChg chg="addSp delSp modSp add mod modTransition delAnim modAnim">
        <pc:chgData name="Bozman, Adam Nathaniel" userId="f0638ef9-1deb-4360-a9b3-4111be3bf51a" providerId="ADAL" clId="{B648A5BB-EE0E-48BF-AF76-3A33FDFF3451}" dt="2023-02-23T18:55:27.580" v="2259" actId="14100"/>
        <pc:sldMkLst>
          <pc:docMk/>
          <pc:sldMk cId="659935976" sldId="282"/>
        </pc:sldMkLst>
        <pc:spChg chg="add del mod">
          <ac:chgData name="Bozman, Adam Nathaniel" userId="f0638ef9-1deb-4360-a9b3-4111be3bf51a" providerId="ADAL" clId="{B648A5BB-EE0E-48BF-AF76-3A33FDFF3451}" dt="2023-02-23T18:47:49.559" v="2195" actId="21"/>
          <ac:spMkLst>
            <pc:docMk/>
            <pc:sldMk cId="659935976" sldId="282"/>
            <ac:spMk id="5" creationId="{7C654516-7C52-FCC5-65F0-D16CA8552785}"/>
          </ac:spMkLst>
        </pc:spChg>
        <pc:spChg chg="del">
          <ac:chgData name="Bozman, Adam Nathaniel" userId="f0638ef9-1deb-4360-a9b3-4111be3bf51a" providerId="ADAL" clId="{B648A5BB-EE0E-48BF-AF76-3A33FDFF3451}" dt="2023-02-23T18:46:07.705" v="2174" actId="21"/>
          <ac:spMkLst>
            <pc:docMk/>
            <pc:sldMk cId="659935976" sldId="282"/>
            <ac:spMk id="6" creationId="{EEF0D0AF-BA9D-BA4C-AB3F-F8D9E7955440}"/>
          </ac:spMkLst>
        </pc:spChg>
        <pc:spChg chg="add del">
          <ac:chgData name="Bozman, Adam Nathaniel" userId="f0638ef9-1deb-4360-a9b3-4111be3bf51a" providerId="ADAL" clId="{B648A5BB-EE0E-48BF-AF76-3A33FDFF3451}" dt="2023-02-23T18:48:50.374" v="2208" actId="21"/>
          <ac:spMkLst>
            <pc:docMk/>
            <pc:sldMk cId="659935976" sldId="282"/>
            <ac:spMk id="21" creationId="{1BCFA3CF-067C-253C-759C-4EB86BB9D651}"/>
          </ac:spMkLst>
        </pc:spChg>
        <pc:spChg chg="add del">
          <ac:chgData name="Bozman, Adam Nathaniel" userId="f0638ef9-1deb-4360-a9b3-4111be3bf51a" providerId="ADAL" clId="{B648A5BB-EE0E-48BF-AF76-3A33FDFF3451}" dt="2023-02-23T18:49:07.894" v="2212" actId="11529"/>
          <ac:spMkLst>
            <pc:docMk/>
            <pc:sldMk cId="659935976" sldId="282"/>
            <ac:spMk id="22" creationId="{E8ED46C4-A491-C52E-7C38-B8642C04CDAB}"/>
          </ac:spMkLst>
        </pc:spChg>
        <pc:spChg chg="add del mod">
          <ac:chgData name="Bozman, Adam Nathaniel" userId="f0638ef9-1deb-4360-a9b3-4111be3bf51a" providerId="ADAL" clId="{B648A5BB-EE0E-48BF-AF76-3A33FDFF3451}" dt="2023-02-23T18:49:46.073" v="2220" actId="21"/>
          <ac:spMkLst>
            <pc:docMk/>
            <pc:sldMk cId="659935976" sldId="282"/>
            <ac:spMk id="23" creationId="{AEB8C1A5-E93D-6DB2-8B3D-F20FC2C23021}"/>
          </ac:spMkLst>
        </pc:spChg>
        <pc:picChg chg="add mod">
          <ac:chgData name="Bozman, Adam Nathaniel" userId="f0638ef9-1deb-4360-a9b3-4111be3bf51a" providerId="ADAL" clId="{B648A5BB-EE0E-48BF-AF76-3A33FDFF3451}" dt="2023-02-23T18:49:07.189" v="2211" actId="1076"/>
          <ac:picMkLst>
            <pc:docMk/>
            <pc:sldMk cId="659935976" sldId="282"/>
            <ac:picMk id="4" creationId="{5EA42A57-308E-3455-99D5-CB48FA638DD7}"/>
          </ac:picMkLst>
        </pc:picChg>
        <pc:picChg chg="add mod">
          <ac:chgData name="Bozman, Adam Nathaniel" userId="f0638ef9-1deb-4360-a9b3-4111be3bf51a" providerId="ADAL" clId="{B648A5BB-EE0E-48BF-AF76-3A33FDFF3451}" dt="2023-02-23T18:52:25.832" v="2237" actId="14100"/>
          <ac:picMkLst>
            <pc:docMk/>
            <pc:sldMk cId="659935976" sldId="282"/>
            <ac:picMk id="25" creationId="{6741CFD1-8E34-B20D-427B-FA477D673B55}"/>
          </ac:picMkLst>
        </pc:picChg>
        <pc:picChg chg="add del mod">
          <ac:chgData name="Bozman, Adam Nathaniel" userId="f0638ef9-1deb-4360-a9b3-4111be3bf51a" providerId="ADAL" clId="{B648A5BB-EE0E-48BF-AF76-3A33FDFF3451}" dt="2023-02-23T18:50:51.342" v="2226" actId="21"/>
          <ac:picMkLst>
            <pc:docMk/>
            <pc:sldMk cId="659935976" sldId="282"/>
            <ac:picMk id="1026" creationId="{CC3AA5BD-646C-04A7-CC76-874196FB5B15}"/>
          </ac:picMkLst>
        </pc:picChg>
        <pc:cxnChg chg="add del mod">
          <ac:chgData name="Bozman, Adam Nathaniel" userId="f0638ef9-1deb-4360-a9b3-4111be3bf51a" providerId="ADAL" clId="{B648A5BB-EE0E-48BF-AF76-3A33FDFF3451}" dt="2023-02-23T18:48:27.274" v="2206" actId="21"/>
          <ac:cxnSpMkLst>
            <pc:docMk/>
            <pc:sldMk cId="659935976" sldId="282"/>
            <ac:cxnSpMk id="10" creationId="{3180CEB2-BF5F-4CF8-E539-EEFDE793C3B4}"/>
          </ac:cxnSpMkLst>
        </pc:cxnChg>
        <pc:cxnChg chg="add del mod">
          <ac:chgData name="Bozman, Adam Nathaniel" userId="f0638ef9-1deb-4360-a9b3-4111be3bf51a" providerId="ADAL" clId="{B648A5BB-EE0E-48BF-AF76-3A33FDFF3451}" dt="2023-02-23T18:54:12.350" v="2246" actId="21"/>
          <ac:cxnSpMkLst>
            <pc:docMk/>
            <pc:sldMk cId="659935976" sldId="282"/>
            <ac:cxnSpMk id="27" creationId="{A310854C-594D-F31A-9A42-289708737E68}"/>
          </ac:cxnSpMkLst>
        </pc:cxnChg>
        <pc:cxnChg chg="add del mod">
          <ac:chgData name="Bozman, Adam Nathaniel" userId="f0638ef9-1deb-4360-a9b3-4111be3bf51a" providerId="ADAL" clId="{B648A5BB-EE0E-48BF-AF76-3A33FDFF3451}" dt="2023-02-23T18:54:09.887" v="2245" actId="11529"/>
          <ac:cxnSpMkLst>
            <pc:docMk/>
            <pc:sldMk cId="659935976" sldId="282"/>
            <ac:cxnSpMk id="29" creationId="{D5FE1244-8990-8B53-1E37-3455C5CE0583}"/>
          </ac:cxnSpMkLst>
        </pc:cxnChg>
        <pc:cxnChg chg="add mod">
          <ac:chgData name="Bozman, Adam Nathaniel" userId="f0638ef9-1deb-4360-a9b3-4111be3bf51a" providerId="ADAL" clId="{B648A5BB-EE0E-48BF-AF76-3A33FDFF3451}" dt="2023-02-23T18:55:27.580" v="2259" actId="14100"/>
          <ac:cxnSpMkLst>
            <pc:docMk/>
            <pc:sldMk cId="659935976" sldId="282"/>
            <ac:cxnSpMk id="31" creationId="{C4D26FE0-9FA4-454B-CC86-48EC16931023}"/>
          </ac:cxnSpMkLst>
        </pc:cxnChg>
      </pc:sldChg>
      <pc:sldChg chg="addSp delSp modSp add mod ord">
        <pc:chgData name="Bozman, Adam Nathaniel" userId="f0638ef9-1deb-4360-a9b3-4111be3bf51a" providerId="ADAL" clId="{B648A5BB-EE0E-48BF-AF76-3A33FDFF3451}" dt="2023-02-23T19:30:26.846" v="2340" actId="20577"/>
        <pc:sldMkLst>
          <pc:docMk/>
          <pc:sldMk cId="807948649" sldId="283"/>
        </pc:sldMkLst>
        <pc:spChg chg="mod">
          <ac:chgData name="Bozman, Adam Nathaniel" userId="f0638ef9-1deb-4360-a9b3-4111be3bf51a" providerId="ADAL" clId="{B648A5BB-EE0E-48BF-AF76-3A33FDFF3451}" dt="2023-02-23T19:14:44.769" v="2305" actId="20577"/>
          <ac:spMkLst>
            <pc:docMk/>
            <pc:sldMk cId="807948649" sldId="283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B648A5BB-EE0E-48BF-AF76-3A33FDFF3451}" dt="2023-02-23T19:30:26.846" v="2340" actId="20577"/>
          <ac:spMkLst>
            <pc:docMk/>
            <pc:sldMk cId="807948649" sldId="283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B648A5BB-EE0E-48BF-AF76-3A33FDFF3451}" dt="2023-02-23T19:12:07.220" v="2288" actId="20577"/>
          <ac:spMkLst>
            <pc:docMk/>
            <pc:sldMk cId="807948649" sldId="283"/>
            <ac:spMk id="11" creationId="{540D1D29-5422-3C45-AE18-D2704579EA3C}"/>
          </ac:spMkLst>
        </pc:spChg>
        <pc:picChg chg="del">
          <ac:chgData name="Bozman, Adam Nathaniel" userId="f0638ef9-1deb-4360-a9b3-4111be3bf51a" providerId="ADAL" clId="{B648A5BB-EE0E-48BF-AF76-3A33FDFF3451}" dt="2023-02-23T19:21:56.136" v="2317" actId="21"/>
          <ac:picMkLst>
            <pc:docMk/>
            <pc:sldMk cId="807948649" sldId="283"/>
            <ac:picMk id="4" creationId="{0C2D92FC-96B8-1E64-53F5-A1E0021A6F58}"/>
          </ac:picMkLst>
        </pc:picChg>
        <pc:picChg chg="add mod">
          <ac:chgData name="Bozman, Adam Nathaniel" userId="f0638ef9-1deb-4360-a9b3-4111be3bf51a" providerId="ADAL" clId="{B648A5BB-EE0E-48BF-AF76-3A33FDFF3451}" dt="2023-02-23T19:22:54.371" v="2336" actId="1076"/>
          <ac:picMkLst>
            <pc:docMk/>
            <pc:sldMk cId="807948649" sldId="283"/>
            <ac:picMk id="5" creationId="{8043B673-0B3D-E0D8-C403-0749D894A309}"/>
          </ac:picMkLst>
        </pc:picChg>
        <pc:picChg chg="add mod">
          <ac:chgData name="Bozman, Adam Nathaniel" userId="f0638ef9-1deb-4360-a9b3-4111be3bf51a" providerId="ADAL" clId="{B648A5BB-EE0E-48BF-AF76-3A33FDFF3451}" dt="2023-02-23T19:22:52.277" v="2335" actId="1076"/>
          <ac:picMkLst>
            <pc:docMk/>
            <pc:sldMk cId="807948649" sldId="283"/>
            <ac:picMk id="10" creationId="{EA684B37-0B00-AD3E-2846-19555A07937F}"/>
          </ac:picMkLst>
        </pc:picChg>
      </pc:sldChg>
      <pc:sldChg chg="modSp add">
        <pc:chgData name="Bozman, Adam Nathaniel" userId="f0638ef9-1deb-4360-a9b3-4111be3bf51a" providerId="ADAL" clId="{B648A5BB-EE0E-48BF-AF76-3A33FDFF3451}" dt="2023-02-23T19:41:08.763" v="2341" actId="14826"/>
        <pc:sldMkLst>
          <pc:docMk/>
          <pc:sldMk cId="484599764" sldId="284"/>
        </pc:sldMkLst>
        <pc:picChg chg="mod">
          <ac:chgData name="Bozman, Adam Nathaniel" userId="f0638ef9-1deb-4360-a9b3-4111be3bf51a" providerId="ADAL" clId="{B648A5BB-EE0E-48BF-AF76-3A33FDFF3451}" dt="2023-02-23T19:41:08.763" v="2341" actId="14826"/>
          <ac:picMkLst>
            <pc:docMk/>
            <pc:sldMk cId="484599764" sldId="284"/>
            <ac:picMk id="4" creationId="{0C2D92FC-96B8-1E64-53F5-A1E0021A6F58}"/>
          </ac:picMkLst>
        </pc:picChg>
      </pc:sldChg>
      <pc:sldChg chg="modSp add del mod">
        <pc:chgData name="Bozman, Adam Nathaniel" userId="f0638ef9-1deb-4360-a9b3-4111be3bf51a" providerId="ADAL" clId="{B648A5BB-EE0E-48BF-AF76-3A33FDFF3451}" dt="2023-02-23T19:41:25.290" v="2343" actId="2696"/>
        <pc:sldMkLst>
          <pc:docMk/>
          <pc:sldMk cId="118910571" sldId="285"/>
        </pc:sldMkLst>
        <pc:spChg chg="mod">
          <ac:chgData name="Bozman, Adam Nathaniel" userId="f0638ef9-1deb-4360-a9b3-4111be3bf51a" providerId="ADAL" clId="{B648A5BB-EE0E-48BF-AF76-3A33FDFF3451}" dt="2023-02-23T19:20:37.206" v="2316" actId="20577"/>
          <ac:spMkLst>
            <pc:docMk/>
            <pc:sldMk cId="118910571" sldId="285"/>
            <ac:spMk id="2" creationId="{900AD881-4292-3942-BA86-91F62FAFA2BA}"/>
          </ac:spMkLst>
        </pc:spChg>
      </pc:sldChg>
      <pc:sldChg chg="addSp delSp modSp add mod">
        <pc:chgData name="Bozman, Adam Nathaniel" userId="f0638ef9-1deb-4360-a9b3-4111be3bf51a" providerId="ADAL" clId="{B648A5BB-EE0E-48BF-AF76-3A33FDFF3451}" dt="2023-02-23T19:41:52.641" v="2346" actId="26606"/>
        <pc:sldMkLst>
          <pc:docMk/>
          <pc:sldMk cId="915581731" sldId="286"/>
        </pc:sldMkLst>
        <pc:spChg chg="add del">
          <ac:chgData name="Bozman, Adam Nathaniel" userId="f0638ef9-1deb-4360-a9b3-4111be3bf51a" providerId="ADAL" clId="{B648A5BB-EE0E-48BF-AF76-3A33FDFF3451}" dt="2023-02-23T19:41:52.641" v="2346" actId="26606"/>
          <ac:spMkLst>
            <pc:docMk/>
            <pc:sldMk cId="915581731" sldId="286"/>
            <ac:spMk id="6" creationId="{EEF0D0AF-BA9D-BA4C-AB3F-F8D9E7955440}"/>
          </ac:spMkLst>
        </pc:spChg>
        <pc:graphicFrameChg chg="add del">
          <ac:chgData name="Bozman, Adam Nathaniel" userId="f0638ef9-1deb-4360-a9b3-4111be3bf51a" providerId="ADAL" clId="{B648A5BB-EE0E-48BF-AF76-3A33FDFF3451}" dt="2023-02-23T19:41:52.641" v="2346" actId="26606"/>
          <ac:graphicFrameMkLst>
            <pc:docMk/>
            <pc:sldMk cId="915581731" sldId="286"/>
            <ac:graphicFrameMk id="15" creationId="{86A53EBE-8F11-34EE-E923-BCB3FF9C390B}"/>
          </ac:graphicFrameMkLst>
        </pc:graphicFrameChg>
        <pc:picChg chg="mod">
          <ac:chgData name="Bozman, Adam Nathaniel" userId="f0638ef9-1deb-4360-a9b3-4111be3bf51a" providerId="ADAL" clId="{B648A5BB-EE0E-48BF-AF76-3A33FDFF3451}" dt="2023-02-23T19:41:45.864" v="2344" actId="14826"/>
          <ac:picMkLst>
            <pc:docMk/>
            <pc:sldMk cId="915581731" sldId="286"/>
            <ac:picMk id="4" creationId="{0C2D92FC-96B8-1E64-53F5-A1E0021A6F58}"/>
          </ac:picMkLst>
        </pc:picChg>
      </pc:sldChg>
      <pc:sldChg chg="add del">
        <pc:chgData name="Bozman, Adam Nathaniel" userId="f0638ef9-1deb-4360-a9b3-4111be3bf51a" providerId="ADAL" clId="{B648A5BB-EE0E-48BF-AF76-3A33FDFF3451}" dt="2023-02-23T19:43:13.021" v="2365" actId="2696"/>
        <pc:sldMkLst>
          <pc:docMk/>
          <pc:sldMk cId="1186724659" sldId="287"/>
        </pc:sldMkLst>
      </pc:sldChg>
      <pc:sldChg chg="delSp modSp add mod modTransition">
        <pc:chgData name="Bozman, Adam Nathaniel" userId="f0638ef9-1deb-4360-a9b3-4111be3bf51a" providerId="ADAL" clId="{B648A5BB-EE0E-48BF-AF76-3A33FDFF3451}" dt="2023-02-23T19:43:07.620" v="2364"/>
        <pc:sldMkLst>
          <pc:docMk/>
          <pc:sldMk cId="781975474" sldId="288"/>
        </pc:sldMkLst>
        <pc:spChg chg="del">
          <ac:chgData name="Bozman, Adam Nathaniel" userId="f0638ef9-1deb-4360-a9b3-4111be3bf51a" providerId="ADAL" clId="{B648A5BB-EE0E-48BF-AF76-3A33FDFF3451}" dt="2023-02-23T19:42:14.150" v="2352" actId="21"/>
          <ac:spMkLst>
            <pc:docMk/>
            <pc:sldMk cId="781975474" sldId="288"/>
            <ac:spMk id="6" creationId="{EEF0D0AF-BA9D-BA4C-AB3F-F8D9E7955440}"/>
          </ac:spMkLst>
        </pc:spChg>
        <pc:picChg chg="mod">
          <ac:chgData name="Bozman, Adam Nathaniel" userId="f0638ef9-1deb-4360-a9b3-4111be3bf51a" providerId="ADAL" clId="{B648A5BB-EE0E-48BF-AF76-3A33FDFF3451}" dt="2023-02-23T19:42:32.457" v="2358" actId="1076"/>
          <ac:picMkLst>
            <pc:docMk/>
            <pc:sldMk cId="781975474" sldId="288"/>
            <ac:picMk id="4" creationId="{0C2D92FC-96B8-1E64-53F5-A1E0021A6F58}"/>
          </ac:picMkLst>
        </pc:picChg>
      </pc:sldChg>
      <pc:sldChg chg="modSp add ord modTransition">
        <pc:chgData name="Bozman, Adam Nathaniel" userId="f0638ef9-1deb-4360-a9b3-4111be3bf51a" providerId="ADAL" clId="{B648A5BB-EE0E-48BF-AF76-3A33FDFF3451}" dt="2023-02-23T19:43:00.348" v="2363"/>
        <pc:sldMkLst>
          <pc:docMk/>
          <pc:sldMk cId="2813305947" sldId="289"/>
        </pc:sldMkLst>
        <pc:picChg chg="mod">
          <ac:chgData name="Bozman, Adam Nathaniel" userId="f0638ef9-1deb-4360-a9b3-4111be3bf51a" providerId="ADAL" clId="{B648A5BB-EE0E-48BF-AF76-3A33FDFF3451}" dt="2023-02-23T19:42:51.800" v="2362" actId="14826"/>
          <ac:picMkLst>
            <pc:docMk/>
            <pc:sldMk cId="2813305947" sldId="289"/>
            <ac:picMk id="4" creationId="{0C2D92FC-96B8-1E64-53F5-A1E0021A6F58}"/>
          </ac:picMkLst>
        </pc:picChg>
      </pc:sldChg>
      <pc:sldChg chg="addSp delSp modSp add mod">
        <pc:chgData name="Bozman, Adam Nathaniel" userId="f0638ef9-1deb-4360-a9b3-4111be3bf51a" providerId="ADAL" clId="{B648A5BB-EE0E-48BF-AF76-3A33FDFF3451}" dt="2023-02-23T20:14:31.576" v="2682" actId="20577"/>
        <pc:sldMkLst>
          <pc:docMk/>
          <pc:sldMk cId="194625889" sldId="290"/>
        </pc:sldMkLst>
        <pc:spChg chg="mod">
          <ac:chgData name="Bozman, Adam Nathaniel" userId="f0638ef9-1deb-4360-a9b3-4111be3bf51a" providerId="ADAL" clId="{B648A5BB-EE0E-48BF-AF76-3A33FDFF3451}" dt="2023-02-23T20:14:31.576" v="2682" actId="20577"/>
          <ac:spMkLst>
            <pc:docMk/>
            <pc:sldMk cId="194625889" sldId="290"/>
            <ac:spMk id="2" creationId="{900AD881-4292-3942-BA86-91F62FAFA2BA}"/>
          </ac:spMkLst>
        </pc:spChg>
        <pc:spChg chg="del mod">
          <ac:chgData name="Bozman, Adam Nathaniel" userId="f0638ef9-1deb-4360-a9b3-4111be3bf51a" providerId="ADAL" clId="{B648A5BB-EE0E-48BF-AF76-3A33FDFF3451}" dt="2023-02-23T20:05:00.838" v="2561" actId="26606"/>
          <ac:spMkLst>
            <pc:docMk/>
            <pc:sldMk cId="194625889" sldId="290"/>
            <ac:spMk id="6" creationId="{EEF0D0AF-BA9D-BA4C-AB3F-F8D9E7955440}"/>
          </ac:spMkLst>
        </pc:spChg>
        <pc:graphicFrameChg chg="add">
          <ac:chgData name="Bozman, Adam Nathaniel" userId="f0638ef9-1deb-4360-a9b3-4111be3bf51a" providerId="ADAL" clId="{B648A5BB-EE0E-48BF-AF76-3A33FDFF3451}" dt="2023-02-23T20:05:00.838" v="2561" actId="26606"/>
          <ac:graphicFrameMkLst>
            <pc:docMk/>
            <pc:sldMk cId="194625889" sldId="290"/>
            <ac:graphicFrameMk id="15" creationId="{87F68087-170E-A8A3-0D7C-0614D85CD4C1}"/>
          </ac:graphicFrameMkLst>
        </pc:graphicFrameChg>
      </pc:sldChg>
      <pc:sldChg chg="add del ord">
        <pc:chgData name="Bozman, Adam Nathaniel" userId="f0638ef9-1deb-4360-a9b3-4111be3bf51a" providerId="ADAL" clId="{B648A5BB-EE0E-48BF-AF76-3A33FDFF3451}" dt="2023-02-23T20:12:01.748" v="2646" actId="2696"/>
        <pc:sldMkLst>
          <pc:docMk/>
          <pc:sldMk cId="3557260139" sldId="291"/>
        </pc:sldMkLst>
      </pc:sldChg>
      <pc:sldChg chg="addSp delSp modSp add mod">
        <pc:chgData name="Bozman, Adam Nathaniel" userId="f0638ef9-1deb-4360-a9b3-4111be3bf51a" providerId="ADAL" clId="{B648A5BB-EE0E-48BF-AF76-3A33FDFF3451}" dt="2023-02-23T20:15:26.772" v="2703"/>
        <pc:sldMkLst>
          <pc:docMk/>
          <pc:sldMk cId="4101871517" sldId="291"/>
        </pc:sldMkLst>
        <pc:spChg chg="mod">
          <ac:chgData name="Bozman, Adam Nathaniel" userId="f0638ef9-1deb-4360-a9b3-4111be3bf51a" providerId="ADAL" clId="{B648A5BB-EE0E-48BF-AF76-3A33FDFF3451}" dt="2023-02-23T20:12:14.905" v="2660" actId="20577"/>
          <ac:spMkLst>
            <pc:docMk/>
            <pc:sldMk cId="4101871517" sldId="29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B648A5BB-EE0E-48BF-AF76-3A33FDFF3451}" dt="2023-02-23T20:15:26.772" v="2703"/>
          <ac:spMkLst>
            <pc:docMk/>
            <pc:sldMk cId="4101871517" sldId="291"/>
            <ac:spMk id="3" creationId="{B9E74D0F-4285-0F57-6037-BAD7A022C0C9}"/>
          </ac:spMkLst>
        </pc:spChg>
        <pc:graphicFrameChg chg="del">
          <ac:chgData name="Bozman, Adam Nathaniel" userId="f0638ef9-1deb-4360-a9b3-4111be3bf51a" providerId="ADAL" clId="{B648A5BB-EE0E-48BF-AF76-3A33FDFF3451}" dt="2023-02-23T20:12:09.687" v="2648" actId="21"/>
          <ac:graphicFrameMkLst>
            <pc:docMk/>
            <pc:sldMk cId="4101871517" sldId="291"/>
            <ac:graphicFrameMk id="15" creationId="{87F68087-170E-A8A3-0D7C-0614D85CD4C1}"/>
          </ac:graphicFrameMkLst>
        </pc:graphicFrameChg>
      </pc:sldChg>
      <pc:sldChg chg="addSp modSp add mod">
        <pc:chgData name="Bozman, Adam Nathaniel" userId="f0638ef9-1deb-4360-a9b3-4111be3bf51a" providerId="ADAL" clId="{B648A5BB-EE0E-48BF-AF76-3A33FDFF3451}" dt="2023-02-23T20:16:45.298" v="2757" actId="1076"/>
        <pc:sldMkLst>
          <pc:docMk/>
          <pc:sldMk cId="3303754697" sldId="292"/>
        </pc:sldMkLst>
        <pc:spChg chg="mod">
          <ac:chgData name="Bozman, Adam Nathaniel" userId="f0638ef9-1deb-4360-a9b3-4111be3bf51a" providerId="ADAL" clId="{B648A5BB-EE0E-48BF-AF76-3A33FDFF3451}" dt="2023-02-23T20:15:15.405" v="2702" actId="20577"/>
          <ac:spMkLst>
            <pc:docMk/>
            <pc:sldMk cId="3303754697" sldId="292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B648A5BB-EE0E-48BF-AF76-3A33FDFF3451}" dt="2023-02-23T20:16:09.137" v="2746" actId="20577"/>
          <ac:spMkLst>
            <pc:docMk/>
            <pc:sldMk cId="3303754697" sldId="292"/>
            <ac:spMk id="3" creationId="{2DCFB9C7-F27F-2D14-3866-338F61B0B99A}"/>
          </ac:spMkLst>
        </pc:spChg>
        <pc:cxnChg chg="add mod">
          <ac:chgData name="Bozman, Adam Nathaniel" userId="f0638ef9-1deb-4360-a9b3-4111be3bf51a" providerId="ADAL" clId="{B648A5BB-EE0E-48BF-AF76-3A33FDFF3451}" dt="2023-02-23T20:16:45.298" v="2757" actId="1076"/>
          <ac:cxnSpMkLst>
            <pc:docMk/>
            <pc:sldMk cId="3303754697" sldId="292"/>
            <ac:cxnSpMk id="5" creationId="{3B8147B1-D4A2-71AB-8301-723B88E7B015}"/>
          </ac:cxnSpMkLst>
        </pc:cxnChg>
        <pc:cxnChg chg="add mod">
          <ac:chgData name="Bozman, Adam Nathaniel" userId="f0638ef9-1deb-4360-a9b3-4111be3bf51a" providerId="ADAL" clId="{B648A5BB-EE0E-48BF-AF76-3A33FDFF3451}" dt="2023-02-23T20:16:42.993" v="2756" actId="1076"/>
          <ac:cxnSpMkLst>
            <pc:docMk/>
            <pc:sldMk cId="3303754697" sldId="292"/>
            <ac:cxnSpMk id="9" creationId="{0B047BED-F0C6-4DD7-BDC7-4E6735B374D4}"/>
          </ac:cxnSpMkLst>
        </pc:cxnChg>
      </pc:sldChg>
      <pc:sldChg chg="addSp delSp modSp add del mod ord modTransition modAnim">
        <pc:chgData name="Bozman, Adam Nathaniel" userId="f0638ef9-1deb-4360-a9b3-4111be3bf51a" providerId="ADAL" clId="{B648A5BB-EE0E-48BF-AF76-3A33FDFF3451}" dt="2023-02-23T20:26:43.041" v="2839" actId="21"/>
        <pc:sldMkLst>
          <pc:docMk/>
          <pc:sldMk cId="785963922" sldId="293"/>
        </pc:sldMkLst>
        <pc:spChg chg="del mod">
          <ac:chgData name="Bozman, Adam Nathaniel" userId="f0638ef9-1deb-4360-a9b3-4111be3bf51a" providerId="ADAL" clId="{B648A5BB-EE0E-48BF-AF76-3A33FDFF3451}" dt="2023-02-23T20:26:24.842" v="2834" actId="21"/>
          <ac:spMkLst>
            <pc:docMk/>
            <pc:sldMk cId="785963922" sldId="293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B648A5BB-EE0E-48BF-AF76-3A33FDFF3451}" dt="2023-02-23T20:24:20.813" v="2818" actId="1076"/>
          <ac:spMkLst>
            <pc:docMk/>
            <pc:sldMk cId="785963922" sldId="293"/>
            <ac:spMk id="4" creationId="{C85E2F2E-D0AD-51DA-783D-5B35B716EFDA}"/>
          </ac:spMkLst>
        </pc:spChg>
        <pc:spChg chg="add del mod">
          <ac:chgData name="Bozman, Adam Nathaniel" userId="f0638ef9-1deb-4360-a9b3-4111be3bf51a" providerId="ADAL" clId="{B648A5BB-EE0E-48BF-AF76-3A33FDFF3451}" dt="2023-02-23T20:26:43.041" v="2839" actId="21"/>
          <ac:spMkLst>
            <pc:docMk/>
            <pc:sldMk cId="785963922" sldId="293"/>
            <ac:spMk id="10" creationId="{73753743-F674-547B-9DCA-764713568E7F}"/>
          </ac:spMkLst>
        </pc:spChg>
      </pc:sldChg>
      <pc:sldChg chg="delSp modSp add mod modTransition">
        <pc:chgData name="Bozman, Adam Nathaniel" userId="f0638ef9-1deb-4360-a9b3-4111be3bf51a" providerId="ADAL" clId="{B648A5BB-EE0E-48BF-AF76-3A33FDFF3451}" dt="2023-02-23T20:28:20.074" v="2878"/>
        <pc:sldMkLst>
          <pc:docMk/>
          <pc:sldMk cId="242205921" sldId="294"/>
        </pc:sldMkLst>
        <pc:spChg chg="mod">
          <ac:chgData name="Bozman, Adam Nathaniel" userId="f0638ef9-1deb-4360-a9b3-4111be3bf51a" providerId="ADAL" clId="{B648A5BB-EE0E-48BF-AF76-3A33FDFF3451}" dt="2023-02-23T20:26:31.867" v="2835" actId="1076"/>
          <ac:spMkLst>
            <pc:docMk/>
            <pc:sldMk cId="242205921" sldId="294"/>
            <ac:spMk id="2" creationId="{900AD881-4292-3942-BA86-91F62FAFA2BA}"/>
          </ac:spMkLst>
        </pc:spChg>
        <pc:spChg chg="del mod">
          <ac:chgData name="Bozman, Adam Nathaniel" userId="f0638ef9-1deb-4360-a9b3-4111be3bf51a" providerId="ADAL" clId="{B648A5BB-EE0E-48BF-AF76-3A33FDFF3451}" dt="2023-02-23T20:26:37.574" v="2837" actId="21"/>
          <ac:spMkLst>
            <pc:docMk/>
            <pc:sldMk cId="242205921" sldId="294"/>
            <ac:spMk id="4" creationId="{C85E2F2E-D0AD-51DA-783D-5B35B716EFDA}"/>
          </ac:spMkLst>
        </pc:spChg>
      </pc:sldChg>
    </pc:docChg>
  </pc:docChgLst>
  <pc:docChgLst>
    <pc:chgData name="Bozman, Adam Nathaniel" userId="f0638ef9-1deb-4360-a9b3-4111be3bf51a" providerId="ADAL" clId="{D8C48C24-E634-47CA-801F-90717D5C5D3D}"/>
    <pc:docChg chg="modSld">
      <pc:chgData name="Bozman, Adam Nathaniel" userId="f0638ef9-1deb-4360-a9b3-4111be3bf51a" providerId="ADAL" clId="{D8C48C24-E634-47CA-801F-90717D5C5D3D}" dt="2023-02-28T22:38:53.371" v="7" actId="20577"/>
      <pc:docMkLst>
        <pc:docMk/>
      </pc:docMkLst>
      <pc:sldChg chg="modSp mod">
        <pc:chgData name="Bozman, Adam Nathaniel" userId="f0638ef9-1deb-4360-a9b3-4111be3bf51a" providerId="ADAL" clId="{D8C48C24-E634-47CA-801F-90717D5C5D3D}" dt="2023-02-28T22:38:53.371" v="7" actId="20577"/>
        <pc:sldMkLst>
          <pc:docMk/>
          <pc:sldMk cId="805916559" sldId="261"/>
        </pc:sldMkLst>
        <pc:spChg chg="mod">
          <ac:chgData name="Bozman, Adam Nathaniel" userId="f0638ef9-1deb-4360-a9b3-4111be3bf51a" providerId="ADAL" clId="{D8C48C24-E634-47CA-801F-90717D5C5D3D}" dt="2023-02-28T22:38:53.371" v="7" actId="20577"/>
          <ac:spMkLst>
            <pc:docMk/>
            <pc:sldMk cId="805916559" sldId="261"/>
            <ac:spMk id="2" creationId="{900AD881-4292-3942-BA86-91F62FAFA2BA}"/>
          </ac:spMkLst>
        </pc:spChg>
      </pc:sldChg>
      <pc:sldChg chg="modSp mod">
        <pc:chgData name="Bozman, Adam Nathaniel" userId="f0638ef9-1deb-4360-a9b3-4111be3bf51a" providerId="ADAL" clId="{D8C48C24-E634-47CA-801F-90717D5C5D3D}" dt="2023-02-28T17:09:14.510" v="0" actId="20577"/>
        <pc:sldMkLst>
          <pc:docMk/>
          <pc:sldMk cId="915581731" sldId="286"/>
        </pc:sldMkLst>
        <pc:spChg chg="mod">
          <ac:chgData name="Bozman, Adam Nathaniel" userId="f0638ef9-1deb-4360-a9b3-4111be3bf51a" providerId="ADAL" clId="{D8C48C24-E634-47CA-801F-90717D5C5D3D}" dt="2023-02-28T17:09:14.510" v="0" actId="20577"/>
          <ac:spMkLst>
            <pc:docMk/>
            <pc:sldMk cId="915581731" sldId="286"/>
            <ac:spMk id="6" creationId="{EEF0D0AF-BA9D-BA4C-AB3F-F8D9E79554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28,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28,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February 28,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gov.law.harvard.edu/2016/08/22/opting-out-of-the-fiduciary-duty-of-loyalty-corporate-opportunity-waivers-within-public-companies/#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gov.law.harvard.edu/2016/08/22/opting-out-of-the-fiduciary-duty-of-loyalty-corporate-opportunity-waivers-within-public-companies/#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1"/>
            <a:ext cx="9144000" cy="1960530"/>
          </a:xfrm>
        </p:spPr>
        <p:txBody>
          <a:bodyPr/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Disloyal Managers and Shareholders’ Wealth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0193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Finch, Hartford, and Tran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RFS | Forthcoming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136613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Acquisitions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C62D35-52EA-CAF2-15DA-8A44E9CE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9" y="2539406"/>
            <a:ext cx="10087942" cy="340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F94963-2015-A7C8-2BBD-A283AF6546D1}"/>
              </a:ext>
            </a:extLst>
          </p:cNvPr>
          <p:cNvSpPr/>
          <p:nvPr/>
        </p:nvSpPr>
        <p:spPr>
          <a:xfrm>
            <a:off x="2587752" y="3445323"/>
            <a:ext cx="2795906" cy="18458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81C24-09B1-F104-0266-A514249C0582}"/>
              </a:ext>
            </a:extLst>
          </p:cNvPr>
          <p:cNvSpPr/>
          <p:nvPr/>
        </p:nvSpPr>
        <p:spPr>
          <a:xfrm>
            <a:off x="5410391" y="3453511"/>
            <a:ext cx="2795906" cy="18458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D705C1-3D5C-3E13-CFD5-858563038E67}"/>
              </a:ext>
            </a:extLst>
          </p:cNvPr>
          <p:cNvSpPr/>
          <p:nvPr/>
        </p:nvSpPr>
        <p:spPr>
          <a:xfrm>
            <a:off x="8231758" y="3453511"/>
            <a:ext cx="2795906" cy="18458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100612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Reincorporation Critique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Critique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4331413" y="3924161"/>
            <a:ext cx="3529174" cy="49012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9E0605"/>
                </a:solidFill>
                <a:latin typeface="Corbel" panose="020B0503020204020204" pitchFamily="34" charset="0"/>
              </a:rPr>
              <a:t>A Local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CC144-43A2-5B16-F11F-1C4C3351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885574"/>
            <a:ext cx="2526055" cy="1420906"/>
          </a:xfrm>
          <a:prstGeom prst="rect">
            <a:avLst/>
          </a:prstGeom>
        </p:spPr>
      </p:pic>
      <p:pic>
        <p:nvPicPr>
          <p:cNvPr id="1026" name="Picture 2" descr="Microsoft Logo and symbol, meaning, history, PNG">
            <a:extLst>
              <a:ext uri="{FF2B5EF4-FFF2-40B4-BE49-F238E27FC236}">
                <a16:creationId xmlns:a16="http://schemas.microsoft.com/office/drawing/2014/main" id="{766C1656-248B-B516-C38B-055F3745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74" y="4706899"/>
            <a:ext cx="2655870" cy="149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F4485-59D9-1184-B021-A2A6C20A0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763" y="4546407"/>
            <a:ext cx="2655870" cy="125326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0E6877B-F1BA-166B-20C8-FC862CF15288}"/>
              </a:ext>
            </a:extLst>
          </p:cNvPr>
          <p:cNvSpPr txBox="1">
            <a:spLocks/>
          </p:cNvSpPr>
          <p:nvPr/>
        </p:nvSpPr>
        <p:spPr>
          <a:xfrm>
            <a:off x="982466" y="2306364"/>
            <a:ext cx="10492485" cy="51404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Most U.S. companies are incorporated in Delaware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(&gt;50%, 66.8% S&amp;P 500, and ~93% of all IPOs).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B8E66-D446-9931-FAE3-B96539683883}"/>
              </a:ext>
            </a:extLst>
          </p:cNvPr>
          <p:cNvSpPr txBox="1"/>
          <p:nvPr/>
        </p:nvSpPr>
        <p:spPr>
          <a:xfrm>
            <a:off x="478306" y="3104005"/>
            <a:ext cx="11235387" cy="1200329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Delaware Effect</a:t>
            </a: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HQ Differences</a:t>
            </a: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Migration of Incorporation</a:t>
            </a:r>
          </a:p>
        </p:txBody>
      </p:sp>
    </p:spTree>
    <p:extLst>
      <p:ext uri="{BB962C8B-B14F-4D97-AF65-F5344CB8AC3E}">
        <p14:creationId xmlns:p14="http://schemas.microsoft.com/office/powerpoint/2010/main" val="227717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364224" cy="946742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26751"/>
            <a:ext cx="4846320" cy="445384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“In 2000, a quiet revolution in the standards of corporate governance started.” 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Small, emerging firms,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where agency conflicts are less of a concern, may benefit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Larger firms might exploit these COWs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Following COW statutes,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contribution to innovation decreases 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Authors uncover evidence that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investor reactions upon the enactment of COWs are positive for small cap stocks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Parallel Trends and Serial Correlation are still a concern.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861142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461" y="2175409"/>
            <a:ext cx="10029077" cy="2814958"/>
          </a:xfrm>
        </p:spPr>
        <p:txBody>
          <a:bodyPr>
            <a:normAutofit fontScale="90000"/>
          </a:bodyPr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How does Shareholder Governance Affect the Cost of Borrowing?  </a:t>
            </a:r>
            <a:r>
              <a:rPr lang="en-US" sz="49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Evidence from the Passage of Anti-Takeover Provisions</a:t>
            </a:r>
            <a:endParaRPr 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504117"/>
            <a:ext cx="9144000" cy="1171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Liu &amp; Wu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JAE |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5081807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82112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448800" cy="1754114"/>
          </a:xfrm>
        </p:spPr>
        <p:txBody>
          <a:bodyPr lIns="0" rIns="0">
            <a:noAutofit/>
          </a:bodyPr>
          <a:lstStyle/>
          <a:p>
            <a:pPr algn="l"/>
            <a:r>
              <a:rPr lang="en-US" sz="5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What is the Effect of Shareholder Governance (ATPs)?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607634" y="4429189"/>
            <a:ext cx="8976732" cy="2075372"/>
          </a:xfrm>
          <a:prstGeom prst="rect">
            <a:avLst/>
          </a:prstGeom>
        </p:spPr>
        <p:txBody>
          <a:bodyPr vert="horz" lIns="0" tIns="45720" rIns="91440" bIns="45720" numCol="2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E0605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Entrenchment Reduction Channel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orbel" panose="020B0503020204020204" pitchFamily="34" charset="0"/>
              </a:rPr>
              <a:t>If passing reduces management entrenchment,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orbel" panose="020B0503020204020204" pitchFamily="34" charset="0"/>
              </a:rPr>
              <a:t>it could decrease monitoring costs for creditors</a:t>
            </a:r>
            <a:r>
              <a:rPr lang="en-US" sz="2000" b="1" dirty="0">
                <a:solidFill>
                  <a:srgbClr val="E7E6E6">
                    <a:lumMod val="25000"/>
                  </a:srgbClr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E7E6E6">
                    <a:lumMod val="25000"/>
                  </a:srgbClr>
                </a:solidFill>
                <a:latin typeface="Corbel" panose="020B0503020204020204" pitchFamily="34" charset="0"/>
              </a:rPr>
              <a:t>(lead to lower interest rates and relaxed contracts)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E0605"/>
                </a:solidFill>
                <a:effectLst/>
                <a:uLnTx/>
                <a:uFillTx/>
                <a:latin typeface="Corbel" panose="020B0503020204020204" pitchFamily="34" charset="0"/>
              </a:rPr>
              <a:t>Agency Conflicts Channel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If passing exacerbates agency conflicts between shareholder and creditors,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creditors would react negatively, and lenders would demand higher interest rates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622795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018371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B17BC-AE33-1008-2B06-F789A6538909}"/>
              </a:ext>
            </a:extLst>
          </p:cNvPr>
          <p:cNvSpPr txBox="1"/>
          <p:nvPr/>
        </p:nvSpPr>
        <p:spPr>
          <a:xfrm>
            <a:off x="1371601" y="2839073"/>
            <a:ext cx="94487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Prior studies document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positive stock market reactions to the passage of governance proposals, especially anti-takeover provisions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Cunat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et al.,2012).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6F87E-2ADF-C2AE-4DA1-5AFAA36A8788}"/>
              </a:ext>
            </a:extLst>
          </p:cNvPr>
          <p:cNvSpPr txBox="1"/>
          <p:nvPr/>
        </p:nvSpPr>
        <p:spPr>
          <a:xfrm>
            <a:off x="1371601" y="3607991"/>
            <a:ext cx="94487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 theory, the passage of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governance proposals could have either beneficial or detrimental effects on firms’ creditors.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Passage ≠ Implementation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309696"/>
            <a:ext cx="9656064" cy="234100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Firms’ decisions to adopt governance provisions are endogenous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and it is difficult to distinguish the impact of shareholder governance from other factors that affect firms’ cost of borrowing, such as unobservable firm credit risks.  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An RDD Approach: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validity of the regression discontinuity research design requires a discrete jump in the implementation probability of voted proposals at the passing threshold…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shareholder proposal are non-binding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657350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63BFD-70CC-6700-9168-0E2155E7C379}"/>
              </a:ext>
            </a:extLst>
          </p:cNvPr>
          <p:cNvSpPr/>
          <p:nvPr/>
        </p:nvSpPr>
        <p:spPr>
          <a:xfrm>
            <a:off x="1809106" y="5084775"/>
            <a:ext cx="8573784" cy="914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8DE7-6831-924B-BAFC-75C19A104F32}"/>
              </a:ext>
            </a:extLst>
          </p:cNvPr>
          <p:cNvSpPr/>
          <p:nvPr/>
        </p:nvSpPr>
        <p:spPr>
          <a:xfrm>
            <a:off x="4901217" y="5084775"/>
            <a:ext cx="2377611" cy="914399"/>
          </a:xfrm>
          <a:prstGeom prst="rect">
            <a:avLst/>
          </a:prstGeom>
          <a:noFill/>
          <a:ln>
            <a:solidFill>
              <a:srgbClr val="9E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8A001E-2319-736D-76B2-6C797D67717A}"/>
              </a:ext>
            </a:extLst>
          </p:cNvPr>
          <p:cNvCxnSpPr>
            <a:cxnSpLocks/>
          </p:cNvCxnSpPr>
          <p:nvPr/>
        </p:nvCxnSpPr>
        <p:spPr>
          <a:xfrm>
            <a:off x="6084048" y="5084774"/>
            <a:ext cx="5975" cy="914398"/>
          </a:xfrm>
          <a:prstGeom prst="line">
            <a:avLst/>
          </a:prstGeom>
          <a:ln w="19050">
            <a:solidFill>
              <a:srgbClr val="9E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6DE8E1-E225-E955-8813-112277DA5641}"/>
              </a:ext>
            </a:extLst>
          </p:cNvPr>
          <p:cNvSpPr txBox="1"/>
          <p:nvPr/>
        </p:nvSpPr>
        <p:spPr>
          <a:xfrm>
            <a:off x="5139039" y="5357307"/>
            <a:ext cx="713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8.2%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59489-4301-8B8C-565B-EF5885F723BD}"/>
              </a:ext>
            </a:extLst>
          </p:cNvPr>
          <p:cNvSpPr txBox="1"/>
          <p:nvPr/>
        </p:nvSpPr>
        <p:spPr>
          <a:xfrm>
            <a:off x="6178560" y="5357307"/>
            <a:ext cx="1011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41.5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%</a:t>
            </a:r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2898CF4-99AC-F774-58D1-9FA60F4EB9A2}"/>
              </a:ext>
            </a:extLst>
          </p:cNvPr>
          <p:cNvSpPr/>
          <p:nvPr/>
        </p:nvSpPr>
        <p:spPr>
          <a:xfrm rot="5400000">
            <a:off x="3824570" y="2737525"/>
            <a:ext cx="255962" cy="4286891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4A0C49A-816A-B58E-8386-0617150EEFDA}"/>
              </a:ext>
            </a:extLst>
          </p:cNvPr>
          <p:cNvSpPr/>
          <p:nvPr/>
        </p:nvSpPr>
        <p:spPr>
          <a:xfrm rot="5400000">
            <a:off x="8111464" y="2737527"/>
            <a:ext cx="255962" cy="4286891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AFF0CD-084A-8A31-6542-5336392D87E7}"/>
              </a:ext>
            </a:extLst>
          </p:cNvPr>
          <p:cNvSpPr txBox="1"/>
          <p:nvPr/>
        </p:nvSpPr>
        <p:spPr>
          <a:xfrm>
            <a:off x="7809508" y="4339629"/>
            <a:ext cx="859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59.2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%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45C96C-6794-3D62-B103-8195EC69DDB1}"/>
              </a:ext>
            </a:extLst>
          </p:cNvPr>
          <p:cNvSpPr txBox="1"/>
          <p:nvPr/>
        </p:nvSpPr>
        <p:spPr>
          <a:xfrm>
            <a:off x="3595969" y="4339629"/>
            <a:ext cx="713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5.9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%</a:t>
            </a:r>
            <a:endParaRPr lang="en-US" dirty="0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B8DE3141-08F7-CB99-FEE9-670E7BC83963}"/>
              </a:ext>
            </a:extLst>
          </p:cNvPr>
          <p:cNvSpPr/>
          <p:nvPr/>
        </p:nvSpPr>
        <p:spPr>
          <a:xfrm rot="16200000" flipH="1">
            <a:off x="6050279" y="1881417"/>
            <a:ext cx="91440" cy="8573789"/>
          </a:xfrm>
          <a:prstGeom prst="righ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FD5C75-FA6B-D1C1-0DB5-54946CA6DC74}"/>
              </a:ext>
            </a:extLst>
          </p:cNvPr>
          <p:cNvSpPr txBox="1"/>
          <p:nvPr/>
        </p:nvSpPr>
        <p:spPr>
          <a:xfrm>
            <a:off x="4579400" y="6271704"/>
            <a:ext cx="300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Pass Rate (0-100%)</a:t>
            </a:r>
            <a:endParaRPr lang="en-US" dirty="0"/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5E121749-EE2C-2664-7723-9DA74D145812}"/>
              </a:ext>
            </a:extLst>
          </p:cNvPr>
          <p:cNvSpPr/>
          <p:nvPr/>
        </p:nvSpPr>
        <p:spPr>
          <a:xfrm rot="16200000" flipH="1">
            <a:off x="8786165" y="4623282"/>
            <a:ext cx="83417" cy="3098088"/>
          </a:xfrm>
          <a:prstGeom prst="righ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0425A987-CA3F-E8F4-BA4B-8A4BA00C1496}"/>
              </a:ext>
            </a:extLst>
          </p:cNvPr>
          <p:cNvSpPr/>
          <p:nvPr/>
        </p:nvSpPr>
        <p:spPr>
          <a:xfrm rot="16200000" flipH="1">
            <a:off x="3315418" y="4616281"/>
            <a:ext cx="91445" cy="3104067"/>
          </a:xfrm>
          <a:prstGeom prst="righ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0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SEC Rule 14a-8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81330"/>
            <a:ext cx="8224284" cy="410974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Under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Rule 14a-8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the Securities and Exchange Act of 1934,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any eligible shareholder can include a non-binding shareholder proposal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the company’s proxy statement for a vote at the next annual meeting.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Following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Cunat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et al. (2012),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focus on proposals that remove G-index or anti-takeover-related provisions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(since removing these provisions strengthens shareholder governance.</a:t>
            </a:r>
          </a:p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Panel A (Fig 1)</a:t>
            </a: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plots 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distribution of the vote share in favor of shareholder sponsored governance-related proposals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(smooth frequencies around mean)</a:t>
            </a:r>
          </a:p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Panel B (Fig 1)</a:t>
            </a:r>
            <a:r>
              <a:rPr lang="en-US" sz="2000" dirty="0">
                <a:solidFill>
                  <a:srgbClr val="9E0605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shows the continuity smoothness test (McCrary, 2008), that is insignificant around the mean (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cannot reject the null hypothesis that the discontinuity is zero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3943350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Hypothesis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567207" y="3228727"/>
            <a:ext cx="4259488" cy="1648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67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SEC Rule 14a-8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3609753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Hypothesis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EA42A57-308E-3455-99D5-CB48FA63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29" y="2316968"/>
            <a:ext cx="9624341" cy="3725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741CFD1-8E34-B20D-427B-FA477D673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34" y="2316968"/>
            <a:ext cx="4459732" cy="335235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D26FE0-9FA4-454B-CC86-48EC16931023}"/>
              </a:ext>
            </a:extLst>
          </p:cNvPr>
          <p:cNvCxnSpPr>
            <a:cxnSpLocks/>
          </p:cNvCxnSpPr>
          <p:nvPr/>
        </p:nvCxnSpPr>
        <p:spPr>
          <a:xfrm>
            <a:off x="8537798" y="3321050"/>
            <a:ext cx="0" cy="198438"/>
          </a:xfrm>
          <a:prstGeom prst="line">
            <a:avLst/>
          </a:prstGeom>
          <a:ln w="28575">
            <a:solidFill>
              <a:srgbClr val="DA060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3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Public Debt &amp; Loan Issuance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43B673-0B3D-E0D8-C403-0749D894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33" y="1769512"/>
            <a:ext cx="5619982" cy="239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A684B37-0B00-AD3E-2846-19555A079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33" y="4340688"/>
            <a:ext cx="5619982" cy="230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AA1D2-AEEF-C0A5-1524-DF55FB67B1A7}"/>
              </a:ext>
            </a:extLst>
          </p:cNvPr>
          <p:cNvSpPr txBox="1"/>
          <p:nvPr/>
        </p:nvSpPr>
        <p:spPr>
          <a:xfrm>
            <a:off x="579474" y="2176272"/>
            <a:ext cx="483781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b="1" u="sng" dirty="0">
                <a:solidFill>
                  <a:srgbClr val="9E0605"/>
                </a:solidFill>
                <a:latin typeface="Corbel" panose="020B0503020204020204" pitchFamily="34" charset="0"/>
              </a:rPr>
              <a:t>Figure 2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Investigating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reactions of public debt market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to passage of proposals using corporate bond returns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Panels A and 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(2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3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degree polynomials) illustrates the discontinuity in the public debt market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b="1" u="sng" dirty="0">
                <a:solidFill>
                  <a:srgbClr val="9E0605"/>
                </a:solidFill>
                <a:latin typeface="Corbel" panose="020B0503020204020204" pitchFamily="34" charset="0"/>
              </a:rPr>
              <a:t>Figure 3</a:t>
            </a:r>
            <a:r>
              <a:rPr lang="en-US" sz="1800" dirty="0">
                <a:solidFill>
                  <a:srgbClr val="9E0605"/>
                </a:solidFill>
                <a:latin typeface="Corbel" panose="020B0503020204020204" pitchFamily="34" charset="0"/>
              </a:rPr>
              <a:t> 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Tests the passage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proposals affect on loan interest rates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Panel A shows the discontinuity in interest rates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Panel B shows the changes in the number of general covenants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around the threshold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4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Loan Interest Rates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828799" y="2831288"/>
            <a:ext cx="6820786" cy="296877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point estimates of ‘Pass’ suggest that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passage of governance proposals leads to an increase in loan interest rates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For examples,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quadratic model shows that passing a proposal leads to a 47.8 basis point increase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the loan spread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These results suggest that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passing governance proposals leads to an increase in borrowing costs from banks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7778594" y="3342680"/>
            <a:ext cx="4668277" cy="182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15C2AA-1FF9-47BA-CCC8-10BED37BB97D}"/>
              </a:ext>
            </a:extLst>
          </p:cNvPr>
          <p:cNvSpPr txBox="1"/>
          <p:nvPr/>
        </p:nvSpPr>
        <p:spPr>
          <a:xfrm>
            <a:off x="1238692" y="2286900"/>
            <a:ext cx="8001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“Table 4 presents the empirical results for our main regression specification.” </a:t>
            </a:r>
          </a:p>
        </p:txBody>
      </p:sp>
    </p:spTree>
    <p:extLst>
      <p:ext uri="{BB962C8B-B14F-4D97-AF65-F5344CB8AC3E}">
        <p14:creationId xmlns:p14="http://schemas.microsoft.com/office/powerpoint/2010/main" val="48459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9112102" cy="1689299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Do Disloyal Managers Harm Shareholders’ Wealth?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854628"/>
            <a:ext cx="9656064" cy="308897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prohibition against fiduciaries appropriating business opportunities from their companies is a fundamental part of the duty of loyalty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the expectation of which is integral to U.S. corporate governance.”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Decreased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public firms’ investment in innovation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Decreased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investment in R&amp;D, a decrease in valuable patents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Innovation activities contribute less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to firm value (Market Reaction &amp; Tobin’s Q)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E0605"/>
                </a:solidFill>
                <a:latin typeface="Corbel" panose="020B0503020204020204" pitchFamily="34" charset="0"/>
              </a:rPr>
              <a:t>However, </a:t>
            </a: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this contracting flexibility positively impacts small and emerging firms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580839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945758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Research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421214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Loan Interest Rates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6220" y="2545263"/>
            <a:ext cx="9299560" cy="364522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8AC6EA-142E-4A67-AFC1-34811F5BBCFB}"/>
              </a:ext>
            </a:extLst>
          </p:cNvPr>
          <p:cNvSpPr/>
          <p:nvPr/>
        </p:nvSpPr>
        <p:spPr>
          <a:xfrm>
            <a:off x="2923952" y="2839212"/>
            <a:ext cx="7740503" cy="914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97C07-A6EF-E9BF-6FE8-ED11C93420DC}"/>
              </a:ext>
            </a:extLst>
          </p:cNvPr>
          <p:cNvSpPr/>
          <p:nvPr/>
        </p:nvSpPr>
        <p:spPr>
          <a:xfrm>
            <a:off x="4398134" y="2839211"/>
            <a:ext cx="795871" cy="914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Risky Firms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82233" y="2063865"/>
            <a:ext cx="8075428" cy="443262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evidence thus far corresponds with the Agency Conflict Channel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where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stronger shareholder control and high alignment of interests between shareholders and managers may </a:t>
            </a:r>
            <a:r>
              <a:rPr lang="en-US" sz="2000" b="1" i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intensify conflicts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interest 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between shareholders and creditors.”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direct implication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: the adverse effects of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improved internal governance on creditors should be more pronounced for </a:t>
            </a:r>
            <a:r>
              <a:rPr lang="en-US" sz="20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ex ante risker firms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Splitting the firms by Z-score prior to their shareholder meetings,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find that firms’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cost of borrowing is more pronounced for the lower Z-score subsample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point estimates of the low Z-score firms are much larger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than those for high Z-score firms</a:t>
            </a:r>
          </a:p>
          <a:p>
            <a:pPr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However, Z-score is inherently an endogenous variable.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8593544" y="3231394"/>
            <a:ext cx="4206813" cy="1643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581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656064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Risky Firms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92FC-96B8-1E64-53F5-A1E0021A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6220" y="2551158"/>
            <a:ext cx="9299560" cy="3633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B95D93-825C-CCBB-D2DA-A84E1FC2E11F}"/>
              </a:ext>
            </a:extLst>
          </p:cNvPr>
          <p:cNvSpPr/>
          <p:nvPr/>
        </p:nvSpPr>
        <p:spPr>
          <a:xfrm>
            <a:off x="1554246" y="2839213"/>
            <a:ext cx="4541753" cy="9143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364224" cy="946742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786808" y="2097095"/>
            <a:ext cx="5624623" cy="447923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“Examining public debts and private loans,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we find consistent evidence that passing governance proposals significantly increases firms’ cost of borrowing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.”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Significant and negative reactions to the passage of proposals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 the public debt market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Banks demand higher interest rates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and more general covenant in loan contracts after passage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These results are in line with the Agency Conflicts channel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: creditors appear concerned about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increased shareholder-debtholder conflicts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after internal corporate governance improvement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These effects on creditors are stronger among riskier firms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(firms with passed proposals become more volatile, too)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861142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82198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Premise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155303"/>
            <a:ext cx="9656064" cy="423522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duty of loyalty has long been characterized as inveterate and unyielding: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much of corporate law consists of ‘default rules’ that parties may freely alter, loyalty is widely perceived as ‘immutable’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-impervious to private efforts to dilute, tailor, or eliminate it.”</a:t>
            </a:r>
          </a:p>
          <a:p>
            <a:pPr algn="r">
              <a:lnSpc>
                <a:spcPct val="100000"/>
              </a:lnSpc>
            </a:pPr>
            <a:r>
              <a:rPr lang="en-US" sz="1400" dirty="0">
                <a:latin typeface="Corbel" panose="020B0503020204020204" pitchFamily="34" charset="0"/>
                <a:hlinkClick r:id="rId3"/>
              </a:rPr>
              <a:t>- Opting Out of the Fiduciary Duty of Loyalty (harvard.edu)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perception is, unfortunately, false: 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Beginning in 2000, Delaware dramatically departed from longstanding tradition,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amending its statues to enable corporations to waive a critical component of loyalty-the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corporate opportunity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doctrine-which forbids corporate fiduciaries from appropriating new business prospects for themselves without first offering them to the company. 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Delaware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corporations and managers were free to contract out of a significant portion of the duty of loyalty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(&gt;50% US incorporated in Delaware)</a:t>
            </a:r>
          </a:p>
        </p:txBody>
      </p:sp>
    </p:spTree>
    <p:extLst>
      <p:ext uri="{BB962C8B-B14F-4D97-AF65-F5344CB8AC3E}">
        <p14:creationId xmlns:p14="http://schemas.microsoft.com/office/powerpoint/2010/main" val="410187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73F732-55C8-10BF-5177-C2C598D43F2D}"/>
              </a:ext>
            </a:extLst>
          </p:cNvPr>
          <p:cNvSpPr txBox="1"/>
          <p:nvPr/>
        </p:nvSpPr>
        <p:spPr>
          <a:xfrm>
            <a:off x="1271425" y="819441"/>
            <a:ext cx="101097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C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orporate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 O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pportunity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 W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orbel" panose="020B0503020204020204" pitchFamily="34" charset="0"/>
                <a:ea typeface="+mj-ea"/>
                <a:cs typeface="Calibri" panose="020F0502020204030204" pitchFamily="34" charset="0"/>
              </a:rPr>
              <a:t>aiver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Premise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155303"/>
            <a:ext cx="9656064" cy="423522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duty of loyalty has long been characterized as inveterate and unyielding: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much of corporate law consists of ‘default rules’ that parties may freely alter, loyalty is widely perceived as ‘immutable’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-impervious to private efforts to dilute, tailor, or eliminate it.”</a:t>
            </a:r>
          </a:p>
          <a:p>
            <a:pPr algn="r">
              <a:lnSpc>
                <a:spcPct val="100000"/>
              </a:lnSpc>
            </a:pPr>
            <a:r>
              <a:rPr lang="en-US" sz="1400" dirty="0">
                <a:latin typeface="Corbel" panose="020B0503020204020204" pitchFamily="34" charset="0"/>
                <a:hlinkClick r:id="rId3"/>
              </a:rPr>
              <a:t>- Opting Out of the Fiduciary Duty of Loyalty (harvard.edu)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perception is, unfortunately, false: 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Beginning in 2000, Delaware dramatically departed from longstanding tradition,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amending its statues to enable corporations to waive a critical component of loyalty-the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corporate opportunity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doctrine-which forbids corporate fiduciaries from appropriating new business prospects for themselves without first offering them to the company. 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Delaware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corporations and managers were free to contract out of a significant portion of the duty of loyalty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(&gt;50% US incorporated in Delaware)</a:t>
            </a:r>
          </a:p>
        </p:txBody>
      </p:sp>
    </p:spTree>
    <p:extLst>
      <p:ext uri="{BB962C8B-B14F-4D97-AF65-F5344CB8AC3E}">
        <p14:creationId xmlns:p14="http://schemas.microsoft.com/office/powerpoint/2010/main" val="9450672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Intention-to-Treat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481209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9656064" cy="397764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adoption of COWs by state legislatures is exogenous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decision to implement a waiver is endogenous to the firm.  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“Unlike the TOT effects,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our ITT effects provide unbiased estimates of the average impact 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 a treatment on the cohort of firms eligible to embrace the waiver.”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b="1" u="sng" dirty="0">
                <a:solidFill>
                  <a:srgbClr val="9E0605"/>
                </a:solidFill>
                <a:latin typeface="Corbel" panose="020B0503020204020204" pitchFamily="34" charset="0"/>
              </a:rPr>
              <a:t>The Lower Bound</a:t>
            </a:r>
            <a:endParaRPr lang="en-US" sz="2000" u="sng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“To the extent that firms which are incorporated in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states that enact the law do not include the waiver in their respective charters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our analyses would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underestimate the true effect of the waiver law.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Consequently,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ITT effects the authors report should be viewed as a ‘lower bound’ to the treatment-on-the-treated (TOT) effects.</a:t>
            </a:r>
          </a:p>
        </p:txBody>
      </p:sp>
    </p:spTree>
    <p:extLst>
      <p:ext uri="{BB962C8B-B14F-4D97-AF65-F5344CB8AC3E}">
        <p14:creationId xmlns:p14="http://schemas.microsoft.com/office/powerpoint/2010/main" val="6919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Innovation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9656064" cy="418158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at small firms,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agency conflicts are not as severe and the flexibility for financing and advising will outweigh the agency conflict, the same is not true for large firms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  As such,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mangers covered by a corporate opportunity waiver could legally pursue and develop new business project for their personal benefit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without obligations of offering them to their firms.  </a:t>
            </a:r>
          </a:p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Firm capture of innovation output (patents) is predicted to decrease, but the prediction of innovation (R&amp;D) is ambiguous.  </a:t>
            </a:r>
          </a:p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9E0605"/>
                </a:solidFill>
                <a:latin typeface="Corbel" panose="020B0503020204020204" pitchFamily="34" charset="0"/>
              </a:rPr>
              <a:t>After COW Adoptions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R&amp;D spending drops by 19%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(from the sample mean)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Innovation ‘value’ falls by 18%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(from the sample mean)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Patent counts decline by 9%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(from the sample mean)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F4D9778-7610-02B3-E0D5-DB909915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9" y="4909856"/>
            <a:ext cx="3469170" cy="87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40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Innovation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599" y="5286054"/>
            <a:ext cx="9909424" cy="112507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“Overall, [Figure 1 and Table 3] suggest that once corporate fiduciaries can lawfully appropriate new business opportunities for themselves… the relative contribution of innovation to their firm's market value declines sharply.”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A3E2697-E868-9AED-5CAE-2A612D3E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98" y="2275726"/>
            <a:ext cx="10344226" cy="2600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97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Cash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406894" y="2101990"/>
            <a:ext cx="4407613" cy="401534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Dittmar and Mahrt-Smith (2007) show that the value of an extra dollar of cash is lower in firms with poor corporate governance.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According to Table 5,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value of an additional dollar falls by 9 to 12 cents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firms incorporated in states that pass COWs.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decrease is economically large,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~one standard deviation of the marginal value of cash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(10.4 cents)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6DDA44-5AB9-C44A-8FAA-FB21CE8E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94" y="2044464"/>
            <a:ext cx="5143946" cy="4130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FBE47A-3B45-8116-1A42-AAEA2FD2FD8D}"/>
              </a:ext>
            </a:extLst>
          </p:cNvPr>
          <p:cNvSpPr/>
          <p:nvPr/>
        </p:nvSpPr>
        <p:spPr>
          <a:xfrm>
            <a:off x="6417839" y="3194720"/>
            <a:ext cx="5051918" cy="184584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9909425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COWs and Acquisitions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4D0F-4285-0F57-6037-BAD7A022C0C9}"/>
              </a:ext>
            </a:extLst>
          </p:cNvPr>
          <p:cNvSpPr txBox="1">
            <a:spLocks/>
          </p:cNvSpPr>
          <p:nvPr/>
        </p:nvSpPr>
        <p:spPr>
          <a:xfrm>
            <a:off x="1371600" y="2275727"/>
            <a:ext cx="7597739" cy="339032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Are firms covered by COW laws?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More likely to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make acquisition bids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More likely to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make bids that are met w/negative market reaction(s)</a:t>
            </a:r>
          </a:p>
          <a:p>
            <a:pPr marL="400050" indent="-400050" algn="l">
              <a:lnSpc>
                <a:spcPct val="100000"/>
              </a:lnSpc>
              <a:spcAft>
                <a:spcPts val="1200"/>
              </a:spcAft>
              <a:buFont typeface="+mj-lt"/>
              <a:buAutoNum type="romanL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Less likely to withdraw from M&amp;A deals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that trigger negative returns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solidFill>
                  <a:srgbClr val="9E0605"/>
                </a:solidFill>
                <a:latin typeface="Corbel" panose="020B0503020204020204" pitchFamily="34" charset="0"/>
              </a:rPr>
              <a:t>The COW Indicator: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COW states are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0.8% more likely to make a merger bid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(~14%)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COW states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increase M&amp;A bids 0.7%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(5.7%)</a:t>
            </a:r>
          </a:p>
          <a:p>
            <a:pPr marL="400050" indent="-400050" algn="l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COW states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increase 4.7% in total M&amp;A deal value</a:t>
            </a:r>
          </a:p>
          <a:p>
            <a:pPr algn="l">
              <a:lnSpc>
                <a:spcPct val="100000"/>
              </a:lnSpc>
            </a:pPr>
            <a:endParaRPr lang="en-US" sz="2000" b="1" dirty="0">
              <a:solidFill>
                <a:srgbClr val="9E0605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C62D35-52EA-CAF2-15DA-8A44E9CE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24555" y="3213161"/>
            <a:ext cx="4178899" cy="1410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68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1750</Words>
  <Application>Microsoft Office PowerPoint</Application>
  <PresentationFormat>Widescreen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Wingdings</vt:lpstr>
      <vt:lpstr>Office Theme</vt:lpstr>
      <vt:lpstr>Disloyal Managers and Shareholders’ Wealth</vt:lpstr>
      <vt:lpstr>Do Disloyal Managers Harm Shareholders’ Wealth?</vt:lpstr>
      <vt:lpstr>COWs</vt:lpstr>
      <vt:lpstr>PowerPoint Presentation</vt:lpstr>
      <vt:lpstr>Intention-to-Treat</vt:lpstr>
      <vt:lpstr>COWs and Innovation</vt:lpstr>
      <vt:lpstr>COWs and Innovation</vt:lpstr>
      <vt:lpstr>COWs and Cash</vt:lpstr>
      <vt:lpstr>COWs and Acquisitions</vt:lpstr>
      <vt:lpstr>COWs and Acquisitions</vt:lpstr>
      <vt:lpstr>Reincorporation Critique</vt:lpstr>
      <vt:lpstr>Conclusions</vt:lpstr>
      <vt:lpstr>How does Shareholder Governance Affect the Cost of Borrowing?  Evidence from the Passage of Anti-Takeover Provisions</vt:lpstr>
      <vt:lpstr>What is the Effect of Shareholder Governance (ATPs)?</vt:lpstr>
      <vt:lpstr>Passage ≠ Implementation</vt:lpstr>
      <vt:lpstr>SEC Rule 14a-8</vt:lpstr>
      <vt:lpstr>SEC Rule 14a-8</vt:lpstr>
      <vt:lpstr>Public Debt &amp; Loan Issuance</vt:lpstr>
      <vt:lpstr>Loan Interest Rates</vt:lpstr>
      <vt:lpstr>Loan Interest Rates</vt:lpstr>
      <vt:lpstr>Risky Firms</vt:lpstr>
      <vt:lpstr>Risky Firms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2023-02-28T22:39:02Z</dcterms:modified>
</cp:coreProperties>
</file>