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1" r:id="rId3"/>
    <p:sldId id="261" r:id="rId4"/>
    <p:sldId id="276" r:id="rId5"/>
    <p:sldId id="280" r:id="rId6"/>
    <p:sldId id="266" r:id="rId7"/>
    <p:sldId id="283" r:id="rId8"/>
    <p:sldId id="279" r:id="rId9"/>
    <p:sldId id="281" r:id="rId10"/>
    <p:sldId id="282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FF0020"/>
    <a:srgbClr val="9E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6247" autoAdjust="0"/>
  </p:normalViewPr>
  <p:slideViewPr>
    <p:cSldViewPr snapToGrid="0" snapToObjects="1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ACEB0B3B-0FBA-447F-B62E-C98AC3090D8D}"/>
    <pc:docChg chg="undo redo custSel modSld">
      <pc:chgData name="Bozman, Adam Nathaniel" userId="f0638ef9-1deb-4360-a9b3-4111be3bf51a" providerId="ADAL" clId="{ACEB0B3B-0FBA-447F-B62E-C98AC3090D8D}" dt="2023-02-14T18:55:17.910" v="2844" actId="20577"/>
      <pc:docMkLst>
        <pc:docMk/>
      </pc:docMkLst>
      <pc:sldChg chg="addSp delSp modSp mod">
        <pc:chgData name="Bozman, Adam Nathaniel" userId="f0638ef9-1deb-4360-a9b3-4111be3bf51a" providerId="ADAL" clId="{ACEB0B3B-0FBA-447F-B62E-C98AC3090D8D}" dt="2023-02-08T04:44:49.016" v="84"/>
        <pc:sldMkLst>
          <pc:docMk/>
          <pc:sldMk cId="721369664" sldId="260"/>
        </pc:sldMkLst>
        <pc:spChg chg="del">
          <ac:chgData name="Bozman, Adam Nathaniel" userId="f0638ef9-1deb-4360-a9b3-4111be3bf51a" providerId="ADAL" clId="{ACEB0B3B-0FBA-447F-B62E-C98AC3090D8D}" dt="2023-02-08T04:43:44.215" v="3" actId="478"/>
          <ac:spMkLst>
            <pc:docMk/>
            <pc:sldMk cId="721369664" sldId="260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ACEB0B3B-0FBA-447F-B62E-C98AC3090D8D}" dt="2023-02-08T04:44:10.561" v="40" actId="14100"/>
          <ac:spMkLst>
            <pc:docMk/>
            <pc:sldMk cId="721369664" sldId="260"/>
            <ac:spMk id="10" creationId="{5E35C7AF-E982-ED05-1D6E-54821ACE1376}"/>
          </ac:spMkLst>
        </pc:spChg>
        <pc:grpChg chg="mod">
          <ac:chgData name="Bozman, Adam Nathaniel" userId="f0638ef9-1deb-4360-a9b3-4111be3bf51a" providerId="ADAL" clId="{ACEB0B3B-0FBA-447F-B62E-C98AC3090D8D}" dt="2023-02-08T04:44:24.421" v="46"/>
          <ac:grpSpMkLst>
            <pc:docMk/>
            <pc:sldMk cId="721369664" sldId="260"/>
            <ac:grpSpMk id="22" creationId="{5359CC4F-7160-A144-A14B-2201A68EFC17}"/>
          </ac:grpSpMkLst>
        </pc:grpChg>
        <pc:grpChg chg="del mod">
          <ac:chgData name="Bozman, Adam Nathaniel" userId="f0638ef9-1deb-4360-a9b3-4111be3bf51a" providerId="ADAL" clId="{ACEB0B3B-0FBA-447F-B62E-C98AC3090D8D}" dt="2023-02-08T04:44:41.250" v="70"/>
          <ac:grpSpMkLst>
            <pc:docMk/>
            <pc:sldMk cId="721369664" sldId="260"/>
            <ac:grpSpMk id="39" creationId="{1C769AF3-B30F-2D62-DE82-F432BAAC771C}"/>
          </ac:grpSpMkLst>
        </pc:grpChg>
        <pc:grpChg chg="del mod">
          <ac:chgData name="Bozman, Adam Nathaniel" userId="f0638ef9-1deb-4360-a9b3-4111be3bf51a" providerId="ADAL" clId="{ACEB0B3B-0FBA-447F-B62E-C98AC3090D8D}" dt="2023-02-08T04:44:49.016" v="84"/>
          <ac:grpSpMkLst>
            <pc:docMk/>
            <pc:sldMk cId="721369664" sldId="260"/>
            <ac:grpSpMk id="46" creationId="{F790E812-8DD6-322B-0C46-D339FBF5B722}"/>
          </ac:grpSpMkLst>
        </pc:grpChg>
        <pc:grpChg chg="mod">
          <ac:chgData name="Bozman, Adam Nathaniel" userId="f0638ef9-1deb-4360-a9b3-4111be3bf51a" providerId="ADAL" clId="{ACEB0B3B-0FBA-447F-B62E-C98AC3090D8D}" dt="2023-02-08T04:44:49.016" v="84"/>
          <ac:grpSpMkLst>
            <pc:docMk/>
            <pc:sldMk cId="721369664" sldId="260"/>
            <ac:grpSpMk id="60" creationId="{77734074-8DE9-5577-7565-B89A84026A8C}"/>
          </ac:grpSpMkLst>
        </pc:grpChg>
        <pc:inkChg chg="add">
          <ac:chgData name="Bozman, Adam Nathaniel" userId="f0638ef9-1deb-4360-a9b3-4111be3bf51a" providerId="ADAL" clId="{ACEB0B3B-0FBA-447F-B62E-C98AC3090D8D}" dt="2023-02-08T04:43:39.446" v="0" actId="9405"/>
          <ac:inkMkLst>
            <pc:docMk/>
            <pc:sldMk cId="721369664" sldId="260"/>
            <ac:inkMk id="3" creationId="{995A5DB5-26A6-C8BC-240F-8E2B10CB7976}"/>
          </ac:inkMkLst>
        </pc:inkChg>
        <pc:inkChg chg="add">
          <ac:chgData name="Bozman, Adam Nathaniel" userId="f0638ef9-1deb-4360-a9b3-4111be3bf51a" providerId="ADAL" clId="{ACEB0B3B-0FBA-447F-B62E-C98AC3090D8D}" dt="2023-02-08T04:43:40.487" v="1" actId="9405"/>
          <ac:inkMkLst>
            <pc:docMk/>
            <pc:sldMk cId="721369664" sldId="260"/>
            <ac:inkMk id="4" creationId="{080B0239-7859-4462-DC14-E055296F9842}"/>
          </ac:inkMkLst>
        </pc:inkChg>
        <pc:inkChg chg="add">
          <ac:chgData name="Bozman, Adam Nathaniel" userId="f0638ef9-1deb-4360-a9b3-4111be3bf51a" providerId="ADAL" clId="{ACEB0B3B-0FBA-447F-B62E-C98AC3090D8D}" dt="2023-02-08T04:43:41.032" v="2" actId="9405"/>
          <ac:inkMkLst>
            <pc:docMk/>
            <pc:sldMk cId="721369664" sldId="260"/>
            <ac:inkMk id="5" creationId="{B2778942-4319-8E4E-1948-3CBC32968CA6}"/>
          </ac:inkMkLst>
        </pc:inkChg>
        <pc:inkChg chg="add">
          <ac:chgData name="Bozman, Adam Nathaniel" userId="f0638ef9-1deb-4360-a9b3-4111be3bf51a" providerId="ADAL" clId="{ACEB0B3B-0FBA-447F-B62E-C98AC3090D8D}" dt="2023-02-08T04:43:46.094" v="4" actId="9405"/>
          <ac:inkMkLst>
            <pc:docMk/>
            <pc:sldMk cId="721369664" sldId="260"/>
            <ac:inkMk id="12" creationId="{6AF0653E-6B41-8868-BB75-D125184CF96F}"/>
          </ac:inkMkLst>
        </pc:inkChg>
        <pc:inkChg chg="add">
          <ac:chgData name="Bozman, Adam Nathaniel" userId="f0638ef9-1deb-4360-a9b3-4111be3bf51a" providerId="ADAL" clId="{ACEB0B3B-0FBA-447F-B62E-C98AC3090D8D}" dt="2023-02-08T04:43:46.472" v="5" actId="9405"/>
          <ac:inkMkLst>
            <pc:docMk/>
            <pc:sldMk cId="721369664" sldId="260"/>
            <ac:inkMk id="14" creationId="{5D0EC278-CF9A-5F0A-B786-408B6B8E0B39}"/>
          </ac:inkMkLst>
        </pc:inkChg>
        <pc:inkChg chg="add">
          <ac:chgData name="Bozman, Adam Nathaniel" userId="f0638ef9-1deb-4360-a9b3-4111be3bf51a" providerId="ADAL" clId="{ACEB0B3B-0FBA-447F-B62E-C98AC3090D8D}" dt="2023-02-08T04:43:47.381" v="6" actId="9405"/>
          <ac:inkMkLst>
            <pc:docMk/>
            <pc:sldMk cId="721369664" sldId="260"/>
            <ac:inkMk id="15" creationId="{66D52910-1DB6-D08C-956D-D5C6C3FC593A}"/>
          </ac:inkMkLst>
        </pc:inkChg>
        <pc:inkChg chg="add">
          <ac:chgData name="Bozman, Adam Nathaniel" userId="f0638ef9-1deb-4360-a9b3-4111be3bf51a" providerId="ADAL" clId="{ACEB0B3B-0FBA-447F-B62E-C98AC3090D8D}" dt="2023-02-08T04:43:47.716" v="7" actId="9405"/>
          <ac:inkMkLst>
            <pc:docMk/>
            <pc:sldMk cId="721369664" sldId="260"/>
            <ac:inkMk id="16" creationId="{98177030-52DA-2932-D77F-B97472EBF2D3}"/>
          </ac:inkMkLst>
        </pc:inkChg>
        <pc:inkChg chg="add">
          <ac:chgData name="Bozman, Adam Nathaniel" userId="f0638ef9-1deb-4360-a9b3-4111be3bf51a" providerId="ADAL" clId="{ACEB0B3B-0FBA-447F-B62E-C98AC3090D8D}" dt="2023-02-08T04:44:11.884" v="41" actId="9405"/>
          <ac:inkMkLst>
            <pc:docMk/>
            <pc:sldMk cId="721369664" sldId="260"/>
            <ac:inkMk id="17" creationId="{6AEE3352-365A-9EA1-D56C-D93BE993C2C0}"/>
          </ac:inkMkLst>
        </pc:inkChg>
        <pc:inkChg chg="add">
          <ac:chgData name="Bozman, Adam Nathaniel" userId="f0638ef9-1deb-4360-a9b3-4111be3bf51a" providerId="ADAL" clId="{ACEB0B3B-0FBA-447F-B62E-C98AC3090D8D}" dt="2023-02-08T04:44:13.086" v="42" actId="9405"/>
          <ac:inkMkLst>
            <pc:docMk/>
            <pc:sldMk cId="721369664" sldId="260"/>
            <ac:inkMk id="18" creationId="{68A8D93F-A062-5D4F-35F6-AA085A10B0D4}"/>
          </ac:inkMkLst>
        </pc:inkChg>
        <pc:inkChg chg="add">
          <ac:chgData name="Bozman, Adam Nathaniel" userId="f0638ef9-1deb-4360-a9b3-4111be3bf51a" providerId="ADAL" clId="{ACEB0B3B-0FBA-447F-B62E-C98AC3090D8D}" dt="2023-02-08T04:44:21.158" v="43" actId="9405"/>
          <ac:inkMkLst>
            <pc:docMk/>
            <pc:sldMk cId="721369664" sldId="260"/>
            <ac:inkMk id="19" creationId="{C806CD71-FC19-A2AE-F528-6F264297CE0C}"/>
          </ac:inkMkLst>
        </pc:inkChg>
        <pc:inkChg chg="add mod">
          <ac:chgData name="Bozman, Adam Nathaniel" userId="f0638ef9-1deb-4360-a9b3-4111be3bf51a" providerId="ADAL" clId="{ACEB0B3B-0FBA-447F-B62E-C98AC3090D8D}" dt="2023-02-08T04:44:24.421" v="46"/>
          <ac:inkMkLst>
            <pc:docMk/>
            <pc:sldMk cId="721369664" sldId="260"/>
            <ac:inkMk id="20" creationId="{1EAAA5B4-3E8D-A732-996A-52204FD25443}"/>
          </ac:inkMkLst>
        </pc:inkChg>
        <pc:inkChg chg="add mod">
          <ac:chgData name="Bozman, Adam Nathaniel" userId="f0638ef9-1deb-4360-a9b3-4111be3bf51a" providerId="ADAL" clId="{ACEB0B3B-0FBA-447F-B62E-C98AC3090D8D}" dt="2023-02-08T04:44:24.421" v="46"/>
          <ac:inkMkLst>
            <pc:docMk/>
            <pc:sldMk cId="721369664" sldId="260"/>
            <ac:inkMk id="21" creationId="{740E52F1-9B4B-5365-C8E9-DDA8206002D0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3" creationId="{C170F24E-E819-AB90-65D3-25D39BC7BB1C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4" creationId="{AF0894CB-6756-5725-5840-127649131740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5" creationId="{A56584D8-4409-6BB8-5D11-FE37EC0F6182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6" creationId="{2DF33B2A-5195-B084-D278-527CF12456D1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7" creationId="{6A3BFC71-A8ED-F5EA-CD70-8E1F726EF59E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8" creationId="{5D8E9E45-DB55-BDE1-8680-FF511ABDA33C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29" creationId="{AD74B4B2-CD05-236C-1216-E68761144EAD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0" creationId="{63218F82-4659-A273-4D6B-38A8B10FF86B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1" creationId="{EF27DD66-CB24-7219-974C-54152C522D00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2" creationId="{0B43F7C0-9B3F-2EAD-4562-9033E97A837C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3" creationId="{1742F65B-20A2-AAAE-967C-467C5743FB9D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4" creationId="{0FC2D7BA-11BB-F70E-4CCE-58DCEDA65CBF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5" creationId="{748044AA-F34D-E684-91B7-C4B7DA5A9979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6" creationId="{7E696510-6461-74B3-3CE9-77BA0F0FA805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7" creationId="{5B47B696-8764-730A-6E98-F3B030A6900B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38" creationId="{7C72AAF1-AE67-BB23-3498-DD7EE12F8053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0" creationId="{3C900B6A-0901-DCA8-5F75-67E2A9E000CE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1" creationId="{5DADD0F8-9062-EE43-F861-4FF614C19FDC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2" creationId="{783AA915-ACA8-2F0B-45E9-6609AECE6175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3" creationId="{917EEDE2-928B-18E6-8C2E-10F3E1C98C4D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4" creationId="{493A59BD-4541-B0BE-4DCD-B2530ACCBB02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5" creationId="{E67EA735-96C6-5D95-98E1-2ECB5495D8D8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7" creationId="{5E020F86-AB84-B889-4323-447D3F8B53E5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8" creationId="{2FA656A4-86A4-A1F7-E055-EA2BE6800A6F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49" creationId="{9D4D919E-4F26-8F37-723D-358AD1D4299B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0" creationId="{08066C80-7C96-D047-A356-63C4A849A115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1" creationId="{42CBEC27-EE1B-45BA-7B59-2EA63DFA957C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2" creationId="{0BB8BAF9-B460-DD6F-139F-E13E52567693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3" creationId="{A2179D49-B424-0B90-BEF5-616114A9D279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4" creationId="{7A9A0916-3863-56D8-23F3-55F1F8FF6B89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5" creationId="{B1F6F19A-954C-31D6-698C-08DDC664BE13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6" creationId="{8FE9F181-C4ED-6519-C0D2-70A32AC51554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7" creationId="{FE1AA41E-E416-FB4C-82E5-E0DA5304F597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8" creationId="{295AABF0-E311-BC5A-AFD5-1135D69CD80F}"/>
          </ac:inkMkLst>
        </pc:inkChg>
        <pc:inkChg chg="add mod">
          <ac:chgData name="Bozman, Adam Nathaniel" userId="f0638ef9-1deb-4360-a9b3-4111be3bf51a" providerId="ADAL" clId="{ACEB0B3B-0FBA-447F-B62E-C98AC3090D8D}" dt="2023-02-08T04:44:49.016" v="84"/>
          <ac:inkMkLst>
            <pc:docMk/>
            <pc:sldMk cId="721369664" sldId="260"/>
            <ac:inkMk id="59" creationId="{ADD3814C-E006-ADEA-E4DE-B57860481920}"/>
          </ac:inkMkLst>
        </pc:inkChg>
      </pc:sldChg>
      <pc:sldChg chg="modSp mod">
        <pc:chgData name="Bozman, Adam Nathaniel" userId="f0638ef9-1deb-4360-a9b3-4111be3bf51a" providerId="ADAL" clId="{ACEB0B3B-0FBA-447F-B62E-C98AC3090D8D}" dt="2023-02-12T04:16:51.328" v="2621" actId="20577"/>
        <pc:sldMkLst>
          <pc:docMk/>
          <pc:sldMk cId="805916559" sldId="261"/>
        </pc:sldMkLst>
        <pc:graphicFrameChg chg="mod modGraphic">
          <ac:chgData name="Bozman, Adam Nathaniel" userId="f0638ef9-1deb-4360-a9b3-4111be3bf51a" providerId="ADAL" clId="{ACEB0B3B-0FBA-447F-B62E-C98AC3090D8D}" dt="2023-02-12T04:16:51.328" v="2621" actId="20577"/>
          <ac:graphicFrameMkLst>
            <pc:docMk/>
            <pc:sldMk cId="805916559" sldId="261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ACEB0B3B-0FBA-447F-B62E-C98AC3090D8D}" dt="2023-02-08T21:57:22.574" v="93" actId="1076"/>
          <ac:picMkLst>
            <pc:docMk/>
            <pc:sldMk cId="805916559" sldId="261"/>
            <ac:picMk id="3" creationId="{1A9E1043-B8EE-EE5A-E94C-88EC18D9848B}"/>
          </ac:picMkLst>
        </pc:picChg>
      </pc:sldChg>
      <pc:sldChg chg="delSp modSp mod">
        <pc:chgData name="Bozman, Adam Nathaniel" userId="f0638ef9-1deb-4360-a9b3-4111be3bf51a" providerId="ADAL" clId="{ACEB0B3B-0FBA-447F-B62E-C98AC3090D8D}" dt="2023-02-12T04:19:51.713" v="2695" actId="113"/>
        <pc:sldMkLst>
          <pc:docMk/>
          <pc:sldMk cId="2592332005" sldId="266"/>
        </pc:sldMkLst>
        <pc:spChg chg="mod">
          <ac:chgData name="Bozman, Adam Nathaniel" userId="f0638ef9-1deb-4360-a9b3-4111be3bf51a" providerId="ADAL" clId="{ACEB0B3B-0FBA-447F-B62E-C98AC3090D8D}" dt="2023-02-12T04:12:16.734" v="2606" actId="20577"/>
          <ac:spMkLst>
            <pc:docMk/>
            <pc:sldMk cId="2592332005" sldId="266"/>
            <ac:spMk id="3" creationId="{3DAA6DF8-9834-4F1B-599C-919854B5ECF0}"/>
          </ac:spMkLst>
        </pc:spChg>
        <pc:spChg chg="mod">
          <ac:chgData name="Bozman, Adam Nathaniel" userId="f0638ef9-1deb-4360-a9b3-4111be3bf51a" providerId="ADAL" clId="{ACEB0B3B-0FBA-447F-B62E-C98AC3090D8D}" dt="2023-02-12T04:19:51.713" v="2695" actId="113"/>
          <ac:spMkLst>
            <pc:docMk/>
            <pc:sldMk cId="2592332005" sldId="266"/>
            <ac:spMk id="6" creationId="{EEF0D0AF-BA9D-BA4C-AB3F-F8D9E7955440}"/>
          </ac:spMkLst>
        </pc:spChg>
        <pc:spChg chg="del">
          <ac:chgData name="Bozman, Adam Nathaniel" userId="f0638ef9-1deb-4360-a9b3-4111be3bf51a" providerId="ADAL" clId="{ACEB0B3B-0FBA-447F-B62E-C98AC3090D8D}" dt="2023-02-12T03:36:03.304" v="1667" actId="21"/>
          <ac:spMkLst>
            <pc:docMk/>
            <pc:sldMk cId="2592332005" sldId="266"/>
            <ac:spMk id="17" creationId="{A79C152A-ED29-3E4C-B46C-62C01009BF09}"/>
          </ac:spMkLst>
        </pc:spChg>
      </pc:sldChg>
      <pc:sldChg chg="modSp mod">
        <pc:chgData name="Bozman, Adam Nathaniel" userId="f0638ef9-1deb-4360-a9b3-4111be3bf51a" providerId="ADAL" clId="{ACEB0B3B-0FBA-447F-B62E-C98AC3090D8D}" dt="2023-02-08T21:56:48.148" v="87" actId="1076"/>
        <pc:sldMkLst>
          <pc:docMk/>
          <pc:sldMk cId="596879452" sldId="271"/>
        </pc:sldMkLst>
        <pc:spChg chg="mod">
          <ac:chgData name="Bozman, Adam Nathaniel" userId="f0638ef9-1deb-4360-a9b3-4111be3bf51a" providerId="ADAL" clId="{ACEB0B3B-0FBA-447F-B62E-C98AC3090D8D}" dt="2023-02-08T21:56:43.518" v="86" actId="1076"/>
          <ac:spMkLst>
            <pc:docMk/>
            <pc:sldMk cId="596879452" sldId="271"/>
            <ac:spMk id="4" creationId="{CAFADB24-08F4-1B48-8919-49C7715F4D99}"/>
          </ac:spMkLst>
        </pc:spChg>
        <pc:picChg chg="mod">
          <ac:chgData name="Bozman, Adam Nathaniel" userId="f0638ef9-1deb-4360-a9b3-4111be3bf51a" providerId="ADAL" clId="{ACEB0B3B-0FBA-447F-B62E-C98AC3090D8D}" dt="2023-02-08T21:56:48.148" v="87" actId="1076"/>
          <ac:picMkLst>
            <pc:docMk/>
            <pc:sldMk cId="596879452" sldId="271"/>
            <ac:picMk id="9" creationId="{71496AC9-C37E-574D-BA9A-1CA79A64532F}"/>
          </ac:picMkLst>
        </pc:picChg>
      </pc:sldChg>
      <pc:sldChg chg="modSp mod">
        <pc:chgData name="Bozman, Adam Nathaniel" userId="f0638ef9-1deb-4360-a9b3-4111be3bf51a" providerId="ADAL" clId="{ACEB0B3B-0FBA-447F-B62E-C98AC3090D8D}" dt="2023-02-14T18:55:17.910" v="2844" actId="20577"/>
        <pc:sldMkLst>
          <pc:docMk/>
          <pc:sldMk cId="4181165219" sldId="276"/>
        </pc:sldMkLst>
        <pc:spChg chg="mod">
          <ac:chgData name="Bozman, Adam Nathaniel" userId="f0638ef9-1deb-4360-a9b3-4111be3bf51a" providerId="ADAL" clId="{ACEB0B3B-0FBA-447F-B62E-C98AC3090D8D}" dt="2023-02-12T04:28:53.076" v="2839" actId="113"/>
          <ac:spMkLst>
            <pc:docMk/>
            <pc:sldMk cId="4181165219" sldId="276"/>
            <ac:spMk id="4" creationId="{7C1AD1B1-27F7-7754-9548-FFE53B65032B}"/>
          </ac:spMkLst>
        </pc:spChg>
        <pc:spChg chg="mod">
          <ac:chgData name="Bozman, Adam Nathaniel" userId="f0638ef9-1deb-4360-a9b3-4111be3bf51a" providerId="ADAL" clId="{ACEB0B3B-0FBA-447F-B62E-C98AC3090D8D}" dt="2023-02-14T18:55:17.910" v="2844" actId="20577"/>
          <ac:spMkLst>
            <pc:docMk/>
            <pc:sldMk cId="4181165219" sldId="276"/>
            <ac:spMk id="5" creationId="{3640F658-7D26-A4A8-B8BC-B77C70790376}"/>
          </ac:spMkLst>
        </pc:spChg>
        <pc:graphicFrameChg chg="mod">
          <ac:chgData name="Bozman, Adam Nathaniel" userId="f0638ef9-1deb-4360-a9b3-4111be3bf51a" providerId="ADAL" clId="{ACEB0B3B-0FBA-447F-B62E-C98AC3090D8D}" dt="2023-02-08T22:12:30.598" v="143" actId="12269"/>
          <ac:graphicFrameMkLst>
            <pc:docMk/>
            <pc:sldMk cId="4181165219" sldId="276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ACEB0B3B-0FBA-447F-B62E-C98AC3090D8D}" dt="2023-02-08T21:57:45.744" v="96" actId="1076"/>
          <ac:picMkLst>
            <pc:docMk/>
            <pc:sldMk cId="4181165219" sldId="276"/>
            <ac:picMk id="3" creationId="{1A9E1043-B8EE-EE5A-E94C-88EC18D9848B}"/>
          </ac:picMkLst>
        </pc:picChg>
      </pc:sldChg>
      <pc:sldChg chg="modSp mod modAnim">
        <pc:chgData name="Bozman, Adam Nathaniel" userId="f0638ef9-1deb-4360-a9b3-4111be3bf51a" providerId="ADAL" clId="{ACEB0B3B-0FBA-447F-B62E-C98AC3090D8D}" dt="2023-02-09T22:14:27.815" v="1036" actId="113"/>
        <pc:sldMkLst>
          <pc:docMk/>
          <pc:sldMk cId="780354926" sldId="277"/>
        </pc:sldMkLst>
        <pc:graphicFrameChg chg="mod">
          <ac:chgData name="Bozman, Adam Nathaniel" userId="f0638ef9-1deb-4360-a9b3-4111be3bf51a" providerId="ADAL" clId="{ACEB0B3B-0FBA-447F-B62E-C98AC3090D8D}" dt="2023-02-09T22:14:27.815" v="1036" actId="113"/>
          <ac:graphicFrameMkLst>
            <pc:docMk/>
            <pc:sldMk cId="780354926" sldId="277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ACEB0B3B-0FBA-447F-B62E-C98AC3090D8D}" dt="2023-02-08T22:07:33.580" v="106" actId="1076"/>
          <ac:picMkLst>
            <pc:docMk/>
            <pc:sldMk cId="780354926" sldId="277"/>
            <ac:picMk id="3" creationId="{1A9E1043-B8EE-EE5A-E94C-88EC18D9848B}"/>
          </ac:picMkLst>
        </pc:picChg>
        <pc:cxnChg chg="mod">
          <ac:chgData name="Bozman, Adam Nathaniel" userId="f0638ef9-1deb-4360-a9b3-4111be3bf51a" providerId="ADAL" clId="{ACEB0B3B-0FBA-447F-B62E-C98AC3090D8D}" dt="2023-02-08T22:08:09.936" v="110" actId="14100"/>
          <ac:cxnSpMkLst>
            <pc:docMk/>
            <pc:sldMk cId="780354926" sldId="277"/>
            <ac:cxnSpMk id="5" creationId="{DF3D1A0A-F2CE-044E-BDCA-86B1DA44CD3F}"/>
          </ac:cxnSpMkLst>
        </pc:cxnChg>
      </pc:sldChg>
      <pc:sldChg chg="modSp mod">
        <pc:chgData name="Bozman, Adam Nathaniel" userId="f0638ef9-1deb-4360-a9b3-4111be3bf51a" providerId="ADAL" clId="{ACEB0B3B-0FBA-447F-B62E-C98AC3090D8D}" dt="2023-02-08T22:10:43.664" v="138" actId="1076"/>
        <pc:sldMkLst>
          <pc:docMk/>
          <pc:sldMk cId="4092168870" sldId="278"/>
        </pc:sldMkLst>
        <pc:graphicFrameChg chg="mod">
          <ac:chgData name="Bozman, Adam Nathaniel" userId="f0638ef9-1deb-4360-a9b3-4111be3bf51a" providerId="ADAL" clId="{ACEB0B3B-0FBA-447F-B62E-C98AC3090D8D}" dt="2023-02-08T22:10:36.403" v="136" actId="14100"/>
          <ac:graphicFrameMkLst>
            <pc:docMk/>
            <pc:sldMk cId="4092168870" sldId="278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ACEB0B3B-0FBA-447F-B62E-C98AC3090D8D}" dt="2023-02-08T22:10:43.664" v="138" actId="1076"/>
          <ac:picMkLst>
            <pc:docMk/>
            <pc:sldMk cId="4092168870" sldId="278"/>
            <ac:picMk id="3" creationId="{1A9E1043-B8EE-EE5A-E94C-88EC18D9848B}"/>
          </ac:picMkLst>
        </pc:picChg>
      </pc:sldChg>
      <pc:sldChg chg="addSp delSp modSp mod">
        <pc:chgData name="Bozman, Adam Nathaniel" userId="f0638ef9-1deb-4360-a9b3-4111be3bf51a" providerId="ADAL" clId="{ACEB0B3B-0FBA-447F-B62E-C98AC3090D8D}" dt="2023-02-12T04:27:31.887" v="2837" actId="14100"/>
        <pc:sldMkLst>
          <pc:docMk/>
          <pc:sldMk cId="4150648267" sldId="279"/>
        </pc:sldMkLst>
        <pc:spChg chg="mod">
          <ac:chgData name="Bozman, Adam Nathaniel" userId="f0638ef9-1deb-4360-a9b3-4111be3bf51a" providerId="ADAL" clId="{ACEB0B3B-0FBA-447F-B62E-C98AC3090D8D}" dt="2023-02-12T04:11:21.066" v="2571" actId="20577"/>
          <ac:spMkLst>
            <pc:docMk/>
            <pc:sldMk cId="4150648267" sldId="279"/>
            <ac:spMk id="3" creationId="{9D7DE8E2-F2D9-ED70-A44E-5C22ED3DDA83}"/>
          </ac:spMkLst>
        </pc:spChg>
        <pc:spChg chg="add mod">
          <ac:chgData name="Bozman, Adam Nathaniel" userId="f0638ef9-1deb-4360-a9b3-4111be3bf51a" providerId="ADAL" clId="{ACEB0B3B-0FBA-447F-B62E-C98AC3090D8D}" dt="2023-02-12T04:27:31.887" v="2837" actId="14100"/>
          <ac:spMkLst>
            <pc:docMk/>
            <pc:sldMk cId="4150648267" sldId="279"/>
            <ac:spMk id="4" creationId="{B6605255-B379-351D-0224-A408DC55411D}"/>
          </ac:spMkLst>
        </pc:spChg>
        <pc:spChg chg="del mod">
          <ac:chgData name="Bozman, Adam Nathaniel" userId="f0638ef9-1deb-4360-a9b3-4111be3bf51a" providerId="ADAL" clId="{ACEB0B3B-0FBA-447F-B62E-C98AC3090D8D}" dt="2023-02-12T03:39:58.286" v="2212" actId="21"/>
          <ac:spMkLst>
            <pc:docMk/>
            <pc:sldMk cId="4150648267" sldId="279"/>
            <ac:spMk id="6" creationId="{EEF0D0AF-BA9D-BA4C-AB3F-F8D9E7955440}"/>
          </ac:spMkLst>
        </pc:spChg>
        <pc:spChg chg="del">
          <ac:chgData name="Bozman, Adam Nathaniel" userId="f0638ef9-1deb-4360-a9b3-4111be3bf51a" providerId="ADAL" clId="{ACEB0B3B-0FBA-447F-B62E-C98AC3090D8D}" dt="2023-02-12T03:39:54.337" v="2211" actId="21"/>
          <ac:spMkLst>
            <pc:docMk/>
            <pc:sldMk cId="4150648267" sldId="279"/>
            <ac:spMk id="17" creationId="{A79C152A-ED29-3E4C-B46C-62C01009BF09}"/>
          </ac:spMkLst>
        </pc:spChg>
        <pc:picChg chg="add mod">
          <ac:chgData name="Bozman, Adam Nathaniel" userId="f0638ef9-1deb-4360-a9b3-4111be3bf51a" providerId="ADAL" clId="{ACEB0B3B-0FBA-447F-B62E-C98AC3090D8D}" dt="2023-02-12T04:27:26.828" v="2836" actId="1440"/>
          <ac:picMkLst>
            <pc:docMk/>
            <pc:sldMk cId="4150648267" sldId="279"/>
            <ac:picMk id="9" creationId="{39E09549-0F7A-23A6-DF30-140A48A21B9A}"/>
          </ac:picMkLst>
        </pc:picChg>
      </pc:sldChg>
      <pc:sldChg chg="addSp delSp modSp mod">
        <pc:chgData name="Bozman, Adam Nathaniel" userId="f0638ef9-1deb-4360-a9b3-4111be3bf51a" providerId="ADAL" clId="{ACEB0B3B-0FBA-447F-B62E-C98AC3090D8D}" dt="2023-02-14T18:55:06.976" v="2842" actId="20577"/>
        <pc:sldMkLst>
          <pc:docMk/>
          <pc:sldMk cId="2003200890" sldId="280"/>
        </pc:sldMkLst>
        <pc:spChg chg="add mod">
          <ac:chgData name="Bozman, Adam Nathaniel" userId="f0638ef9-1deb-4360-a9b3-4111be3bf51a" providerId="ADAL" clId="{ACEB0B3B-0FBA-447F-B62E-C98AC3090D8D}" dt="2023-02-14T18:55:06.976" v="2842" actId="20577"/>
          <ac:spMkLst>
            <pc:docMk/>
            <pc:sldMk cId="2003200890" sldId="280"/>
            <ac:spMk id="3" creationId="{3A04C89F-F0A8-8088-2E8A-3871ACB40F27}"/>
          </ac:spMkLst>
        </pc:spChg>
        <pc:spChg chg="mod">
          <ac:chgData name="Bozman, Adam Nathaniel" userId="f0638ef9-1deb-4360-a9b3-4111be3bf51a" providerId="ADAL" clId="{ACEB0B3B-0FBA-447F-B62E-C98AC3090D8D}" dt="2023-02-12T04:21:51.322" v="2755" actId="1076"/>
          <ac:spMkLst>
            <pc:docMk/>
            <pc:sldMk cId="2003200890" sldId="280"/>
            <ac:spMk id="4" creationId="{33436F2E-571B-8FF1-B2D2-BCBB20C30025}"/>
          </ac:spMkLst>
        </pc:spChg>
        <pc:spChg chg="mod">
          <ac:chgData name="Bozman, Adam Nathaniel" userId="f0638ef9-1deb-4360-a9b3-4111be3bf51a" providerId="ADAL" clId="{ACEB0B3B-0FBA-447F-B62E-C98AC3090D8D}" dt="2023-02-12T04:21:47.837" v="2754" actId="1076"/>
          <ac:spMkLst>
            <pc:docMk/>
            <pc:sldMk cId="2003200890" sldId="280"/>
            <ac:spMk id="5" creationId="{1FE9EEEC-A0A5-290D-9A1A-673D54811E95}"/>
          </ac:spMkLst>
        </pc:spChg>
        <pc:graphicFrameChg chg="del">
          <ac:chgData name="Bozman, Adam Nathaniel" userId="f0638ef9-1deb-4360-a9b3-4111be3bf51a" providerId="ADAL" clId="{ACEB0B3B-0FBA-447F-B62E-C98AC3090D8D}" dt="2023-02-08T21:58:16.277" v="103" actId="478"/>
          <ac:graphicFrameMkLst>
            <pc:docMk/>
            <pc:sldMk cId="2003200890" sldId="280"/>
            <ac:graphicFrameMk id="15" creationId="{691B19AB-A503-5103-677F-DC7CF242F6AE}"/>
          </ac:graphicFrameMkLst>
        </pc:graphicFrameChg>
        <pc:picChg chg="del mod">
          <ac:chgData name="Bozman, Adam Nathaniel" userId="f0638ef9-1deb-4360-a9b3-4111be3bf51a" providerId="ADAL" clId="{ACEB0B3B-0FBA-447F-B62E-C98AC3090D8D}" dt="2023-02-08T22:07:22.024" v="105" actId="21"/>
          <ac:picMkLst>
            <pc:docMk/>
            <pc:sldMk cId="2003200890" sldId="280"/>
            <ac:picMk id="3" creationId="{1A9E1043-B8EE-EE5A-E94C-88EC18D9848B}"/>
          </ac:picMkLst>
        </pc:picChg>
      </pc:sldChg>
      <pc:sldChg chg="addSp modSp mod modAnim">
        <pc:chgData name="Bozman, Adam Nathaniel" userId="f0638ef9-1deb-4360-a9b3-4111be3bf51a" providerId="ADAL" clId="{ACEB0B3B-0FBA-447F-B62E-C98AC3090D8D}" dt="2023-02-12T04:13:57.761" v="2619" actId="113"/>
        <pc:sldMkLst>
          <pc:docMk/>
          <pc:sldMk cId="2763852326" sldId="281"/>
        </pc:sldMkLst>
        <pc:spChg chg="add mod">
          <ac:chgData name="Bozman, Adam Nathaniel" userId="f0638ef9-1deb-4360-a9b3-4111be3bf51a" providerId="ADAL" clId="{ACEB0B3B-0FBA-447F-B62E-C98AC3090D8D}" dt="2023-02-12T04:13:57.761" v="2619" actId="113"/>
          <ac:spMkLst>
            <pc:docMk/>
            <pc:sldMk cId="2763852326" sldId="281"/>
            <ac:spMk id="4" creationId="{685C9F02-7B70-C89B-5E0D-EB5AD39FA680}"/>
          </ac:spMkLst>
        </pc:spChg>
        <pc:graphicFrameChg chg="mod">
          <ac:chgData name="Bozman, Adam Nathaniel" userId="f0638ef9-1deb-4360-a9b3-4111be3bf51a" providerId="ADAL" clId="{ACEB0B3B-0FBA-447F-B62E-C98AC3090D8D}" dt="2023-02-12T04:13:02.712" v="2612" actId="113"/>
          <ac:graphicFrameMkLst>
            <pc:docMk/>
            <pc:sldMk cId="2763852326" sldId="281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ACEB0B3B-0FBA-447F-B62E-C98AC3090D8D}" dt="2023-02-08T22:18:09.915" v="158" actId="1076"/>
          <ac:picMkLst>
            <pc:docMk/>
            <pc:sldMk cId="2763852326" sldId="281"/>
            <ac:picMk id="3" creationId="{1A9E1043-B8EE-EE5A-E94C-88EC18D9848B}"/>
          </ac:picMkLst>
        </pc:picChg>
      </pc:sldChg>
    </pc:docChg>
  </pc:docChgLst>
  <pc:docChgLst>
    <pc:chgData name="Bozman, Adam Nathaniel" userId="f0638ef9-1deb-4360-a9b3-4111be3bf51a" providerId="ADAL" clId="{2E907CDD-0916-4B5A-B591-C318E1427DBE}"/>
    <pc:docChg chg="undo redo custSel addSld delSld modSld sldOrd">
      <pc:chgData name="Bozman, Adam Nathaniel" userId="f0638ef9-1deb-4360-a9b3-4111be3bf51a" providerId="ADAL" clId="{2E907CDD-0916-4B5A-B591-C318E1427DBE}" dt="2023-02-13T17:57:07.932" v="5228"/>
      <pc:docMkLst>
        <pc:docMk/>
      </pc:docMkLst>
      <pc:sldChg chg="modSp mod">
        <pc:chgData name="Bozman, Adam Nathaniel" userId="f0638ef9-1deb-4360-a9b3-4111be3bf51a" providerId="ADAL" clId="{2E907CDD-0916-4B5A-B591-C318E1427DBE}" dt="2023-02-08T21:09:01.012" v="778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2E907CDD-0916-4B5A-B591-C318E1427DBE}" dt="2023-02-06T19:04:48.753" v="50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2E907CDD-0916-4B5A-B591-C318E1427DBE}" dt="2023-02-08T21:09:01.012" v="778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modSp del mod">
        <pc:chgData name="Bozman, Adam Nathaniel" userId="f0638ef9-1deb-4360-a9b3-4111be3bf51a" providerId="ADAL" clId="{2E907CDD-0916-4B5A-B591-C318E1427DBE}" dt="2023-02-09T21:05:13.980" v="3665" actId="2696"/>
        <pc:sldMkLst>
          <pc:docMk/>
          <pc:sldMk cId="721369664" sldId="260"/>
        </pc:sldMkLst>
        <pc:spChg chg="mod">
          <ac:chgData name="Bozman, Adam Nathaniel" userId="f0638ef9-1deb-4360-a9b3-4111be3bf51a" providerId="ADAL" clId="{2E907CDD-0916-4B5A-B591-C318E1427DBE}" dt="2023-02-06T19:09:46.351" v="271" actId="20577"/>
          <ac:spMkLst>
            <pc:docMk/>
            <pc:sldMk cId="721369664" sldId="260"/>
            <ac:spMk id="6" creationId="{EEF0D0AF-BA9D-BA4C-AB3F-F8D9E7955440}"/>
          </ac:spMkLst>
        </pc:spChg>
      </pc:sldChg>
      <pc:sldChg chg="addSp delSp modSp mod ord">
        <pc:chgData name="Bozman, Adam Nathaniel" userId="f0638ef9-1deb-4360-a9b3-4111be3bf51a" providerId="ADAL" clId="{2E907CDD-0916-4B5A-B591-C318E1427DBE}" dt="2023-02-09T20:23:28.308" v="2531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2E907CDD-0916-4B5A-B591-C318E1427DBE}" dt="2023-02-09T19:59:13.708" v="1701" actId="20577"/>
          <ac:spMkLst>
            <pc:docMk/>
            <pc:sldMk cId="805916559" sldId="261"/>
            <ac:spMk id="2" creationId="{900AD881-4292-3942-BA86-91F62FAFA2BA}"/>
          </ac:spMkLst>
        </pc:spChg>
        <pc:spChg chg="del">
          <ac:chgData name="Bozman, Adam Nathaniel" userId="f0638ef9-1deb-4360-a9b3-4111be3bf51a" providerId="ADAL" clId="{2E907CDD-0916-4B5A-B591-C318E1427DBE}" dt="2023-02-08T21:07:32.738" v="701" actId="26606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2E907CDD-0916-4B5A-B591-C318E1427DBE}" dt="2023-02-09T19:59:06.253" v="1674" actId="20577"/>
          <ac:spMkLst>
            <pc:docMk/>
            <pc:sldMk cId="805916559" sldId="261"/>
            <ac:spMk id="11" creationId="{540D1D29-5422-3C45-AE18-D2704579EA3C}"/>
          </ac:spMkLst>
        </pc:spChg>
        <pc:graphicFrameChg chg="add mod modGraphic">
          <ac:chgData name="Bozman, Adam Nathaniel" userId="f0638ef9-1deb-4360-a9b3-4111be3bf51a" providerId="ADAL" clId="{2E907CDD-0916-4B5A-B591-C318E1427DBE}" dt="2023-02-09T20:23:28.308" v="2531" actId="20577"/>
          <ac:graphicFrameMkLst>
            <pc:docMk/>
            <pc:sldMk cId="805916559" sldId="261"/>
            <ac:graphicFrameMk id="15" creationId="{691B19AB-A503-5103-677F-DC7CF242F6AE}"/>
          </ac:graphicFrameMkLst>
        </pc:graphicFrameChg>
        <pc:picChg chg="add mod">
          <ac:chgData name="Bozman, Adam Nathaniel" userId="f0638ef9-1deb-4360-a9b3-4111be3bf51a" providerId="ADAL" clId="{2E907CDD-0916-4B5A-B591-C318E1427DBE}" dt="2023-02-09T20:23:02.327" v="2493" actId="1076"/>
          <ac:picMkLst>
            <pc:docMk/>
            <pc:sldMk cId="805916559" sldId="261"/>
            <ac:picMk id="3" creationId="{1A9E1043-B8EE-EE5A-E94C-88EC18D9848B}"/>
          </ac:picMkLst>
        </pc:picChg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1886891478" sldId="264"/>
        </pc:sldMkLst>
      </pc:sldChg>
      <pc:sldChg chg="del ord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730684839" sldId="265"/>
        </pc:sldMkLst>
      </pc:sldChg>
      <pc:sldChg chg="addSp modSp mod ord">
        <pc:chgData name="Bozman, Adam Nathaniel" userId="f0638ef9-1deb-4360-a9b3-4111be3bf51a" providerId="ADAL" clId="{2E907CDD-0916-4B5A-B591-C318E1427DBE}" dt="2023-02-11T21:27:44.389" v="5175" actId="1076"/>
        <pc:sldMkLst>
          <pc:docMk/>
          <pc:sldMk cId="2592332005" sldId="266"/>
        </pc:sldMkLst>
        <pc:spChg chg="mod">
          <ac:chgData name="Bozman, Adam Nathaniel" userId="f0638ef9-1deb-4360-a9b3-4111be3bf51a" providerId="ADAL" clId="{2E907CDD-0916-4B5A-B591-C318E1427DBE}" dt="2023-02-08T21:18:48.815" v="1323" actId="20577"/>
          <ac:spMkLst>
            <pc:docMk/>
            <pc:sldMk cId="2592332005" sldId="26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2E907CDD-0916-4B5A-B591-C318E1427DBE}" dt="2023-02-11T21:27:35.679" v="5173" actId="20577"/>
          <ac:spMkLst>
            <pc:docMk/>
            <pc:sldMk cId="2592332005" sldId="266"/>
            <ac:spMk id="3" creationId="{3DAA6DF8-9834-4F1B-599C-919854B5ECF0}"/>
          </ac:spMkLst>
        </pc:spChg>
        <pc:spChg chg="mod">
          <ac:chgData name="Bozman, Adam Nathaniel" userId="f0638ef9-1deb-4360-a9b3-4111be3bf51a" providerId="ADAL" clId="{2E907CDD-0916-4B5A-B591-C318E1427DBE}" dt="2023-02-11T21:27:44.389" v="5175" actId="1076"/>
          <ac:spMkLst>
            <pc:docMk/>
            <pc:sldMk cId="2592332005" sldId="26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2E907CDD-0916-4B5A-B591-C318E1427DBE}" dt="2023-02-08T21:18:52.788" v="1329" actId="20577"/>
          <ac:spMkLst>
            <pc:docMk/>
            <pc:sldMk cId="2592332005" sldId="266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2E907CDD-0916-4B5A-B591-C318E1427DBE}" dt="2023-02-11T21:27:42.009" v="5174" actId="1076"/>
          <ac:spMkLst>
            <pc:docMk/>
            <pc:sldMk cId="2592332005" sldId="266"/>
            <ac:spMk id="17" creationId="{A79C152A-ED29-3E4C-B46C-62C01009BF09}"/>
          </ac:spMkLst>
        </pc:spChg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2555959370" sldId="267"/>
        </pc:sldMkLst>
      </pc:sldChg>
      <pc:sldChg chg="modSp mod ord">
        <pc:chgData name="Bozman, Adam Nathaniel" userId="f0638ef9-1deb-4360-a9b3-4111be3bf51a" providerId="ADAL" clId="{2E907CDD-0916-4B5A-B591-C318E1427DBE}" dt="2023-02-09T21:05:07.093" v="3664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2E907CDD-0916-4B5A-B591-C318E1427DBE}" dt="2023-02-08T21:16:46.012" v="1191" actId="20577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2E907CDD-0916-4B5A-B591-C318E1427DBE}" dt="2023-02-09T21:05:07.093" v="3664" actId="113"/>
          <ac:spMkLst>
            <pc:docMk/>
            <pc:sldMk cId="570764344" sldId="268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3901660880" sldId="270"/>
        </pc:sldMkLst>
      </pc:sldChg>
      <pc:sldChg chg="addSp delSp modSp mod ord">
        <pc:chgData name="Bozman, Adam Nathaniel" userId="f0638ef9-1deb-4360-a9b3-4111be3bf51a" providerId="ADAL" clId="{2E907CDD-0916-4B5A-B591-C318E1427DBE}" dt="2023-02-09T19:57:55.249" v="1642" actId="20577"/>
        <pc:sldMkLst>
          <pc:docMk/>
          <pc:sldMk cId="596879452" sldId="271"/>
        </pc:sldMkLst>
        <pc:spChg chg="mod">
          <ac:chgData name="Bozman, Adam Nathaniel" userId="f0638ef9-1deb-4360-a9b3-4111be3bf51a" providerId="ADAL" clId="{2E907CDD-0916-4B5A-B591-C318E1427DBE}" dt="2023-02-08T21:07:56.806" v="707" actId="14100"/>
          <ac:spMkLst>
            <pc:docMk/>
            <pc:sldMk cId="596879452" sldId="27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2E907CDD-0916-4B5A-B591-C318E1427DBE}" dt="2023-02-08T21:05:30.532" v="698" actId="27636"/>
          <ac:spMkLst>
            <pc:docMk/>
            <pc:sldMk cId="596879452" sldId="271"/>
            <ac:spMk id="3" creationId="{9DCFEA43-321F-BDA6-6C66-D99BDA197DBA}"/>
          </ac:spMkLst>
        </pc:spChg>
        <pc:spChg chg="mod">
          <ac:chgData name="Bozman, Adam Nathaniel" userId="f0638ef9-1deb-4360-a9b3-4111be3bf51a" providerId="ADAL" clId="{2E907CDD-0916-4B5A-B591-C318E1427DBE}" dt="2023-02-08T21:11:52.908" v="819" actId="1076"/>
          <ac:spMkLst>
            <pc:docMk/>
            <pc:sldMk cId="596879452" sldId="271"/>
            <ac:spMk id="4" creationId="{CAFADB24-08F4-1B48-8919-49C7715F4D99}"/>
          </ac:spMkLst>
        </pc:spChg>
        <pc:spChg chg="mod">
          <ac:chgData name="Bozman, Adam Nathaniel" userId="f0638ef9-1deb-4360-a9b3-4111be3bf51a" providerId="ADAL" clId="{2E907CDD-0916-4B5A-B591-C318E1427DBE}" dt="2023-02-09T19:57:55.249" v="1642" actId="20577"/>
          <ac:spMkLst>
            <pc:docMk/>
            <pc:sldMk cId="596879452" sldId="27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2E907CDD-0916-4B5A-B591-C318E1427DBE}" dt="2023-02-08T21:08:00.230" v="708" actId="1076"/>
          <ac:spMkLst>
            <pc:docMk/>
            <pc:sldMk cId="596879452" sldId="271"/>
            <ac:spMk id="8" creationId="{9A08752B-3956-1B49-A67C-A87B88B39B90}"/>
          </ac:spMkLst>
        </pc:spChg>
        <pc:spChg chg="del mod">
          <ac:chgData name="Bozman, Adam Nathaniel" userId="f0638ef9-1deb-4360-a9b3-4111be3bf51a" providerId="ADAL" clId="{2E907CDD-0916-4B5A-B591-C318E1427DBE}" dt="2023-02-06T19:15:45.197" v="646" actId="21"/>
          <ac:spMkLst>
            <pc:docMk/>
            <pc:sldMk cId="596879452" sldId="271"/>
            <ac:spMk id="10" creationId="{137FF752-7D38-5240-8B0D-776C9BBB96A2}"/>
          </ac:spMkLst>
        </pc:spChg>
        <pc:spChg chg="add mod">
          <ac:chgData name="Bozman, Adam Nathaniel" userId="f0638ef9-1deb-4360-a9b3-4111be3bf51a" providerId="ADAL" clId="{2E907CDD-0916-4B5A-B591-C318E1427DBE}" dt="2023-02-08T21:13:22.580" v="1040" actId="1076"/>
          <ac:spMkLst>
            <pc:docMk/>
            <pc:sldMk cId="596879452" sldId="271"/>
            <ac:spMk id="10" creationId="{4BE68AED-13BA-A267-EFE8-6C16E2323607}"/>
          </ac:spMkLst>
        </pc:spChg>
        <pc:spChg chg="del">
          <ac:chgData name="Bozman, Adam Nathaniel" userId="f0638ef9-1deb-4360-a9b3-4111be3bf51a" providerId="ADAL" clId="{2E907CDD-0916-4B5A-B591-C318E1427DBE}" dt="2023-02-06T19:06:05.442" v="156" actId="21"/>
          <ac:spMkLst>
            <pc:docMk/>
            <pc:sldMk cId="596879452" sldId="271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2E907CDD-0916-4B5A-B591-C318E1427DBE}" dt="2023-02-08T21:14:17.231" v="1049" actId="1582"/>
          <ac:spMkLst>
            <pc:docMk/>
            <pc:sldMk cId="596879452" sldId="271"/>
            <ac:spMk id="11" creationId="{EB548916-7D7D-8239-5377-2D9DFBEE12B0}"/>
          </ac:spMkLst>
        </pc:spChg>
        <pc:picChg chg="add del mod">
          <ac:chgData name="Bozman, Adam Nathaniel" userId="f0638ef9-1deb-4360-a9b3-4111be3bf51a" providerId="ADAL" clId="{2E907CDD-0916-4B5A-B591-C318E1427DBE}" dt="2023-02-08T21:07:37.429" v="702" actId="21"/>
          <ac:picMkLst>
            <pc:docMk/>
            <pc:sldMk cId="596879452" sldId="271"/>
            <ac:picMk id="5" creationId="{7CC753F8-6F20-FE71-8B6C-3A3E399343E4}"/>
          </ac:picMkLst>
        </pc:picChg>
        <pc:picChg chg="mod">
          <ac:chgData name="Bozman, Adam Nathaniel" userId="f0638ef9-1deb-4360-a9b3-4111be3bf51a" providerId="ADAL" clId="{2E907CDD-0916-4B5A-B591-C318E1427DBE}" dt="2023-02-08T21:11:49.675" v="818" actId="1076"/>
          <ac:picMkLst>
            <pc:docMk/>
            <pc:sldMk cId="596879452" sldId="271"/>
            <ac:picMk id="9" creationId="{71496AC9-C37E-574D-BA9A-1CA79A64532F}"/>
          </ac:picMkLst>
        </pc:picChg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2E907CDD-0916-4B5A-B591-C318E1427DBE}" dt="2023-02-06T19:09:19.348" v="162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2E907CDD-0916-4B5A-B591-C318E1427DBE}" dt="2023-02-08T21:25:56.852" v="1548" actId="2696"/>
        <pc:sldMkLst>
          <pc:docMk/>
          <pc:sldMk cId="3531779462" sldId="275"/>
        </pc:sldMkLst>
      </pc:sldChg>
      <pc:sldChg chg="addSp delSp modSp add mod ord">
        <pc:chgData name="Bozman, Adam Nathaniel" userId="f0638ef9-1deb-4360-a9b3-4111be3bf51a" providerId="ADAL" clId="{2E907CDD-0916-4B5A-B591-C318E1427DBE}" dt="2023-02-11T21:18:17.293" v="5009" actId="20577"/>
        <pc:sldMkLst>
          <pc:docMk/>
          <pc:sldMk cId="4181165219" sldId="276"/>
        </pc:sldMkLst>
        <pc:spChg chg="mod">
          <ac:chgData name="Bozman, Adam Nathaniel" userId="f0638ef9-1deb-4360-a9b3-4111be3bf51a" providerId="ADAL" clId="{2E907CDD-0916-4B5A-B591-C318E1427DBE}" dt="2023-02-08T21:22:23.055" v="1474" actId="20577"/>
          <ac:spMkLst>
            <pc:docMk/>
            <pc:sldMk cId="4181165219" sldId="27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2E907CDD-0916-4B5A-B591-C318E1427DBE}" dt="2023-02-09T20:16:50.681" v="2233" actId="1076"/>
          <ac:spMkLst>
            <pc:docMk/>
            <pc:sldMk cId="4181165219" sldId="276"/>
            <ac:spMk id="4" creationId="{7C1AD1B1-27F7-7754-9548-FFE53B65032B}"/>
          </ac:spMkLst>
        </pc:spChg>
        <pc:spChg chg="add mod">
          <ac:chgData name="Bozman, Adam Nathaniel" userId="f0638ef9-1deb-4360-a9b3-4111be3bf51a" providerId="ADAL" clId="{2E907CDD-0916-4B5A-B591-C318E1427DBE}" dt="2023-02-09T20:16:48.941" v="2232" actId="1076"/>
          <ac:spMkLst>
            <pc:docMk/>
            <pc:sldMk cId="4181165219" sldId="276"/>
            <ac:spMk id="5" creationId="{3640F658-7D26-A4A8-B8BC-B77C70790376}"/>
          </ac:spMkLst>
        </pc:spChg>
        <pc:spChg chg="mod">
          <ac:chgData name="Bozman, Adam Nathaniel" userId="f0638ef9-1deb-4360-a9b3-4111be3bf51a" providerId="ADAL" clId="{2E907CDD-0916-4B5A-B591-C318E1427DBE}" dt="2023-02-11T21:18:17.293" v="5009" actId="20577"/>
          <ac:spMkLst>
            <pc:docMk/>
            <pc:sldMk cId="4181165219" sldId="276"/>
            <ac:spMk id="11" creationId="{540D1D29-5422-3C45-AE18-D2704579EA3C}"/>
          </ac:spMkLst>
        </pc:spChg>
        <pc:graphicFrameChg chg="del mod modGraphic">
          <ac:chgData name="Bozman, Adam Nathaniel" userId="f0638ef9-1deb-4360-a9b3-4111be3bf51a" providerId="ADAL" clId="{2E907CDD-0916-4B5A-B591-C318E1427DBE}" dt="2023-02-09T19:23:30.983" v="1604" actId="21"/>
          <ac:graphicFrameMkLst>
            <pc:docMk/>
            <pc:sldMk cId="4181165219" sldId="276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2E907CDD-0916-4B5A-B591-C318E1427DBE}" dt="2023-02-09T19:57:13.354" v="1640" actId="1076"/>
          <ac:picMkLst>
            <pc:docMk/>
            <pc:sldMk cId="4181165219" sldId="276"/>
            <ac:picMk id="3" creationId="{1A9E1043-B8EE-EE5A-E94C-88EC18D9848B}"/>
          </ac:picMkLst>
        </pc:picChg>
        <pc:cxnChg chg="add del mod">
          <ac:chgData name="Bozman, Adam Nathaniel" userId="f0638ef9-1deb-4360-a9b3-4111be3bf51a" providerId="ADAL" clId="{2E907CDD-0916-4B5A-B591-C318E1427DBE}" dt="2023-02-08T21:14:55.617" v="1081" actId="21"/>
          <ac:cxnSpMkLst>
            <pc:docMk/>
            <pc:sldMk cId="4181165219" sldId="276"/>
            <ac:cxnSpMk id="5" creationId="{DF3D1A0A-F2CE-044E-BDCA-86B1DA44CD3F}"/>
          </ac:cxnSpMkLst>
        </pc:cxnChg>
      </pc:sldChg>
      <pc:sldChg chg="addSp modSp add mod">
        <pc:chgData name="Bozman, Adam Nathaniel" userId="f0638ef9-1deb-4360-a9b3-4111be3bf51a" providerId="ADAL" clId="{2E907CDD-0916-4B5A-B591-C318E1427DBE}" dt="2023-02-09T21:13:38.557" v="4141" actId="1076"/>
        <pc:sldMkLst>
          <pc:docMk/>
          <pc:sldMk cId="780354926" sldId="277"/>
        </pc:sldMkLst>
        <pc:spChg chg="mod">
          <ac:chgData name="Bozman, Adam Nathaniel" userId="f0638ef9-1deb-4360-a9b3-4111be3bf51a" providerId="ADAL" clId="{2E907CDD-0916-4B5A-B591-C318E1427DBE}" dt="2023-02-08T21:16:01.094" v="1151" actId="20577"/>
          <ac:spMkLst>
            <pc:docMk/>
            <pc:sldMk cId="780354926" sldId="277"/>
            <ac:spMk id="11" creationId="{540D1D29-5422-3C45-AE18-D2704579EA3C}"/>
          </ac:spMkLst>
        </pc:spChg>
        <pc:graphicFrameChg chg="mod modGraphic">
          <ac:chgData name="Bozman, Adam Nathaniel" userId="f0638ef9-1deb-4360-a9b3-4111be3bf51a" providerId="ADAL" clId="{2E907CDD-0916-4B5A-B591-C318E1427DBE}" dt="2023-02-09T21:13:08.540" v="4130" actId="207"/>
          <ac:graphicFrameMkLst>
            <pc:docMk/>
            <pc:sldMk cId="780354926" sldId="277"/>
            <ac:graphicFrameMk id="15" creationId="{691B19AB-A503-5103-677F-DC7CF242F6AE}"/>
          </ac:graphicFrameMkLst>
        </pc:graphicFrameChg>
        <pc:picChg chg="mod ord">
          <ac:chgData name="Bozman, Adam Nathaniel" userId="f0638ef9-1deb-4360-a9b3-4111be3bf51a" providerId="ADAL" clId="{2E907CDD-0916-4B5A-B591-C318E1427DBE}" dt="2023-02-09T21:13:27.313" v="4138" actId="166"/>
          <ac:picMkLst>
            <pc:docMk/>
            <pc:sldMk cId="780354926" sldId="277"/>
            <ac:picMk id="3" creationId="{1A9E1043-B8EE-EE5A-E94C-88EC18D9848B}"/>
          </ac:picMkLst>
        </pc:picChg>
        <pc:cxnChg chg="mod ord">
          <ac:chgData name="Bozman, Adam Nathaniel" userId="f0638ef9-1deb-4360-a9b3-4111be3bf51a" providerId="ADAL" clId="{2E907CDD-0916-4B5A-B591-C318E1427DBE}" dt="2023-02-09T21:13:38.557" v="4141" actId="1076"/>
          <ac:cxnSpMkLst>
            <pc:docMk/>
            <pc:sldMk cId="780354926" sldId="277"/>
            <ac:cxnSpMk id="5" creationId="{DF3D1A0A-F2CE-044E-BDCA-86B1DA44CD3F}"/>
          </ac:cxnSpMkLst>
        </pc:cxnChg>
        <pc:cxnChg chg="add mod">
          <ac:chgData name="Bozman, Adam Nathaniel" userId="f0638ef9-1deb-4360-a9b3-4111be3bf51a" providerId="ADAL" clId="{2E907CDD-0916-4B5A-B591-C318E1427DBE}" dt="2023-02-09T21:12:17.753" v="4119" actId="14100"/>
          <ac:cxnSpMkLst>
            <pc:docMk/>
            <pc:sldMk cId="780354926" sldId="277"/>
            <ac:cxnSpMk id="6" creationId="{F9AB3D01-6CBD-599C-C708-A05195209E38}"/>
          </ac:cxnSpMkLst>
        </pc:cxnChg>
        <pc:cxnChg chg="add mod">
          <ac:chgData name="Bozman, Adam Nathaniel" userId="f0638ef9-1deb-4360-a9b3-4111be3bf51a" providerId="ADAL" clId="{2E907CDD-0916-4B5A-B591-C318E1427DBE}" dt="2023-02-09T21:12:10.417" v="4117" actId="14100"/>
          <ac:cxnSpMkLst>
            <pc:docMk/>
            <pc:sldMk cId="780354926" sldId="277"/>
            <ac:cxnSpMk id="14" creationId="{8BE8A0EA-9586-9FD1-85A6-0945E7185A40}"/>
          </ac:cxnSpMkLst>
        </pc:cxnChg>
      </pc:sldChg>
      <pc:sldChg chg="addSp delSp modSp add del mod ord">
        <pc:chgData name="Bozman, Adam Nathaniel" userId="f0638ef9-1deb-4360-a9b3-4111be3bf51a" providerId="ADAL" clId="{2E907CDD-0916-4B5A-B591-C318E1427DBE}" dt="2023-02-09T20:38:28.257" v="3117" actId="1076"/>
        <pc:sldMkLst>
          <pc:docMk/>
          <pc:sldMk cId="4092168870" sldId="278"/>
        </pc:sldMkLst>
        <pc:spChg chg="mod">
          <ac:chgData name="Bozman, Adam Nathaniel" userId="f0638ef9-1deb-4360-a9b3-4111be3bf51a" providerId="ADAL" clId="{2E907CDD-0916-4B5A-B591-C318E1427DBE}" dt="2023-02-08T21:15:46.543" v="1131" actId="20577"/>
          <ac:spMkLst>
            <pc:docMk/>
            <pc:sldMk cId="4092168870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2E907CDD-0916-4B5A-B591-C318E1427DBE}" dt="2023-02-08T21:16:06.451" v="1161" actId="20577"/>
          <ac:spMkLst>
            <pc:docMk/>
            <pc:sldMk cId="4092168870" sldId="278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2E907CDD-0916-4B5A-B591-C318E1427DBE}" dt="2023-02-09T20:38:28.257" v="3117" actId="1076"/>
          <ac:spMkLst>
            <pc:docMk/>
            <pc:sldMk cId="4092168870" sldId="278"/>
            <ac:spMk id="12" creationId="{EACDC67C-061E-6FB2-D053-6C4B1BBF5229}"/>
          </ac:spMkLst>
        </pc:spChg>
        <pc:graphicFrameChg chg="del mod modGraphic">
          <ac:chgData name="Bozman, Adam Nathaniel" userId="f0638ef9-1deb-4360-a9b3-4111be3bf51a" providerId="ADAL" clId="{2E907CDD-0916-4B5A-B591-C318E1427DBE}" dt="2023-02-09T19:38:00.290" v="1637" actId="21"/>
          <ac:graphicFrameMkLst>
            <pc:docMk/>
            <pc:sldMk cId="4092168870" sldId="278"/>
            <ac:graphicFrameMk id="15" creationId="{691B19AB-A503-5103-677F-DC7CF242F6AE}"/>
          </ac:graphicFrameMkLst>
        </pc:graphicFrameChg>
        <pc:picChg chg="del mod">
          <ac:chgData name="Bozman, Adam Nathaniel" userId="f0638ef9-1deb-4360-a9b3-4111be3bf51a" providerId="ADAL" clId="{2E907CDD-0916-4B5A-B591-C318E1427DBE}" dt="2023-02-09T19:20:31.406" v="1590" actId="21"/>
          <ac:picMkLst>
            <pc:docMk/>
            <pc:sldMk cId="4092168870" sldId="278"/>
            <ac:picMk id="3" creationId="{1A9E1043-B8EE-EE5A-E94C-88EC18D9848B}"/>
          </ac:picMkLst>
        </pc:picChg>
        <pc:picChg chg="add del mod">
          <ac:chgData name="Bozman, Adam Nathaniel" userId="f0638ef9-1deb-4360-a9b3-4111be3bf51a" providerId="ADAL" clId="{2E907CDD-0916-4B5A-B591-C318E1427DBE}" dt="2023-02-09T19:14:02.528" v="1565" actId="21"/>
          <ac:picMkLst>
            <pc:docMk/>
            <pc:sldMk cId="4092168870" sldId="278"/>
            <ac:picMk id="4" creationId="{9C61D503-FE21-D346-7E05-45771638FCDA}"/>
          </ac:picMkLst>
        </pc:picChg>
        <pc:picChg chg="add mod modCrop">
          <ac:chgData name="Bozman, Adam Nathaniel" userId="f0638ef9-1deb-4360-a9b3-4111be3bf51a" providerId="ADAL" clId="{2E907CDD-0916-4B5A-B591-C318E1427DBE}" dt="2023-02-09T19:37:26.400" v="1633" actId="1440"/>
          <ac:picMkLst>
            <pc:docMk/>
            <pc:sldMk cId="4092168870" sldId="278"/>
            <ac:picMk id="6" creationId="{43580B07-0CDD-386E-682C-1EC3BDAC8F90}"/>
          </ac:picMkLst>
        </pc:picChg>
        <pc:picChg chg="add mod">
          <ac:chgData name="Bozman, Adam Nathaniel" userId="f0638ef9-1deb-4360-a9b3-4111be3bf51a" providerId="ADAL" clId="{2E907CDD-0916-4B5A-B591-C318E1427DBE}" dt="2023-02-09T19:37:29.010" v="1634" actId="1440"/>
          <ac:picMkLst>
            <pc:docMk/>
            <pc:sldMk cId="4092168870" sldId="278"/>
            <ac:picMk id="10" creationId="{06455585-EEFD-C2F6-14E8-F0BD54683DC1}"/>
          </ac:picMkLst>
        </pc:picChg>
      </pc:sldChg>
      <pc:sldChg chg="addSp modSp add mod">
        <pc:chgData name="Bozman, Adam Nathaniel" userId="f0638ef9-1deb-4360-a9b3-4111be3bf51a" providerId="ADAL" clId="{2E907CDD-0916-4B5A-B591-C318E1427DBE}" dt="2023-02-11T21:28:44.349" v="5189" actId="1076"/>
        <pc:sldMkLst>
          <pc:docMk/>
          <pc:sldMk cId="4150648267" sldId="279"/>
        </pc:sldMkLst>
        <pc:spChg chg="mod">
          <ac:chgData name="Bozman, Adam Nathaniel" userId="f0638ef9-1deb-4360-a9b3-4111be3bf51a" providerId="ADAL" clId="{2E907CDD-0916-4B5A-B591-C318E1427DBE}" dt="2023-02-08T21:19:00.957" v="1342" actId="20577"/>
          <ac:spMkLst>
            <pc:docMk/>
            <pc:sldMk cId="4150648267" sldId="27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2E907CDD-0916-4B5A-B591-C318E1427DBE}" dt="2023-02-11T21:28:44.349" v="5189" actId="1076"/>
          <ac:spMkLst>
            <pc:docMk/>
            <pc:sldMk cId="4150648267" sldId="279"/>
            <ac:spMk id="3" creationId="{9D7DE8E2-F2D9-ED70-A44E-5C22ED3DDA83}"/>
          </ac:spMkLst>
        </pc:spChg>
        <pc:spChg chg="mod">
          <ac:chgData name="Bozman, Adam Nathaniel" userId="f0638ef9-1deb-4360-a9b3-4111be3bf51a" providerId="ADAL" clId="{2E907CDD-0916-4B5A-B591-C318E1427DBE}" dt="2023-02-11T21:28:07.539" v="5177" actId="1076"/>
          <ac:spMkLst>
            <pc:docMk/>
            <pc:sldMk cId="4150648267" sldId="279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2E907CDD-0916-4B5A-B591-C318E1427DBE}" dt="2023-02-08T21:19:04.288" v="1351" actId="20577"/>
          <ac:spMkLst>
            <pc:docMk/>
            <pc:sldMk cId="4150648267" sldId="279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2E907CDD-0916-4B5A-B591-C318E1427DBE}" dt="2023-02-11T21:28:05.257" v="5176" actId="1076"/>
          <ac:spMkLst>
            <pc:docMk/>
            <pc:sldMk cId="4150648267" sldId="279"/>
            <ac:spMk id="17" creationId="{A79C152A-ED29-3E4C-B46C-62C01009BF09}"/>
          </ac:spMkLst>
        </pc:spChg>
      </pc:sldChg>
      <pc:sldChg chg="addSp modSp add mod">
        <pc:chgData name="Bozman, Adam Nathaniel" userId="f0638ef9-1deb-4360-a9b3-4111be3bf51a" providerId="ADAL" clId="{2E907CDD-0916-4B5A-B591-C318E1427DBE}" dt="2023-02-11T21:18:27.313" v="5018" actId="20577"/>
        <pc:sldMkLst>
          <pc:docMk/>
          <pc:sldMk cId="2003200890" sldId="280"/>
        </pc:sldMkLst>
        <pc:spChg chg="mod">
          <ac:chgData name="Bozman, Adam Nathaniel" userId="f0638ef9-1deb-4360-a9b3-4111be3bf51a" providerId="ADAL" clId="{2E907CDD-0916-4B5A-B591-C318E1427DBE}" dt="2023-02-08T21:20:18.678" v="1387" actId="20577"/>
          <ac:spMkLst>
            <pc:docMk/>
            <pc:sldMk cId="2003200890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2E907CDD-0916-4B5A-B591-C318E1427DBE}" dt="2023-02-11T21:16:32.025" v="4945" actId="14100"/>
          <ac:spMkLst>
            <pc:docMk/>
            <pc:sldMk cId="2003200890" sldId="280"/>
            <ac:spMk id="3" creationId="{3A04C89F-F0A8-8088-2E8A-3871ACB40F27}"/>
          </ac:spMkLst>
        </pc:spChg>
        <pc:spChg chg="add mod">
          <ac:chgData name="Bozman, Adam Nathaniel" userId="f0638ef9-1deb-4360-a9b3-4111be3bf51a" providerId="ADAL" clId="{2E907CDD-0916-4B5A-B591-C318E1427DBE}" dt="2023-02-11T21:17:59.877" v="4994" actId="20577"/>
          <ac:spMkLst>
            <pc:docMk/>
            <pc:sldMk cId="2003200890" sldId="280"/>
            <ac:spMk id="4" creationId="{33436F2E-571B-8FF1-B2D2-BCBB20C30025}"/>
          </ac:spMkLst>
        </pc:spChg>
        <pc:spChg chg="add mod">
          <ac:chgData name="Bozman, Adam Nathaniel" userId="f0638ef9-1deb-4360-a9b3-4111be3bf51a" providerId="ADAL" clId="{2E907CDD-0916-4B5A-B591-C318E1427DBE}" dt="2023-02-11T21:17:25.664" v="4980" actId="1076"/>
          <ac:spMkLst>
            <pc:docMk/>
            <pc:sldMk cId="2003200890" sldId="280"/>
            <ac:spMk id="5" creationId="{1FE9EEEC-A0A5-290D-9A1A-673D54811E95}"/>
          </ac:spMkLst>
        </pc:spChg>
        <pc:spChg chg="mod">
          <ac:chgData name="Bozman, Adam Nathaniel" userId="f0638ef9-1deb-4360-a9b3-4111be3bf51a" providerId="ADAL" clId="{2E907CDD-0916-4B5A-B591-C318E1427DBE}" dt="2023-02-11T21:18:27.313" v="5018" actId="20577"/>
          <ac:spMkLst>
            <pc:docMk/>
            <pc:sldMk cId="2003200890" sldId="280"/>
            <ac:spMk id="11" creationId="{540D1D29-5422-3C45-AE18-D2704579EA3C}"/>
          </ac:spMkLst>
        </pc:spChg>
      </pc:sldChg>
      <pc:sldChg chg="modSp add">
        <pc:chgData name="Bozman, Adam Nathaniel" userId="f0638ef9-1deb-4360-a9b3-4111be3bf51a" providerId="ADAL" clId="{2E907CDD-0916-4B5A-B591-C318E1427DBE}" dt="2023-02-09T20:01:19.645" v="1962"/>
        <pc:sldMkLst>
          <pc:docMk/>
          <pc:sldMk cId="2763852326" sldId="281"/>
        </pc:sldMkLst>
        <pc:graphicFrameChg chg="mod">
          <ac:chgData name="Bozman, Adam Nathaniel" userId="f0638ef9-1deb-4360-a9b3-4111be3bf51a" providerId="ADAL" clId="{2E907CDD-0916-4B5A-B591-C318E1427DBE}" dt="2023-02-09T20:01:19.645" v="1962"/>
          <ac:graphicFrameMkLst>
            <pc:docMk/>
            <pc:sldMk cId="2763852326" sldId="281"/>
            <ac:graphicFrameMk id="15" creationId="{691B19AB-A503-5103-677F-DC7CF242F6AE}"/>
          </ac:graphicFrameMkLst>
        </pc:graphicFrameChg>
      </pc:sldChg>
      <pc:sldChg chg="addSp delSp modSp add mod modTransition">
        <pc:chgData name="Bozman, Adam Nathaniel" userId="f0638ef9-1deb-4360-a9b3-4111be3bf51a" providerId="ADAL" clId="{2E907CDD-0916-4B5A-B591-C318E1427DBE}" dt="2023-02-09T19:20:04.293" v="1589"/>
        <pc:sldMkLst>
          <pc:docMk/>
          <pc:sldMk cId="230115268" sldId="282"/>
        </pc:sldMkLst>
        <pc:graphicFrameChg chg="add del mod">
          <ac:chgData name="Bozman, Adam Nathaniel" userId="f0638ef9-1deb-4360-a9b3-4111be3bf51a" providerId="ADAL" clId="{2E907CDD-0916-4B5A-B591-C318E1427DBE}" dt="2023-02-09T19:19:48.920" v="1585"/>
          <ac:graphicFrameMkLst>
            <pc:docMk/>
            <pc:sldMk cId="230115268" sldId="282"/>
            <ac:graphicFrameMk id="4" creationId="{6D7DB6F0-D50D-AB5A-5D63-625CD5A42989}"/>
          </ac:graphicFrameMkLst>
        </pc:graphicFrameChg>
        <pc:graphicFrameChg chg="del">
          <ac:chgData name="Bozman, Adam Nathaniel" userId="f0638ef9-1deb-4360-a9b3-4111be3bf51a" providerId="ADAL" clId="{2E907CDD-0916-4B5A-B591-C318E1427DBE}" dt="2023-02-09T19:19:46.496" v="1583" actId="21"/>
          <ac:graphicFrameMkLst>
            <pc:docMk/>
            <pc:sldMk cId="230115268" sldId="282"/>
            <ac:graphicFrameMk id="15" creationId="{691B19AB-A503-5103-677F-DC7CF242F6AE}"/>
          </ac:graphicFrameMkLst>
        </pc:graphicFrameChg>
        <pc:picChg chg="del">
          <ac:chgData name="Bozman, Adam Nathaniel" userId="f0638ef9-1deb-4360-a9b3-4111be3bf51a" providerId="ADAL" clId="{2E907CDD-0916-4B5A-B591-C318E1427DBE}" dt="2023-02-09T19:19:50.436" v="1586" actId="478"/>
          <ac:picMkLst>
            <pc:docMk/>
            <pc:sldMk cId="230115268" sldId="282"/>
            <ac:picMk id="3" creationId="{1A9E1043-B8EE-EE5A-E94C-88EC18D9848B}"/>
          </ac:picMkLst>
        </pc:picChg>
        <pc:picChg chg="add mod">
          <ac:chgData name="Bozman, Adam Nathaniel" userId="f0638ef9-1deb-4360-a9b3-4111be3bf51a" providerId="ADAL" clId="{2E907CDD-0916-4B5A-B591-C318E1427DBE}" dt="2023-02-09T19:19:55.294" v="1587"/>
          <ac:picMkLst>
            <pc:docMk/>
            <pc:sldMk cId="230115268" sldId="282"/>
            <ac:picMk id="5" creationId="{ACA5E9CA-E259-6288-E95E-35E830D20D76}"/>
          </ac:picMkLst>
        </pc:picChg>
      </pc:sldChg>
      <pc:sldChg chg="delSp modSp add del mod ord modTransition">
        <pc:chgData name="Bozman, Adam Nathaniel" userId="f0638ef9-1deb-4360-a9b3-4111be3bf51a" providerId="ADAL" clId="{2E907CDD-0916-4B5A-B591-C318E1427DBE}" dt="2023-02-09T19:18:15.135" v="1578" actId="2696"/>
        <pc:sldMkLst>
          <pc:docMk/>
          <pc:sldMk cId="524536272" sldId="282"/>
        </pc:sldMkLst>
        <pc:graphicFrameChg chg="del">
          <ac:chgData name="Bozman, Adam Nathaniel" userId="f0638ef9-1deb-4360-a9b3-4111be3bf51a" providerId="ADAL" clId="{2E907CDD-0916-4B5A-B591-C318E1427DBE}" dt="2023-02-09T19:16:46.433" v="1567" actId="21"/>
          <ac:graphicFrameMkLst>
            <pc:docMk/>
            <pc:sldMk cId="524536272" sldId="282"/>
            <ac:graphicFrameMk id="15" creationId="{691B19AB-A503-5103-677F-DC7CF242F6AE}"/>
          </ac:graphicFrameMkLst>
        </pc:graphicFrameChg>
        <pc:picChg chg="mod">
          <ac:chgData name="Bozman, Adam Nathaniel" userId="f0638ef9-1deb-4360-a9b3-4111be3bf51a" providerId="ADAL" clId="{2E907CDD-0916-4B5A-B591-C318E1427DBE}" dt="2023-02-09T19:16:57.152" v="1571" actId="1076"/>
          <ac:picMkLst>
            <pc:docMk/>
            <pc:sldMk cId="524536272" sldId="282"/>
            <ac:picMk id="3" creationId="{1A9E1043-B8EE-EE5A-E94C-88EC18D9848B}"/>
          </ac:picMkLst>
        </pc:picChg>
      </pc:sldChg>
      <pc:sldChg chg="addSp delSp modSp add mod modTransition modAnim">
        <pc:chgData name="Bozman, Adam Nathaniel" userId="f0638ef9-1deb-4360-a9b3-4111be3bf51a" providerId="ADAL" clId="{2E907CDD-0916-4B5A-B591-C318E1427DBE}" dt="2023-02-13T17:57:07.932" v="5228"/>
        <pc:sldMkLst>
          <pc:docMk/>
          <pc:sldMk cId="3295935870" sldId="283"/>
        </pc:sldMkLst>
        <pc:spChg chg="del">
          <ac:chgData name="Bozman, Adam Nathaniel" userId="f0638ef9-1deb-4360-a9b3-4111be3bf51a" providerId="ADAL" clId="{2E907CDD-0916-4B5A-B591-C318E1427DBE}" dt="2023-02-13T17:53:44.602" v="5191" actId="21"/>
          <ac:spMkLst>
            <pc:docMk/>
            <pc:sldMk cId="3295935870" sldId="283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2E907CDD-0916-4B5A-B591-C318E1427DBE}" dt="2023-02-13T17:54:34.897" v="5198" actId="1440"/>
          <ac:picMkLst>
            <pc:docMk/>
            <pc:sldMk cId="3295935870" sldId="283"/>
            <ac:picMk id="5" creationId="{A48C29B2-AF34-C35E-17F2-892FE4CCC898}"/>
          </ac:picMkLst>
        </pc:picChg>
        <pc:picChg chg="add mod">
          <ac:chgData name="Bozman, Adam Nathaniel" userId="f0638ef9-1deb-4360-a9b3-4111be3bf51a" providerId="ADAL" clId="{2E907CDD-0916-4B5A-B591-C318E1427DBE}" dt="2023-02-13T17:56:10.662" v="5213" actId="1076"/>
          <ac:picMkLst>
            <pc:docMk/>
            <pc:sldMk cId="3295935870" sldId="283"/>
            <ac:picMk id="10" creationId="{E11510AC-B0DE-96E1-100D-25F5A48ECDAA}"/>
          </ac:picMkLst>
        </pc:picChg>
        <pc:picChg chg="add mod">
          <ac:chgData name="Bozman, Adam Nathaniel" userId="f0638ef9-1deb-4360-a9b3-4111be3bf51a" providerId="ADAL" clId="{2E907CDD-0916-4B5A-B591-C318E1427DBE}" dt="2023-02-13T17:57:01.831" v="5227" actId="1076"/>
          <ac:picMkLst>
            <pc:docMk/>
            <pc:sldMk cId="3295935870" sldId="283"/>
            <ac:picMk id="14" creationId="{BEB5F610-1E09-02E7-7929-7DF102898A50}"/>
          </ac:picMkLst>
        </pc:picChg>
      </pc:sldChg>
      <pc:sldChg chg="add del">
        <pc:chgData name="Bozman, Adam Nathaniel" userId="f0638ef9-1deb-4360-a9b3-4111be3bf51a" providerId="ADAL" clId="{2E907CDD-0916-4B5A-B591-C318E1427DBE}" dt="2023-02-09T19:19:58.306" v="1588" actId="2696"/>
        <pc:sldMkLst>
          <pc:docMk/>
          <pc:sldMk cId="3906964799" sldId="2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30ADE-4ADF-4B7F-AC8F-9BB9AA72AEE9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9B97D20-413A-40F5-B45C-DE2A9C30E92F}">
      <dgm:prSet/>
      <dgm:spPr/>
      <dgm:t>
        <a:bodyPr/>
        <a:lstStyle/>
        <a:p>
          <a:r>
            <a:rPr lang="en-US" dirty="0"/>
            <a:t>Literature/ USDA ERS</a:t>
          </a:r>
          <a:endParaRPr lang="en-US" baseline="0" dirty="0"/>
        </a:p>
      </dgm:t>
    </dgm:pt>
    <dgm:pt modelId="{8A2F4B3B-5143-4855-A248-7FE1425C3C58}" type="parTrans" cxnId="{95EB17D4-2550-46BD-8687-505CF55C72B3}">
      <dgm:prSet/>
      <dgm:spPr/>
      <dgm:t>
        <a:bodyPr/>
        <a:lstStyle/>
        <a:p>
          <a:endParaRPr lang="en-US"/>
        </a:p>
      </dgm:t>
    </dgm:pt>
    <dgm:pt modelId="{1924085D-FBE1-44A8-B239-5C45BAAC1727}" type="sibTrans" cxnId="{95EB17D4-2550-46BD-8687-505CF55C72B3}">
      <dgm:prSet/>
      <dgm:spPr/>
      <dgm:t>
        <a:bodyPr/>
        <a:lstStyle/>
        <a:p>
          <a:r>
            <a:rPr lang="en-US" dirty="0"/>
            <a:t>Commuting Zone </a:t>
          </a:r>
        </a:p>
      </dgm:t>
    </dgm:pt>
    <dgm:pt modelId="{753FB4DA-DDEF-43CD-AF66-1E466F5DF4F5}">
      <dgm:prSet custT="1"/>
      <dgm:spPr/>
      <dgm:t>
        <a:bodyPr/>
        <a:lstStyle/>
        <a:p>
          <a:endParaRPr lang="en-US" sz="600" dirty="0"/>
        </a:p>
        <a:p>
          <a:r>
            <a:rPr lang="en-US" sz="2000" dirty="0"/>
            <a:t>Patent Citations</a:t>
          </a:r>
        </a:p>
      </dgm:t>
    </dgm:pt>
    <dgm:pt modelId="{DAD9BEDF-47EC-4DC6-86F2-C6ED32CCB4B5}" type="parTrans" cxnId="{A366C486-EB57-49BE-9054-4B59A07C7DD1}">
      <dgm:prSet/>
      <dgm:spPr/>
      <dgm:t>
        <a:bodyPr/>
        <a:lstStyle/>
        <a:p>
          <a:endParaRPr lang="en-US"/>
        </a:p>
      </dgm:t>
    </dgm:pt>
    <dgm:pt modelId="{931F1074-9143-4002-8318-7CA3928D91F9}" type="sibTrans" cxnId="{A366C486-EB57-49BE-9054-4B59A07C7DD1}">
      <dgm:prSet custT="1"/>
      <dgm:spPr/>
      <dgm:t>
        <a:bodyPr/>
        <a:lstStyle/>
        <a:p>
          <a:r>
            <a:rPr lang="en-US" sz="2000" dirty="0"/>
            <a:t>Patent Counts</a:t>
          </a:r>
        </a:p>
      </dgm:t>
    </dgm:pt>
    <dgm:pt modelId="{A29E3CAE-CEAE-4E23-AA3A-135ED4C41E42}">
      <dgm:prSet custT="1"/>
      <dgm:spPr/>
      <dgm:t>
        <a:bodyPr/>
        <a:lstStyle/>
        <a:p>
          <a:r>
            <a:rPr lang="en-US" sz="1400" dirty="0"/>
            <a:t>Historical births at county level (1926-1985)</a:t>
          </a:r>
        </a:p>
      </dgm:t>
    </dgm:pt>
    <dgm:pt modelId="{64B5C82C-C02A-46D8-A943-85FDF73CEA08}" type="parTrans" cxnId="{32710316-46C4-46ED-89B6-F35FE3CA12C9}">
      <dgm:prSet/>
      <dgm:spPr/>
      <dgm:t>
        <a:bodyPr/>
        <a:lstStyle/>
        <a:p>
          <a:endParaRPr lang="en-US"/>
        </a:p>
      </dgm:t>
    </dgm:pt>
    <dgm:pt modelId="{5C25A170-C7E8-4272-AD1A-B618BEC98347}" type="sibTrans" cxnId="{32710316-46C4-46ED-89B6-F35FE3CA12C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Age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(20-64)</a:t>
          </a:r>
        </a:p>
      </dgm:t>
    </dgm:pt>
    <dgm:pt modelId="{18450BF0-DA0D-4269-9786-46BE39F7F958}" type="pres">
      <dgm:prSet presAssocID="{62230ADE-4ADF-4B7F-AC8F-9BB9AA72AEE9}" presName="Name0" presStyleCnt="0">
        <dgm:presLayoutVars>
          <dgm:chMax/>
          <dgm:chPref/>
          <dgm:dir/>
          <dgm:animLvl val="lvl"/>
        </dgm:presLayoutVars>
      </dgm:prSet>
      <dgm:spPr/>
    </dgm:pt>
    <dgm:pt modelId="{E6CC96EB-844B-4FA1-A097-37401A77E4F8}" type="pres">
      <dgm:prSet presAssocID="{A29E3CAE-CEAE-4E23-AA3A-135ED4C41E42}" presName="composite" presStyleCnt="0"/>
      <dgm:spPr/>
    </dgm:pt>
    <dgm:pt modelId="{3A7401DD-2570-4FF4-8056-62D453E189AB}" type="pres">
      <dgm:prSet presAssocID="{A29E3CAE-CEAE-4E23-AA3A-135ED4C41E4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A190795-E9DD-4275-94D7-56E71C5CAFC7}" type="pres">
      <dgm:prSet presAssocID="{A29E3CAE-CEAE-4E23-AA3A-135ED4C41E4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14D27F9-8684-42E9-9A38-E0CF80A6A219}" type="pres">
      <dgm:prSet presAssocID="{A29E3CAE-CEAE-4E23-AA3A-135ED4C41E42}" presName="BalanceSpacing" presStyleCnt="0"/>
      <dgm:spPr/>
    </dgm:pt>
    <dgm:pt modelId="{089BA833-8C5F-43F2-92D9-81FDCE0FC6F9}" type="pres">
      <dgm:prSet presAssocID="{A29E3CAE-CEAE-4E23-AA3A-135ED4C41E42}" presName="BalanceSpacing1" presStyleCnt="0"/>
      <dgm:spPr/>
    </dgm:pt>
    <dgm:pt modelId="{7D9B62A4-B698-4A94-AE9B-AFCC6C223D6B}" type="pres">
      <dgm:prSet presAssocID="{5C25A170-C7E8-4272-AD1A-B618BEC98347}" presName="Accent1Text" presStyleLbl="node1" presStyleIdx="1" presStyleCnt="6"/>
      <dgm:spPr/>
    </dgm:pt>
    <dgm:pt modelId="{BD3990CF-EE00-4E25-8E86-55A8D7E87015}" type="pres">
      <dgm:prSet presAssocID="{5C25A170-C7E8-4272-AD1A-B618BEC98347}" presName="spaceBetweenRectangles" presStyleCnt="0"/>
      <dgm:spPr/>
    </dgm:pt>
    <dgm:pt modelId="{62A5C704-916E-4659-920E-CEBE01EB1E30}" type="pres">
      <dgm:prSet presAssocID="{B9B97D20-413A-40F5-B45C-DE2A9C30E92F}" presName="composite" presStyleCnt="0"/>
      <dgm:spPr/>
    </dgm:pt>
    <dgm:pt modelId="{83900FB5-6FD0-4CE0-AA2D-F7C8E9492659}" type="pres">
      <dgm:prSet presAssocID="{B9B97D20-413A-40F5-B45C-DE2A9C30E9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BFE2CE-1209-4577-9E3C-EE2B31B1E97B}" type="pres">
      <dgm:prSet presAssocID="{B9B97D20-413A-40F5-B45C-DE2A9C30E9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20624E4-2D57-452B-B9D9-AA5201468618}" type="pres">
      <dgm:prSet presAssocID="{B9B97D20-413A-40F5-B45C-DE2A9C30E92F}" presName="BalanceSpacing" presStyleCnt="0"/>
      <dgm:spPr/>
    </dgm:pt>
    <dgm:pt modelId="{521AA23A-2BB3-403D-AC64-99B3A58F6F37}" type="pres">
      <dgm:prSet presAssocID="{B9B97D20-413A-40F5-B45C-DE2A9C30E92F}" presName="BalanceSpacing1" presStyleCnt="0"/>
      <dgm:spPr/>
    </dgm:pt>
    <dgm:pt modelId="{5F96FC9A-D74B-4527-8A3F-DD341893AFD9}" type="pres">
      <dgm:prSet presAssocID="{1924085D-FBE1-44A8-B239-5C45BAAC1727}" presName="Accent1Text" presStyleLbl="node1" presStyleIdx="3" presStyleCnt="6" custLinFactNeighborX="-2906"/>
      <dgm:spPr/>
    </dgm:pt>
    <dgm:pt modelId="{A6A9C877-308D-4311-9045-54EEE5413E77}" type="pres">
      <dgm:prSet presAssocID="{1924085D-FBE1-44A8-B239-5C45BAAC1727}" presName="spaceBetweenRectangles" presStyleCnt="0"/>
      <dgm:spPr/>
    </dgm:pt>
    <dgm:pt modelId="{10BEB0C1-414B-4F30-8743-6E5FE8D5C8A3}" type="pres">
      <dgm:prSet presAssocID="{753FB4DA-DDEF-43CD-AF66-1E466F5DF4F5}" presName="composite" presStyleCnt="0"/>
      <dgm:spPr/>
    </dgm:pt>
    <dgm:pt modelId="{07BAEBCE-B9DE-4F3B-BA81-AAEA3F0D89E0}" type="pres">
      <dgm:prSet presAssocID="{753FB4DA-DDEF-43CD-AF66-1E466F5DF4F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2C67DBC-0378-4BDA-AC0E-D77A6D51121C}" type="pres">
      <dgm:prSet presAssocID="{753FB4DA-DDEF-43CD-AF66-1E466F5DF4F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4A8C73-7050-40AA-8B91-E022DB89D3B3}" type="pres">
      <dgm:prSet presAssocID="{753FB4DA-DDEF-43CD-AF66-1E466F5DF4F5}" presName="BalanceSpacing" presStyleCnt="0"/>
      <dgm:spPr/>
    </dgm:pt>
    <dgm:pt modelId="{51FE3BC2-3FC1-4BF2-BBCE-0490FE3CE1D7}" type="pres">
      <dgm:prSet presAssocID="{753FB4DA-DDEF-43CD-AF66-1E466F5DF4F5}" presName="BalanceSpacing1" presStyleCnt="0"/>
      <dgm:spPr/>
    </dgm:pt>
    <dgm:pt modelId="{A6EC9C47-C0BB-42F4-872B-2A33C68191C1}" type="pres">
      <dgm:prSet presAssocID="{931F1074-9143-4002-8318-7CA3928D91F9}" presName="Accent1Text" presStyleLbl="node1" presStyleIdx="5" presStyleCnt="6"/>
      <dgm:spPr/>
    </dgm:pt>
  </dgm:ptLst>
  <dgm:cxnLst>
    <dgm:cxn modelId="{32710316-46C4-46ED-89B6-F35FE3CA12C9}" srcId="{62230ADE-4ADF-4B7F-AC8F-9BB9AA72AEE9}" destId="{A29E3CAE-CEAE-4E23-AA3A-135ED4C41E42}" srcOrd="0" destOrd="0" parTransId="{64B5C82C-C02A-46D8-A943-85FDF73CEA08}" sibTransId="{5C25A170-C7E8-4272-AD1A-B618BEC98347}"/>
    <dgm:cxn modelId="{E09CE91F-0F60-484D-BBAE-3F275DD62390}" type="presOf" srcId="{62230ADE-4ADF-4B7F-AC8F-9BB9AA72AEE9}" destId="{18450BF0-DA0D-4269-9786-46BE39F7F958}" srcOrd="0" destOrd="0" presId="urn:microsoft.com/office/officeart/2008/layout/AlternatingHexagons"/>
    <dgm:cxn modelId="{7D555220-7068-4F94-ADA2-850E0ED2E262}" type="presOf" srcId="{931F1074-9143-4002-8318-7CA3928D91F9}" destId="{A6EC9C47-C0BB-42F4-872B-2A33C68191C1}" srcOrd="0" destOrd="0" presId="urn:microsoft.com/office/officeart/2008/layout/AlternatingHexagons"/>
    <dgm:cxn modelId="{9C4A5C72-37EE-411F-B18B-83FB9CE53472}" type="presOf" srcId="{753FB4DA-DDEF-43CD-AF66-1E466F5DF4F5}" destId="{07BAEBCE-B9DE-4F3B-BA81-AAEA3F0D89E0}" srcOrd="0" destOrd="0" presId="urn:microsoft.com/office/officeart/2008/layout/AlternatingHexagons"/>
    <dgm:cxn modelId="{A366C486-EB57-49BE-9054-4B59A07C7DD1}" srcId="{62230ADE-4ADF-4B7F-AC8F-9BB9AA72AEE9}" destId="{753FB4DA-DDEF-43CD-AF66-1E466F5DF4F5}" srcOrd="2" destOrd="0" parTransId="{DAD9BEDF-47EC-4DC6-86F2-C6ED32CCB4B5}" sibTransId="{931F1074-9143-4002-8318-7CA3928D91F9}"/>
    <dgm:cxn modelId="{B741D8B0-F424-415F-9141-1104A992B539}" type="presOf" srcId="{A29E3CAE-CEAE-4E23-AA3A-135ED4C41E42}" destId="{3A7401DD-2570-4FF4-8056-62D453E189AB}" srcOrd="0" destOrd="0" presId="urn:microsoft.com/office/officeart/2008/layout/AlternatingHexagons"/>
    <dgm:cxn modelId="{95EB17D4-2550-46BD-8687-505CF55C72B3}" srcId="{62230ADE-4ADF-4B7F-AC8F-9BB9AA72AEE9}" destId="{B9B97D20-413A-40F5-B45C-DE2A9C30E92F}" srcOrd="1" destOrd="0" parTransId="{8A2F4B3B-5143-4855-A248-7FE1425C3C58}" sibTransId="{1924085D-FBE1-44A8-B239-5C45BAAC1727}"/>
    <dgm:cxn modelId="{F83DA7D7-D463-4181-91D1-BB8FAB766446}" type="presOf" srcId="{5C25A170-C7E8-4272-AD1A-B618BEC98347}" destId="{7D9B62A4-B698-4A94-AE9B-AFCC6C223D6B}" srcOrd="0" destOrd="0" presId="urn:microsoft.com/office/officeart/2008/layout/AlternatingHexagons"/>
    <dgm:cxn modelId="{85B744F4-7697-447F-BAE5-5FC82F58E687}" type="presOf" srcId="{B9B97D20-413A-40F5-B45C-DE2A9C30E92F}" destId="{83900FB5-6FD0-4CE0-AA2D-F7C8E9492659}" srcOrd="0" destOrd="0" presId="urn:microsoft.com/office/officeart/2008/layout/AlternatingHexagons"/>
    <dgm:cxn modelId="{31B428F6-5633-464F-9549-5AA78A5477B7}" type="presOf" srcId="{1924085D-FBE1-44A8-B239-5C45BAAC1727}" destId="{5F96FC9A-D74B-4527-8A3F-DD341893AFD9}" srcOrd="0" destOrd="0" presId="urn:microsoft.com/office/officeart/2008/layout/AlternatingHexagons"/>
    <dgm:cxn modelId="{82E1B197-EFA7-465F-829C-BB9A5ABE3D46}" type="presParOf" srcId="{18450BF0-DA0D-4269-9786-46BE39F7F958}" destId="{E6CC96EB-844B-4FA1-A097-37401A77E4F8}" srcOrd="0" destOrd="0" presId="urn:microsoft.com/office/officeart/2008/layout/AlternatingHexagons"/>
    <dgm:cxn modelId="{80888B54-B569-4F26-A36C-85AA33DF9ACA}" type="presParOf" srcId="{E6CC96EB-844B-4FA1-A097-37401A77E4F8}" destId="{3A7401DD-2570-4FF4-8056-62D453E189AB}" srcOrd="0" destOrd="0" presId="urn:microsoft.com/office/officeart/2008/layout/AlternatingHexagons"/>
    <dgm:cxn modelId="{014DF257-239D-46B0-99F8-56683497C3A5}" type="presParOf" srcId="{E6CC96EB-844B-4FA1-A097-37401A77E4F8}" destId="{8A190795-E9DD-4275-94D7-56E71C5CAFC7}" srcOrd="1" destOrd="0" presId="urn:microsoft.com/office/officeart/2008/layout/AlternatingHexagons"/>
    <dgm:cxn modelId="{E2285495-B1FB-4882-A8C0-FC7859F151A5}" type="presParOf" srcId="{E6CC96EB-844B-4FA1-A097-37401A77E4F8}" destId="{114D27F9-8684-42E9-9A38-E0CF80A6A219}" srcOrd="2" destOrd="0" presId="urn:microsoft.com/office/officeart/2008/layout/AlternatingHexagons"/>
    <dgm:cxn modelId="{9337263D-E582-4EDD-9D4C-CF897EB24D63}" type="presParOf" srcId="{E6CC96EB-844B-4FA1-A097-37401A77E4F8}" destId="{089BA833-8C5F-43F2-92D9-81FDCE0FC6F9}" srcOrd="3" destOrd="0" presId="urn:microsoft.com/office/officeart/2008/layout/AlternatingHexagons"/>
    <dgm:cxn modelId="{0046AF84-D545-49F5-91F0-2A0610F3148B}" type="presParOf" srcId="{E6CC96EB-844B-4FA1-A097-37401A77E4F8}" destId="{7D9B62A4-B698-4A94-AE9B-AFCC6C223D6B}" srcOrd="4" destOrd="0" presId="urn:microsoft.com/office/officeart/2008/layout/AlternatingHexagons"/>
    <dgm:cxn modelId="{CE34F4A4-870D-430B-9A00-76AECDE223EA}" type="presParOf" srcId="{18450BF0-DA0D-4269-9786-46BE39F7F958}" destId="{BD3990CF-EE00-4E25-8E86-55A8D7E87015}" srcOrd="1" destOrd="0" presId="urn:microsoft.com/office/officeart/2008/layout/AlternatingHexagons"/>
    <dgm:cxn modelId="{90C0778A-92F8-40DA-B052-7CF218EBE192}" type="presParOf" srcId="{18450BF0-DA0D-4269-9786-46BE39F7F958}" destId="{62A5C704-916E-4659-920E-CEBE01EB1E30}" srcOrd="2" destOrd="0" presId="urn:microsoft.com/office/officeart/2008/layout/AlternatingHexagons"/>
    <dgm:cxn modelId="{256FCC8E-8CFC-4F77-A533-ECEABF43AFEA}" type="presParOf" srcId="{62A5C704-916E-4659-920E-CEBE01EB1E30}" destId="{83900FB5-6FD0-4CE0-AA2D-F7C8E9492659}" srcOrd="0" destOrd="0" presId="urn:microsoft.com/office/officeart/2008/layout/AlternatingHexagons"/>
    <dgm:cxn modelId="{2DD8D0F3-4586-4CFC-8F6B-9FBFF76D8146}" type="presParOf" srcId="{62A5C704-916E-4659-920E-CEBE01EB1E30}" destId="{97BFE2CE-1209-4577-9E3C-EE2B31B1E97B}" srcOrd="1" destOrd="0" presId="urn:microsoft.com/office/officeart/2008/layout/AlternatingHexagons"/>
    <dgm:cxn modelId="{823E557F-8B84-46F5-9B22-C3D58B57A50B}" type="presParOf" srcId="{62A5C704-916E-4659-920E-CEBE01EB1E30}" destId="{B20624E4-2D57-452B-B9D9-AA5201468618}" srcOrd="2" destOrd="0" presId="urn:microsoft.com/office/officeart/2008/layout/AlternatingHexagons"/>
    <dgm:cxn modelId="{53B11F8F-7F8F-4024-AE0D-555C32CFAC33}" type="presParOf" srcId="{62A5C704-916E-4659-920E-CEBE01EB1E30}" destId="{521AA23A-2BB3-403D-AC64-99B3A58F6F37}" srcOrd="3" destOrd="0" presId="urn:microsoft.com/office/officeart/2008/layout/AlternatingHexagons"/>
    <dgm:cxn modelId="{395EE83E-116B-4603-A3DD-BBD7C90AACF1}" type="presParOf" srcId="{62A5C704-916E-4659-920E-CEBE01EB1E30}" destId="{5F96FC9A-D74B-4527-8A3F-DD341893AFD9}" srcOrd="4" destOrd="0" presId="urn:microsoft.com/office/officeart/2008/layout/AlternatingHexagons"/>
    <dgm:cxn modelId="{12B92B3C-F1E9-4858-B8CD-D5897007A75F}" type="presParOf" srcId="{18450BF0-DA0D-4269-9786-46BE39F7F958}" destId="{A6A9C877-308D-4311-9045-54EEE5413E77}" srcOrd="3" destOrd="0" presId="urn:microsoft.com/office/officeart/2008/layout/AlternatingHexagons"/>
    <dgm:cxn modelId="{C19A1C75-53F5-4A25-ACB2-6BE505DFBB76}" type="presParOf" srcId="{18450BF0-DA0D-4269-9786-46BE39F7F958}" destId="{10BEB0C1-414B-4F30-8743-6E5FE8D5C8A3}" srcOrd="4" destOrd="0" presId="urn:microsoft.com/office/officeart/2008/layout/AlternatingHexagons"/>
    <dgm:cxn modelId="{CB2C21C3-7A0B-4B17-A038-4E61935AB30E}" type="presParOf" srcId="{10BEB0C1-414B-4F30-8743-6E5FE8D5C8A3}" destId="{07BAEBCE-B9DE-4F3B-BA81-AAEA3F0D89E0}" srcOrd="0" destOrd="0" presId="urn:microsoft.com/office/officeart/2008/layout/AlternatingHexagons"/>
    <dgm:cxn modelId="{BCF8802F-DF3F-42DC-81D9-8C7DE15466EC}" type="presParOf" srcId="{10BEB0C1-414B-4F30-8743-6E5FE8D5C8A3}" destId="{82C67DBC-0378-4BDA-AC0E-D77A6D51121C}" srcOrd="1" destOrd="0" presId="urn:microsoft.com/office/officeart/2008/layout/AlternatingHexagons"/>
    <dgm:cxn modelId="{D1F2375B-1B6D-406B-84A0-9C1424900602}" type="presParOf" srcId="{10BEB0C1-414B-4F30-8743-6E5FE8D5C8A3}" destId="{764A8C73-7050-40AA-8B91-E022DB89D3B3}" srcOrd="2" destOrd="0" presId="urn:microsoft.com/office/officeart/2008/layout/AlternatingHexagons"/>
    <dgm:cxn modelId="{D0EB49D4-1075-4C8C-A48D-10EA7B59AAB2}" type="presParOf" srcId="{10BEB0C1-414B-4F30-8743-6E5FE8D5C8A3}" destId="{51FE3BC2-3FC1-4BF2-BBCE-0490FE3CE1D7}" srcOrd="3" destOrd="0" presId="urn:microsoft.com/office/officeart/2008/layout/AlternatingHexagons"/>
    <dgm:cxn modelId="{A5A490F4-0351-4D0F-BA22-7110F3BBDCE1}" type="presParOf" srcId="{10BEB0C1-414B-4F30-8743-6E5FE8D5C8A3}" destId="{A6EC9C47-C0BB-42F4-872B-2A33C68191C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0ADE-4ADF-4B7F-AC8F-9BB9AA72AEE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3FB4DA-DDEF-43CD-AF66-1E466F5DF4F5}">
      <dgm:prSet/>
      <dgm:spPr/>
      <dgm:t>
        <a:bodyPr/>
        <a:lstStyle/>
        <a:p>
          <a:pPr algn="ctr"/>
          <a:r>
            <a:rPr lang="en-US" i="1" dirty="0"/>
            <a:t>This may just be an issue with labor economics</a:t>
          </a:r>
        </a:p>
      </dgm:t>
    </dgm:pt>
    <dgm:pt modelId="{DAD9BEDF-47EC-4DC6-86F2-C6ED32CCB4B5}" type="parTrans" cxnId="{A366C486-EB57-49BE-9054-4B59A07C7DD1}">
      <dgm:prSet/>
      <dgm:spPr/>
      <dgm:t>
        <a:bodyPr/>
        <a:lstStyle/>
        <a:p>
          <a:endParaRPr lang="en-US"/>
        </a:p>
      </dgm:t>
    </dgm:pt>
    <dgm:pt modelId="{931F1074-9143-4002-8318-7CA3928D91F9}" type="sibTrans" cxnId="{A366C486-EB57-49BE-9054-4B59A07C7DD1}">
      <dgm:prSet/>
      <dgm:spPr/>
      <dgm:t>
        <a:bodyPr/>
        <a:lstStyle/>
        <a:p>
          <a:endParaRPr lang="en-US"/>
        </a:p>
      </dgm:t>
    </dgm:pt>
    <dgm:pt modelId="{7ED99E86-D000-4E2D-9D98-E55C920D092C}">
      <dgm:prSet/>
      <dgm:spPr/>
      <dgm:t>
        <a:bodyPr/>
        <a:lstStyle/>
        <a:p>
          <a:pPr algn="ctr"/>
          <a:r>
            <a:rPr lang="en-US" u="sng" dirty="0"/>
            <a:t>The Low Hanging Fruit – An Easy Dispute</a:t>
          </a:r>
        </a:p>
      </dgm:t>
    </dgm:pt>
    <dgm:pt modelId="{B9194242-CAC5-442F-9A6A-CDF53549A250}" type="parTrans" cxnId="{B78B7F03-1E2B-4406-AEF0-3980DBA52A2E}">
      <dgm:prSet/>
      <dgm:spPr/>
      <dgm:t>
        <a:bodyPr/>
        <a:lstStyle/>
        <a:p>
          <a:endParaRPr lang="en-US"/>
        </a:p>
      </dgm:t>
    </dgm:pt>
    <dgm:pt modelId="{724608B1-EE9C-497B-8BD4-AA9591BE587E}" type="sibTrans" cxnId="{B78B7F03-1E2B-4406-AEF0-3980DBA52A2E}">
      <dgm:prSet/>
      <dgm:spPr/>
      <dgm:t>
        <a:bodyPr/>
        <a:lstStyle/>
        <a:p>
          <a:endParaRPr lang="en-US"/>
        </a:p>
      </dgm:t>
    </dgm:pt>
    <dgm:pt modelId="{2629056C-DD99-4635-8366-44258978A12E}">
      <dgm:prSet/>
      <dgm:spPr/>
      <dgm:t>
        <a:bodyPr/>
        <a:lstStyle/>
        <a:p>
          <a:pPr algn="ctr"/>
          <a:r>
            <a:rPr lang="en-US" b="0" dirty="0"/>
            <a:t>Authors appear to treat (1) patents and (2) demographics the same</a:t>
          </a:r>
        </a:p>
      </dgm:t>
    </dgm:pt>
    <dgm:pt modelId="{00642FA5-1591-453E-BFD4-66A5A7E50345}" type="parTrans" cxnId="{8A73E7B2-1B5B-4F69-BC12-039C6D7C9753}">
      <dgm:prSet/>
      <dgm:spPr/>
      <dgm:t>
        <a:bodyPr/>
        <a:lstStyle/>
        <a:p>
          <a:endParaRPr lang="en-US"/>
        </a:p>
      </dgm:t>
    </dgm:pt>
    <dgm:pt modelId="{1B017C58-3D85-472D-85AC-39ED280EF162}" type="sibTrans" cxnId="{8A73E7B2-1B5B-4F69-BC12-039C6D7C9753}">
      <dgm:prSet/>
      <dgm:spPr/>
      <dgm:t>
        <a:bodyPr/>
        <a:lstStyle/>
        <a:p>
          <a:endParaRPr lang="en-US"/>
        </a:p>
      </dgm:t>
    </dgm:pt>
    <dgm:pt modelId="{87EB0FBB-8A4B-4767-8359-CB66D4CDFB6D}" type="pres">
      <dgm:prSet presAssocID="{62230ADE-4ADF-4B7F-AC8F-9BB9AA72AEE9}" presName="vert0" presStyleCnt="0">
        <dgm:presLayoutVars>
          <dgm:dir/>
          <dgm:animOne val="branch"/>
          <dgm:animLvl val="lvl"/>
        </dgm:presLayoutVars>
      </dgm:prSet>
      <dgm:spPr/>
    </dgm:pt>
    <dgm:pt modelId="{8CDA1947-0F07-43FB-84FC-FFBD6CE6FB52}" type="pres">
      <dgm:prSet presAssocID="{7ED99E86-D000-4E2D-9D98-E55C920D092C}" presName="thickLine" presStyleLbl="alignNode1" presStyleIdx="0" presStyleCnt="3"/>
      <dgm:spPr/>
    </dgm:pt>
    <dgm:pt modelId="{400146AA-1D9B-4C4E-8F79-5037B847AC87}" type="pres">
      <dgm:prSet presAssocID="{7ED99E86-D000-4E2D-9D98-E55C920D092C}" presName="horz1" presStyleCnt="0"/>
      <dgm:spPr/>
    </dgm:pt>
    <dgm:pt modelId="{FD3A86E4-D13F-43E1-8565-FB16AA0DC6E5}" type="pres">
      <dgm:prSet presAssocID="{7ED99E86-D000-4E2D-9D98-E55C920D092C}" presName="tx1" presStyleLbl="revTx" presStyleIdx="0" presStyleCnt="3" custScaleY="67596"/>
      <dgm:spPr/>
    </dgm:pt>
    <dgm:pt modelId="{CCCF38C6-2EA0-48E8-9E0F-8DBE5C4DE196}" type="pres">
      <dgm:prSet presAssocID="{7ED99E86-D000-4E2D-9D98-E55C920D092C}" presName="vert1" presStyleCnt="0"/>
      <dgm:spPr/>
    </dgm:pt>
    <dgm:pt modelId="{8EDC17F0-57EE-425A-9D25-B80E6E68B3C7}" type="pres">
      <dgm:prSet presAssocID="{2629056C-DD99-4635-8366-44258978A12E}" presName="thickLine" presStyleLbl="alignNode1" presStyleIdx="1" presStyleCnt="3"/>
      <dgm:spPr/>
    </dgm:pt>
    <dgm:pt modelId="{A69DF27E-D8CF-4447-992B-1E2FA4C10B36}" type="pres">
      <dgm:prSet presAssocID="{2629056C-DD99-4635-8366-44258978A12E}" presName="horz1" presStyleCnt="0"/>
      <dgm:spPr/>
    </dgm:pt>
    <dgm:pt modelId="{3CEC5BC9-0A71-41AF-98F7-22FA963C43BD}" type="pres">
      <dgm:prSet presAssocID="{2629056C-DD99-4635-8366-44258978A12E}" presName="tx1" presStyleLbl="revTx" presStyleIdx="1" presStyleCnt="3" custScaleY="77628" custLinFactNeighborX="5126" custLinFactNeighborY="-3975"/>
      <dgm:spPr/>
    </dgm:pt>
    <dgm:pt modelId="{392E7293-27F7-4F33-A38C-8DAE58FD3C2B}" type="pres">
      <dgm:prSet presAssocID="{2629056C-DD99-4635-8366-44258978A12E}" presName="vert1" presStyleCnt="0"/>
      <dgm:spPr/>
    </dgm:pt>
    <dgm:pt modelId="{E72FA6F8-58B9-4E8C-8369-AA50C78C9AF5}" type="pres">
      <dgm:prSet presAssocID="{753FB4DA-DDEF-43CD-AF66-1E466F5DF4F5}" presName="thickLine" presStyleLbl="alignNode1" presStyleIdx="2" presStyleCnt="3"/>
      <dgm:spPr/>
    </dgm:pt>
    <dgm:pt modelId="{83CDCDD9-AA2E-4930-B680-C9A277B3C9F4}" type="pres">
      <dgm:prSet presAssocID="{753FB4DA-DDEF-43CD-AF66-1E466F5DF4F5}" presName="horz1" presStyleCnt="0"/>
      <dgm:spPr/>
    </dgm:pt>
    <dgm:pt modelId="{B480A542-ACDD-4911-AEC8-ACCD69E48874}" type="pres">
      <dgm:prSet presAssocID="{753FB4DA-DDEF-43CD-AF66-1E466F5DF4F5}" presName="tx1" presStyleLbl="revTx" presStyleIdx="2" presStyleCnt="3" custScaleY="87882"/>
      <dgm:spPr/>
    </dgm:pt>
    <dgm:pt modelId="{96505F31-D107-4337-B086-5E4977993064}" type="pres">
      <dgm:prSet presAssocID="{753FB4DA-DDEF-43CD-AF66-1E466F5DF4F5}" presName="vert1" presStyleCnt="0"/>
      <dgm:spPr/>
    </dgm:pt>
  </dgm:ptLst>
  <dgm:cxnLst>
    <dgm:cxn modelId="{B78B7F03-1E2B-4406-AEF0-3980DBA52A2E}" srcId="{62230ADE-4ADF-4B7F-AC8F-9BB9AA72AEE9}" destId="{7ED99E86-D000-4E2D-9D98-E55C920D092C}" srcOrd="0" destOrd="0" parTransId="{B9194242-CAC5-442F-9A6A-CDF53549A250}" sibTransId="{724608B1-EE9C-497B-8BD4-AA9591BE587E}"/>
    <dgm:cxn modelId="{A366C486-EB57-49BE-9054-4B59A07C7DD1}" srcId="{62230ADE-4ADF-4B7F-AC8F-9BB9AA72AEE9}" destId="{753FB4DA-DDEF-43CD-AF66-1E466F5DF4F5}" srcOrd="2" destOrd="0" parTransId="{DAD9BEDF-47EC-4DC6-86F2-C6ED32CCB4B5}" sibTransId="{931F1074-9143-4002-8318-7CA3928D91F9}"/>
    <dgm:cxn modelId="{6268D987-EFCF-4D48-83F2-74D47B2FF8B3}" type="presOf" srcId="{753FB4DA-DDEF-43CD-AF66-1E466F5DF4F5}" destId="{B480A542-ACDD-4911-AEC8-ACCD69E48874}" srcOrd="0" destOrd="0" presId="urn:microsoft.com/office/officeart/2008/layout/LinedList"/>
    <dgm:cxn modelId="{D40771AA-F334-4AE8-94B3-FFA50146AB78}" type="presOf" srcId="{7ED99E86-D000-4E2D-9D98-E55C920D092C}" destId="{FD3A86E4-D13F-43E1-8565-FB16AA0DC6E5}" srcOrd="0" destOrd="0" presId="urn:microsoft.com/office/officeart/2008/layout/LinedList"/>
    <dgm:cxn modelId="{8A73E7B2-1B5B-4F69-BC12-039C6D7C9753}" srcId="{62230ADE-4ADF-4B7F-AC8F-9BB9AA72AEE9}" destId="{2629056C-DD99-4635-8366-44258978A12E}" srcOrd="1" destOrd="0" parTransId="{00642FA5-1591-453E-BFD4-66A5A7E50345}" sibTransId="{1B017C58-3D85-472D-85AC-39ED280EF162}"/>
    <dgm:cxn modelId="{1ADEC6BD-58D7-47FC-929C-684FBC5BD00D}" type="presOf" srcId="{2629056C-DD99-4635-8366-44258978A12E}" destId="{3CEC5BC9-0A71-41AF-98F7-22FA963C43BD}" srcOrd="0" destOrd="0" presId="urn:microsoft.com/office/officeart/2008/layout/LinedList"/>
    <dgm:cxn modelId="{F316ECCF-858E-45DF-867F-9F13E3842FDB}" type="presOf" srcId="{62230ADE-4ADF-4B7F-AC8F-9BB9AA72AEE9}" destId="{87EB0FBB-8A4B-4767-8359-CB66D4CDFB6D}" srcOrd="0" destOrd="0" presId="urn:microsoft.com/office/officeart/2008/layout/LinedList"/>
    <dgm:cxn modelId="{F29AE90D-543B-42FB-8EAA-1C1567821149}" type="presParOf" srcId="{87EB0FBB-8A4B-4767-8359-CB66D4CDFB6D}" destId="{8CDA1947-0F07-43FB-84FC-FFBD6CE6FB52}" srcOrd="0" destOrd="0" presId="urn:microsoft.com/office/officeart/2008/layout/LinedList"/>
    <dgm:cxn modelId="{D8F55DAF-FAA8-4DF9-802E-D6A972713AFA}" type="presParOf" srcId="{87EB0FBB-8A4B-4767-8359-CB66D4CDFB6D}" destId="{400146AA-1D9B-4C4E-8F79-5037B847AC87}" srcOrd="1" destOrd="0" presId="urn:microsoft.com/office/officeart/2008/layout/LinedList"/>
    <dgm:cxn modelId="{41D32538-BC1C-4ACE-A302-97820F357B17}" type="presParOf" srcId="{400146AA-1D9B-4C4E-8F79-5037B847AC87}" destId="{FD3A86E4-D13F-43E1-8565-FB16AA0DC6E5}" srcOrd="0" destOrd="0" presId="urn:microsoft.com/office/officeart/2008/layout/LinedList"/>
    <dgm:cxn modelId="{8860F116-1C18-4B17-9654-C46DB7D6704E}" type="presParOf" srcId="{400146AA-1D9B-4C4E-8F79-5037B847AC87}" destId="{CCCF38C6-2EA0-48E8-9E0F-8DBE5C4DE196}" srcOrd="1" destOrd="0" presId="urn:microsoft.com/office/officeart/2008/layout/LinedList"/>
    <dgm:cxn modelId="{FD4849EF-E9B6-451D-B13E-18103883B105}" type="presParOf" srcId="{87EB0FBB-8A4B-4767-8359-CB66D4CDFB6D}" destId="{8EDC17F0-57EE-425A-9D25-B80E6E68B3C7}" srcOrd="2" destOrd="0" presId="urn:microsoft.com/office/officeart/2008/layout/LinedList"/>
    <dgm:cxn modelId="{8F901F8A-48D8-45E0-B18C-04DDFD03B6A3}" type="presParOf" srcId="{87EB0FBB-8A4B-4767-8359-CB66D4CDFB6D}" destId="{A69DF27E-D8CF-4447-992B-1E2FA4C10B36}" srcOrd="3" destOrd="0" presId="urn:microsoft.com/office/officeart/2008/layout/LinedList"/>
    <dgm:cxn modelId="{89CAAD1A-ED1B-426F-BA4E-E9688EED287A}" type="presParOf" srcId="{A69DF27E-D8CF-4447-992B-1E2FA4C10B36}" destId="{3CEC5BC9-0A71-41AF-98F7-22FA963C43BD}" srcOrd="0" destOrd="0" presId="urn:microsoft.com/office/officeart/2008/layout/LinedList"/>
    <dgm:cxn modelId="{F254E529-F061-4D88-BE3A-D686C3754720}" type="presParOf" srcId="{A69DF27E-D8CF-4447-992B-1E2FA4C10B36}" destId="{392E7293-27F7-4F33-A38C-8DAE58FD3C2B}" srcOrd="1" destOrd="0" presId="urn:microsoft.com/office/officeart/2008/layout/LinedList"/>
    <dgm:cxn modelId="{0CF5F45C-2051-4D0C-A050-C138351E346B}" type="presParOf" srcId="{87EB0FBB-8A4B-4767-8359-CB66D4CDFB6D}" destId="{E72FA6F8-58B9-4E8C-8369-AA50C78C9AF5}" srcOrd="4" destOrd="0" presId="urn:microsoft.com/office/officeart/2008/layout/LinedList"/>
    <dgm:cxn modelId="{A4131FA9-B31E-4C1A-BBD5-C8E404CD337E}" type="presParOf" srcId="{87EB0FBB-8A4B-4767-8359-CB66D4CDFB6D}" destId="{83CDCDD9-AA2E-4930-B680-C9A277B3C9F4}" srcOrd="5" destOrd="0" presId="urn:microsoft.com/office/officeart/2008/layout/LinedList"/>
    <dgm:cxn modelId="{19AF76EE-EF29-4D3D-B4D3-0AE000ED748E}" type="presParOf" srcId="{83CDCDD9-AA2E-4930-B680-C9A277B3C9F4}" destId="{B480A542-ACDD-4911-AEC8-ACCD69E48874}" srcOrd="0" destOrd="0" presId="urn:microsoft.com/office/officeart/2008/layout/LinedList"/>
    <dgm:cxn modelId="{0831394C-9BCB-41A2-98C7-31E4BD3FEA52}" type="presParOf" srcId="{83CDCDD9-AA2E-4930-B680-C9A277B3C9F4}" destId="{96505F31-D107-4337-B086-5E49779930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30ADE-4ADF-4B7F-AC8F-9BB9AA72AE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97D20-413A-40F5-B45C-DE2A9C30E92F}">
      <dgm:prSet custT="1"/>
      <dgm:spPr>
        <a:noFill/>
        <a:ln>
          <a:solidFill>
            <a:srgbClr val="DA0605"/>
          </a:solidFill>
        </a:ln>
      </dgm:spPr>
      <dgm:t>
        <a:bodyPr/>
        <a:lstStyle/>
        <a:p>
          <a:pPr algn="ctr"/>
          <a:r>
            <a:rPr lang="en-US" sz="1800" dirty="0" err="1">
              <a:solidFill>
                <a:schemeClr val="tx1"/>
              </a:solidFill>
            </a:rPr>
            <a:t>Derrien</a:t>
          </a:r>
          <a:r>
            <a:rPr lang="en-US" sz="1800" dirty="0">
              <a:solidFill>
                <a:schemeClr val="tx1"/>
              </a:solidFill>
            </a:rPr>
            <a:t> et al. </a:t>
          </a:r>
          <a:r>
            <a:rPr lang="en-US" sz="1800" dirty="0">
              <a:solidFill>
                <a:schemeClr val="tx1"/>
              </a:solidFill>
              <a:sym typeface="Wingdings" panose="05000000000000000000" pitchFamily="2" charset="2"/>
            </a:rPr>
            <a:t> Autor &amp; Dorn (2013)  Tolbert &amp; Sizer (1996)  Economic Research Service (ERS) </a:t>
          </a:r>
          <a:endParaRPr lang="en-US" sz="1800" dirty="0">
            <a:solidFill>
              <a:schemeClr val="tx1"/>
            </a:solidFill>
          </a:endParaRPr>
        </a:p>
        <a:p>
          <a:pPr algn="l"/>
          <a:r>
            <a:rPr lang="en-US" sz="1800" b="1" dirty="0">
              <a:solidFill>
                <a:schemeClr val="tx1"/>
              </a:solidFill>
            </a:rPr>
            <a:t>San Jose (#218)</a:t>
          </a:r>
          <a:r>
            <a:rPr lang="en-US" sz="1800" dirty="0">
              <a:solidFill>
                <a:schemeClr val="tx1"/>
              </a:solidFill>
            </a:rPr>
            <a:t>		      	     </a:t>
          </a:r>
          <a:r>
            <a:rPr lang="en-US" sz="1800" b="1" dirty="0">
              <a:solidFill>
                <a:schemeClr val="tx1"/>
              </a:solidFill>
            </a:rPr>
            <a:t>San Francisco (#294</a:t>
          </a:r>
          <a:r>
            <a:rPr lang="en-US" sz="1600" b="1" dirty="0">
              <a:solidFill>
                <a:schemeClr val="tx1"/>
              </a:solidFill>
            </a:rPr>
            <a:t>)</a:t>
          </a:r>
        </a:p>
      </dgm:t>
    </dgm:pt>
    <dgm:pt modelId="{8A2F4B3B-5143-4855-A248-7FE1425C3C58}" type="parTrans" cxnId="{95EB17D4-2550-46BD-8687-505CF55C72B3}">
      <dgm:prSet/>
      <dgm:spPr/>
      <dgm:t>
        <a:bodyPr/>
        <a:lstStyle/>
        <a:p>
          <a:endParaRPr lang="en-US"/>
        </a:p>
      </dgm:t>
    </dgm:pt>
    <dgm:pt modelId="{1924085D-FBE1-44A8-B239-5C45BAAC1727}" type="sibTrans" cxnId="{95EB17D4-2550-46BD-8687-505CF55C72B3}">
      <dgm:prSet/>
      <dgm:spPr>
        <a:solidFill>
          <a:srgbClr val="DA0605">
            <a:alpha val="90000"/>
          </a:srgbClr>
        </a:solidFill>
      </dgm:spPr>
      <dgm:t>
        <a:bodyPr/>
        <a:lstStyle/>
        <a:p>
          <a:endParaRPr lang="en-US"/>
        </a:p>
      </dgm:t>
    </dgm:pt>
    <dgm:pt modelId="{2B7296BF-47EF-4DE4-AD2E-DAAE72C0DA93}">
      <dgm:prSet custT="1"/>
      <dgm:spPr>
        <a:noFill/>
        <a:ln>
          <a:solidFill>
            <a:srgbClr val="DA0605"/>
          </a:solidFill>
        </a:ln>
      </dgm:spPr>
      <dgm:t>
        <a:bodyPr/>
        <a:lstStyle/>
        <a:p>
          <a:pPr algn="ctr"/>
          <a:r>
            <a:rPr lang="en-US" sz="1600" b="0" dirty="0">
              <a:solidFill>
                <a:schemeClr val="tx1"/>
              </a:solidFill>
            </a:rPr>
            <a:t>“We measure age structure for firms using </a:t>
          </a:r>
          <a:r>
            <a:rPr lang="en-US" sz="1600" b="1" dirty="0">
              <a:solidFill>
                <a:schemeClr val="tx1"/>
              </a:solidFill>
            </a:rPr>
            <a:t>the commuting zone in which they are headquartered.”</a:t>
          </a:r>
        </a:p>
      </dgm:t>
    </dgm:pt>
    <dgm:pt modelId="{2C83D6C8-BD61-4D54-9FE7-4345C4CACFD9}" type="parTrans" cxnId="{35262D95-AEE4-4D19-B01D-CBD24162298C}">
      <dgm:prSet/>
      <dgm:spPr/>
      <dgm:t>
        <a:bodyPr/>
        <a:lstStyle/>
        <a:p>
          <a:endParaRPr lang="en-US"/>
        </a:p>
      </dgm:t>
    </dgm:pt>
    <dgm:pt modelId="{D34A3FF1-EBA2-48D6-B35E-A2273B75FED1}" type="sibTrans" cxnId="{35262D95-AEE4-4D19-B01D-CBD24162298C}">
      <dgm:prSet/>
      <dgm:spPr>
        <a:solidFill>
          <a:srgbClr val="DA0605">
            <a:alpha val="90000"/>
          </a:srgbClr>
        </a:solidFill>
        <a:ln>
          <a:solidFill>
            <a:srgbClr val="DA0605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1CC1896E-B62C-4B34-9620-73B25E4250DD}">
      <dgm:prSet custT="1"/>
      <dgm:spPr>
        <a:noFill/>
        <a:ln>
          <a:solidFill>
            <a:srgbClr val="DA0605"/>
          </a:solidFill>
        </a:ln>
      </dgm:spPr>
      <dgm:t>
        <a:bodyPr/>
        <a:lstStyle/>
        <a:p>
          <a:pPr algn="l"/>
          <a:r>
            <a:rPr lang="en-US" sz="1600" b="1" dirty="0">
              <a:solidFill>
                <a:schemeClr val="tx1"/>
              </a:solidFill>
            </a:rPr>
            <a:t>2. </a:t>
          </a:r>
          <a:r>
            <a:rPr lang="en-US" sz="1600" b="0" dirty="0">
              <a:solidFill>
                <a:schemeClr val="tx1"/>
              </a:solidFill>
            </a:rPr>
            <a:t>This effect may be even more pronounced with permanent remote work (e.g., Twitter, Square, Meta, etc.)</a:t>
          </a:r>
        </a:p>
      </dgm:t>
    </dgm:pt>
    <dgm:pt modelId="{27460ED4-E0FB-433B-8540-70EACCDE8F2E}" type="parTrans" cxnId="{6F2F4E46-582E-4F56-BEDB-19C16BADF7D7}">
      <dgm:prSet/>
      <dgm:spPr/>
      <dgm:t>
        <a:bodyPr/>
        <a:lstStyle/>
        <a:p>
          <a:endParaRPr lang="en-US"/>
        </a:p>
      </dgm:t>
    </dgm:pt>
    <dgm:pt modelId="{80C941E8-2660-4103-AAD9-3DD9D0A98961}" type="sibTrans" cxnId="{6F2F4E46-582E-4F56-BEDB-19C16BADF7D7}">
      <dgm:prSet/>
      <dgm:spPr/>
      <dgm:t>
        <a:bodyPr/>
        <a:lstStyle/>
        <a:p>
          <a:endParaRPr lang="en-US"/>
        </a:p>
      </dgm:t>
    </dgm:pt>
    <dgm:pt modelId="{F6B266B3-512B-482C-8F4B-F0E767E248EC}">
      <dgm:prSet custT="1"/>
      <dgm:spPr>
        <a:noFill/>
        <a:ln>
          <a:solidFill>
            <a:srgbClr val="DA0605"/>
          </a:solidFill>
        </a:ln>
      </dgm:spPr>
      <dgm:t>
        <a:bodyPr/>
        <a:lstStyle/>
        <a:p>
          <a:pPr algn="l"/>
          <a:r>
            <a:rPr lang="en-US" sz="1600" b="1" dirty="0">
              <a:solidFill>
                <a:schemeClr val="tx1"/>
              </a:solidFill>
            </a:rPr>
            <a:t>1. </a:t>
          </a:r>
          <a:r>
            <a:rPr lang="en-US" sz="1600" b="0" dirty="0">
              <a:solidFill>
                <a:schemeClr val="tx1"/>
              </a:solidFill>
            </a:rPr>
            <a:t>Plausible that this headquarter may not represent their majority workforce or R&amp;D (e.g., Boeing)</a:t>
          </a:r>
        </a:p>
      </dgm:t>
    </dgm:pt>
    <dgm:pt modelId="{EA859AE7-AC2F-4FEB-9322-0A1C1A83F9E7}" type="parTrans" cxnId="{1AEE5F9A-3FC5-4DDD-B3A7-BB110F3537EC}">
      <dgm:prSet/>
      <dgm:spPr/>
      <dgm:t>
        <a:bodyPr/>
        <a:lstStyle/>
        <a:p>
          <a:endParaRPr lang="en-US"/>
        </a:p>
      </dgm:t>
    </dgm:pt>
    <dgm:pt modelId="{2FA09C71-0C38-4F25-B7C0-D9333A6C67BF}" type="sibTrans" cxnId="{1AEE5F9A-3FC5-4DDD-B3A7-BB110F3537EC}">
      <dgm:prSet/>
      <dgm:spPr>
        <a:solidFill>
          <a:srgbClr val="DA0605">
            <a:alpha val="90000"/>
          </a:srgbClr>
        </a:solidFill>
      </dgm:spPr>
      <dgm:t>
        <a:bodyPr/>
        <a:lstStyle/>
        <a:p>
          <a:endParaRPr lang="en-US"/>
        </a:p>
      </dgm:t>
    </dgm:pt>
    <dgm:pt modelId="{BB1DDEF1-B13B-4204-98F6-355D73588899}" type="pres">
      <dgm:prSet presAssocID="{62230ADE-4ADF-4B7F-AC8F-9BB9AA72AEE9}" presName="outerComposite" presStyleCnt="0">
        <dgm:presLayoutVars>
          <dgm:chMax val="5"/>
          <dgm:dir/>
          <dgm:resizeHandles val="exact"/>
        </dgm:presLayoutVars>
      </dgm:prSet>
      <dgm:spPr/>
    </dgm:pt>
    <dgm:pt modelId="{B1F3E428-9F8C-4C9F-99F5-A46F21FA10E2}" type="pres">
      <dgm:prSet presAssocID="{62230ADE-4ADF-4B7F-AC8F-9BB9AA72AEE9}" presName="dummyMaxCanvas" presStyleCnt="0">
        <dgm:presLayoutVars/>
      </dgm:prSet>
      <dgm:spPr/>
    </dgm:pt>
    <dgm:pt modelId="{A5DA4D3F-F535-4C8C-88C6-760D671E8D04}" type="pres">
      <dgm:prSet presAssocID="{62230ADE-4ADF-4B7F-AC8F-9BB9AA72AEE9}" presName="FourNodes_1" presStyleLbl="node1" presStyleIdx="0" presStyleCnt="4" custScaleX="115476" custScaleY="115864">
        <dgm:presLayoutVars>
          <dgm:bulletEnabled val="1"/>
        </dgm:presLayoutVars>
      </dgm:prSet>
      <dgm:spPr/>
    </dgm:pt>
    <dgm:pt modelId="{4CB70015-BB87-4ED4-901B-0CBC68048679}" type="pres">
      <dgm:prSet presAssocID="{62230ADE-4ADF-4B7F-AC8F-9BB9AA72AEE9}" presName="FourNodes_2" presStyleLbl="node1" presStyleIdx="1" presStyleCnt="4" custScaleY="94230">
        <dgm:presLayoutVars>
          <dgm:bulletEnabled val="1"/>
        </dgm:presLayoutVars>
      </dgm:prSet>
      <dgm:spPr/>
    </dgm:pt>
    <dgm:pt modelId="{EAE64727-A3FD-44EA-9AD9-C8A75494CFA8}" type="pres">
      <dgm:prSet presAssocID="{62230ADE-4ADF-4B7F-AC8F-9BB9AA72AEE9}" presName="FourNodes_3" presStyleLbl="node1" presStyleIdx="2" presStyleCnt="4" custScaleY="93370">
        <dgm:presLayoutVars>
          <dgm:bulletEnabled val="1"/>
        </dgm:presLayoutVars>
      </dgm:prSet>
      <dgm:spPr/>
    </dgm:pt>
    <dgm:pt modelId="{395B228A-A8DE-4CE9-BECE-093A410D9D7A}" type="pres">
      <dgm:prSet presAssocID="{62230ADE-4ADF-4B7F-AC8F-9BB9AA72AEE9}" presName="FourNodes_4" presStyleLbl="node1" presStyleIdx="3" presStyleCnt="4" custScaleX="106735" custScaleY="93600">
        <dgm:presLayoutVars>
          <dgm:bulletEnabled val="1"/>
        </dgm:presLayoutVars>
      </dgm:prSet>
      <dgm:spPr/>
    </dgm:pt>
    <dgm:pt modelId="{FD32450E-C5A1-4A6C-BD21-489D1B3B6167}" type="pres">
      <dgm:prSet presAssocID="{62230ADE-4ADF-4B7F-AC8F-9BB9AA72AEE9}" presName="FourConn_1-2" presStyleLbl="fgAccFollowNode1" presStyleIdx="0" presStyleCnt="3">
        <dgm:presLayoutVars>
          <dgm:bulletEnabled val="1"/>
        </dgm:presLayoutVars>
      </dgm:prSet>
      <dgm:spPr/>
    </dgm:pt>
    <dgm:pt modelId="{61AA33E4-C41C-4B15-A996-BDD1D8F2A970}" type="pres">
      <dgm:prSet presAssocID="{62230ADE-4ADF-4B7F-AC8F-9BB9AA72AEE9}" presName="FourConn_2-3" presStyleLbl="fgAccFollowNode1" presStyleIdx="1" presStyleCnt="3">
        <dgm:presLayoutVars>
          <dgm:bulletEnabled val="1"/>
        </dgm:presLayoutVars>
      </dgm:prSet>
      <dgm:spPr/>
    </dgm:pt>
    <dgm:pt modelId="{938D1418-FBF2-4295-9474-00C3F484B378}" type="pres">
      <dgm:prSet presAssocID="{62230ADE-4ADF-4B7F-AC8F-9BB9AA72AEE9}" presName="FourConn_3-4" presStyleLbl="fgAccFollowNode1" presStyleIdx="2" presStyleCnt="3">
        <dgm:presLayoutVars>
          <dgm:bulletEnabled val="1"/>
        </dgm:presLayoutVars>
      </dgm:prSet>
      <dgm:spPr/>
    </dgm:pt>
    <dgm:pt modelId="{7F4FB553-EB03-411E-9B87-82FBBEA0E5AE}" type="pres">
      <dgm:prSet presAssocID="{62230ADE-4ADF-4B7F-AC8F-9BB9AA72AEE9}" presName="FourNodes_1_text" presStyleLbl="node1" presStyleIdx="3" presStyleCnt="4">
        <dgm:presLayoutVars>
          <dgm:bulletEnabled val="1"/>
        </dgm:presLayoutVars>
      </dgm:prSet>
      <dgm:spPr/>
    </dgm:pt>
    <dgm:pt modelId="{8801FAEC-376B-4074-B2B0-5798B60BFCE2}" type="pres">
      <dgm:prSet presAssocID="{62230ADE-4ADF-4B7F-AC8F-9BB9AA72AEE9}" presName="FourNodes_2_text" presStyleLbl="node1" presStyleIdx="3" presStyleCnt="4">
        <dgm:presLayoutVars>
          <dgm:bulletEnabled val="1"/>
        </dgm:presLayoutVars>
      </dgm:prSet>
      <dgm:spPr/>
    </dgm:pt>
    <dgm:pt modelId="{BC921D11-38EE-46CC-8B9B-86C3D214FDB5}" type="pres">
      <dgm:prSet presAssocID="{62230ADE-4ADF-4B7F-AC8F-9BB9AA72AEE9}" presName="FourNodes_3_text" presStyleLbl="node1" presStyleIdx="3" presStyleCnt="4">
        <dgm:presLayoutVars>
          <dgm:bulletEnabled val="1"/>
        </dgm:presLayoutVars>
      </dgm:prSet>
      <dgm:spPr/>
    </dgm:pt>
    <dgm:pt modelId="{7092CCD9-38C6-4D99-A511-08ED1FA8E4AB}" type="pres">
      <dgm:prSet presAssocID="{62230ADE-4ADF-4B7F-AC8F-9BB9AA72AEE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FA06A27-4776-4647-8E35-87863B6EDF17}" type="presOf" srcId="{1CC1896E-B62C-4B34-9620-73B25E4250DD}" destId="{7092CCD9-38C6-4D99-A511-08ED1FA8E4AB}" srcOrd="1" destOrd="0" presId="urn:microsoft.com/office/officeart/2005/8/layout/vProcess5"/>
    <dgm:cxn modelId="{725EEA3A-BD1C-40B1-AA4B-326F5D4A14B4}" type="presOf" srcId="{2FA09C71-0C38-4F25-B7C0-D9333A6C67BF}" destId="{938D1418-FBF2-4295-9474-00C3F484B378}" srcOrd="0" destOrd="0" presId="urn:microsoft.com/office/officeart/2005/8/layout/vProcess5"/>
    <dgm:cxn modelId="{38F0A241-7E9E-4C32-855B-865BBAF5F2CC}" type="presOf" srcId="{2B7296BF-47EF-4DE4-AD2E-DAAE72C0DA93}" destId="{8801FAEC-376B-4074-B2B0-5798B60BFCE2}" srcOrd="1" destOrd="0" presId="urn:microsoft.com/office/officeart/2005/8/layout/vProcess5"/>
    <dgm:cxn modelId="{6F2F4E46-582E-4F56-BEDB-19C16BADF7D7}" srcId="{62230ADE-4ADF-4B7F-AC8F-9BB9AA72AEE9}" destId="{1CC1896E-B62C-4B34-9620-73B25E4250DD}" srcOrd="3" destOrd="0" parTransId="{27460ED4-E0FB-433B-8540-70EACCDE8F2E}" sibTransId="{80C941E8-2660-4103-AAD9-3DD9D0A98961}"/>
    <dgm:cxn modelId="{A2E8997D-0BE7-4879-9D11-28DEE3D31782}" type="presOf" srcId="{62230ADE-4ADF-4B7F-AC8F-9BB9AA72AEE9}" destId="{BB1DDEF1-B13B-4204-98F6-355D73588899}" srcOrd="0" destOrd="0" presId="urn:microsoft.com/office/officeart/2005/8/layout/vProcess5"/>
    <dgm:cxn modelId="{1B96BA87-783D-48C7-AD2A-D9CD8A7C2060}" type="presOf" srcId="{F6B266B3-512B-482C-8F4B-F0E767E248EC}" destId="{EAE64727-A3FD-44EA-9AD9-C8A75494CFA8}" srcOrd="0" destOrd="0" presId="urn:microsoft.com/office/officeart/2005/8/layout/vProcess5"/>
    <dgm:cxn modelId="{35262D95-AEE4-4D19-B01D-CBD24162298C}" srcId="{62230ADE-4ADF-4B7F-AC8F-9BB9AA72AEE9}" destId="{2B7296BF-47EF-4DE4-AD2E-DAAE72C0DA93}" srcOrd="1" destOrd="0" parTransId="{2C83D6C8-BD61-4D54-9FE7-4345C4CACFD9}" sibTransId="{D34A3FF1-EBA2-48D6-B35E-A2273B75FED1}"/>
    <dgm:cxn modelId="{78DA3A98-D77F-4641-A5D7-CD3B44D7DB9C}" type="presOf" srcId="{1924085D-FBE1-44A8-B239-5C45BAAC1727}" destId="{FD32450E-C5A1-4A6C-BD21-489D1B3B6167}" srcOrd="0" destOrd="0" presId="urn:microsoft.com/office/officeart/2005/8/layout/vProcess5"/>
    <dgm:cxn modelId="{1AEE5F9A-3FC5-4DDD-B3A7-BB110F3537EC}" srcId="{62230ADE-4ADF-4B7F-AC8F-9BB9AA72AEE9}" destId="{F6B266B3-512B-482C-8F4B-F0E767E248EC}" srcOrd="2" destOrd="0" parTransId="{EA859AE7-AC2F-4FEB-9322-0A1C1A83F9E7}" sibTransId="{2FA09C71-0C38-4F25-B7C0-D9333A6C67BF}"/>
    <dgm:cxn modelId="{77813AAA-E864-458C-AA74-EF87DE8A38E0}" type="presOf" srcId="{B9B97D20-413A-40F5-B45C-DE2A9C30E92F}" destId="{A5DA4D3F-F535-4C8C-88C6-760D671E8D04}" srcOrd="0" destOrd="0" presId="urn:microsoft.com/office/officeart/2005/8/layout/vProcess5"/>
    <dgm:cxn modelId="{D13F56AA-F243-40F7-9881-184AE69F3B12}" type="presOf" srcId="{2B7296BF-47EF-4DE4-AD2E-DAAE72C0DA93}" destId="{4CB70015-BB87-4ED4-901B-0CBC68048679}" srcOrd="0" destOrd="0" presId="urn:microsoft.com/office/officeart/2005/8/layout/vProcess5"/>
    <dgm:cxn modelId="{00915DD2-BE0F-4BA7-8662-C6E3301FD8AB}" type="presOf" srcId="{B9B97D20-413A-40F5-B45C-DE2A9C30E92F}" destId="{7F4FB553-EB03-411E-9B87-82FBBEA0E5AE}" srcOrd="1" destOrd="0" presId="urn:microsoft.com/office/officeart/2005/8/layout/vProcess5"/>
    <dgm:cxn modelId="{95EB17D4-2550-46BD-8687-505CF55C72B3}" srcId="{62230ADE-4ADF-4B7F-AC8F-9BB9AA72AEE9}" destId="{B9B97D20-413A-40F5-B45C-DE2A9C30E92F}" srcOrd="0" destOrd="0" parTransId="{8A2F4B3B-5143-4855-A248-7FE1425C3C58}" sibTransId="{1924085D-FBE1-44A8-B239-5C45BAAC1727}"/>
    <dgm:cxn modelId="{048F48D5-BED8-4657-91F5-5F69E2029063}" type="presOf" srcId="{1CC1896E-B62C-4B34-9620-73B25E4250DD}" destId="{395B228A-A8DE-4CE9-BECE-093A410D9D7A}" srcOrd="0" destOrd="0" presId="urn:microsoft.com/office/officeart/2005/8/layout/vProcess5"/>
    <dgm:cxn modelId="{534A42D6-E35C-4890-9A4F-971D24B543E7}" type="presOf" srcId="{F6B266B3-512B-482C-8F4B-F0E767E248EC}" destId="{BC921D11-38EE-46CC-8B9B-86C3D214FDB5}" srcOrd="1" destOrd="0" presId="urn:microsoft.com/office/officeart/2005/8/layout/vProcess5"/>
    <dgm:cxn modelId="{B2D808FC-9BE3-4680-B27E-15B491B75138}" type="presOf" srcId="{D34A3FF1-EBA2-48D6-B35E-A2273B75FED1}" destId="{61AA33E4-C41C-4B15-A996-BDD1D8F2A970}" srcOrd="0" destOrd="0" presId="urn:microsoft.com/office/officeart/2005/8/layout/vProcess5"/>
    <dgm:cxn modelId="{0F8E9E88-F71D-4B60-9222-99DDFE10A5FF}" type="presParOf" srcId="{BB1DDEF1-B13B-4204-98F6-355D73588899}" destId="{B1F3E428-9F8C-4C9F-99F5-A46F21FA10E2}" srcOrd="0" destOrd="0" presId="urn:microsoft.com/office/officeart/2005/8/layout/vProcess5"/>
    <dgm:cxn modelId="{378C5737-5E26-4E81-ACE4-DA74136E3176}" type="presParOf" srcId="{BB1DDEF1-B13B-4204-98F6-355D73588899}" destId="{A5DA4D3F-F535-4C8C-88C6-760D671E8D04}" srcOrd="1" destOrd="0" presId="urn:microsoft.com/office/officeart/2005/8/layout/vProcess5"/>
    <dgm:cxn modelId="{E7400F95-AF9B-4327-A27D-2AE96319CAE5}" type="presParOf" srcId="{BB1DDEF1-B13B-4204-98F6-355D73588899}" destId="{4CB70015-BB87-4ED4-901B-0CBC68048679}" srcOrd="2" destOrd="0" presId="urn:microsoft.com/office/officeart/2005/8/layout/vProcess5"/>
    <dgm:cxn modelId="{530DA76F-BD74-4AA0-9587-9F683851C8A8}" type="presParOf" srcId="{BB1DDEF1-B13B-4204-98F6-355D73588899}" destId="{EAE64727-A3FD-44EA-9AD9-C8A75494CFA8}" srcOrd="3" destOrd="0" presId="urn:microsoft.com/office/officeart/2005/8/layout/vProcess5"/>
    <dgm:cxn modelId="{1D425A72-1A3A-45FE-88B3-F7E109222860}" type="presParOf" srcId="{BB1DDEF1-B13B-4204-98F6-355D73588899}" destId="{395B228A-A8DE-4CE9-BECE-093A410D9D7A}" srcOrd="4" destOrd="0" presId="urn:microsoft.com/office/officeart/2005/8/layout/vProcess5"/>
    <dgm:cxn modelId="{4E914F92-8A24-401B-BDD7-E54DA89EBE6C}" type="presParOf" srcId="{BB1DDEF1-B13B-4204-98F6-355D73588899}" destId="{FD32450E-C5A1-4A6C-BD21-489D1B3B6167}" srcOrd="5" destOrd="0" presId="urn:microsoft.com/office/officeart/2005/8/layout/vProcess5"/>
    <dgm:cxn modelId="{B06C23C0-68FE-4811-9DC6-DCB977F5DDD8}" type="presParOf" srcId="{BB1DDEF1-B13B-4204-98F6-355D73588899}" destId="{61AA33E4-C41C-4B15-A996-BDD1D8F2A970}" srcOrd="6" destOrd="0" presId="urn:microsoft.com/office/officeart/2005/8/layout/vProcess5"/>
    <dgm:cxn modelId="{076BB8C7-46B0-433B-82EC-5419074A4C8C}" type="presParOf" srcId="{BB1DDEF1-B13B-4204-98F6-355D73588899}" destId="{938D1418-FBF2-4295-9474-00C3F484B378}" srcOrd="7" destOrd="0" presId="urn:microsoft.com/office/officeart/2005/8/layout/vProcess5"/>
    <dgm:cxn modelId="{226CD47D-B1B7-4842-93E7-F14BBAC6184F}" type="presParOf" srcId="{BB1DDEF1-B13B-4204-98F6-355D73588899}" destId="{7F4FB553-EB03-411E-9B87-82FBBEA0E5AE}" srcOrd="8" destOrd="0" presId="urn:microsoft.com/office/officeart/2005/8/layout/vProcess5"/>
    <dgm:cxn modelId="{C3419730-BFB6-4181-B877-1E87FCFD234D}" type="presParOf" srcId="{BB1DDEF1-B13B-4204-98F6-355D73588899}" destId="{8801FAEC-376B-4074-B2B0-5798B60BFCE2}" srcOrd="9" destOrd="0" presId="urn:microsoft.com/office/officeart/2005/8/layout/vProcess5"/>
    <dgm:cxn modelId="{468E06A2-4564-40D0-B8C3-DA78B74C10ED}" type="presParOf" srcId="{BB1DDEF1-B13B-4204-98F6-355D73588899}" destId="{BC921D11-38EE-46CC-8B9B-86C3D214FDB5}" srcOrd="10" destOrd="0" presId="urn:microsoft.com/office/officeart/2005/8/layout/vProcess5"/>
    <dgm:cxn modelId="{72E975D3-8835-4108-B77B-2A753C19DF88}" type="presParOf" srcId="{BB1DDEF1-B13B-4204-98F6-355D73588899}" destId="{7092CCD9-38C6-4D99-A511-08ED1FA8E4A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401DD-2570-4FF4-8056-62D453E189AB}">
      <dsp:nvSpPr>
        <dsp:cNvPr id="0" name=""/>
        <dsp:cNvSpPr/>
      </dsp:nvSpPr>
      <dsp:spPr>
        <a:xfrm rot="5400000">
          <a:off x="3212273" y="105243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Historical births at county level (1926-1985)</a:t>
          </a:r>
        </a:p>
      </dsp:txBody>
      <dsp:txXfrm rot="-5400000">
        <a:off x="3534267" y="251063"/>
        <a:ext cx="961370" cy="1105023"/>
      </dsp:txXfrm>
    </dsp:sp>
    <dsp:sp modelId="{8A190795-E9DD-4275-94D7-56E71C5CAFC7}">
      <dsp:nvSpPr>
        <dsp:cNvPr id="0" name=""/>
        <dsp:cNvSpPr/>
      </dsp:nvSpPr>
      <dsp:spPr>
        <a:xfrm>
          <a:off x="4755665" y="321966"/>
          <a:ext cx="1791581" cy="96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B62A4-B698-4A94-AE9B-AFCC6C223D6B}">
      <dsp:nvSpPr>
        <dsp:cNvPr id="0" name=""/>
        <dsp:cNvSpPr/>
      </dsp:nvSpPr>
      <dsp:spPr>
        <a:xfrm rot="5400000">
          <a:off x="1703877" y="105243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Age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(20-64)</a:t>
          </a:r>
        </a:p>
      </dsp:txBody>
      <dsp:txXfrm rot="-5400000">
        <a:off x="2025871" y="251063"/>
        <a:ext cx="961370" cy="1105023"/>
      </dsp:txXfrm>
    </dsp:sp>
    <dsp:sp modelId="{83900FB5-6FD0-4CE0-AA2D-F7C8E9492659}">
      <dsp:nvSpPr>
        <dsp:cNvPr id="0" name=""/>
        <dsp:cNvSpPr/>
      </dsp:nvSpPr>
      <dsp:spPr>
        <a:xfrm rot="5400000">
          <a:off x="2455185" y="1467872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Literature/ USDA ERS</a:t>
          </a:r>
          <a:endParaRPr lang="en-US" sz="1500" kern="1200" baseline="0" dirty="0"/>
        </a:p>
      </dsp:txBody>
      <dsp:txXfrm rot="-5400000">
        <a:off x="2777179" y="1613692"/>
        <a:ext cx="961370" cy="1105023"/>
      </dsp:txXfrm>
    </dsp:sp>
    <dsp:sp modelId="{97BFE2CE-1209-4577-9E3C-EE2B31B1E97B}">
      <dsp:nvSpPr>
        <dsp:cNvPr id="0" name=""/>
        <dsp:cNvSpPr/>
      </dsp:nvSpPr>
      <dsp:spPr>
        <a:xfrm>
          <a:off x="767953" y="1684595"/>
          <a:ext cx="1733788" cy="96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6FC9A-D74B-4527-8A3F-DD341893AFD9}">
      <dsp:nvSpPr>
        <dsp:cNvPr id="0" name=""/>
        <dsp:cNvSpPr/>
      </dsp:nvSpPr>
      <dsp:spPr>
        <a:xfrm rot="5400000">
          <a:off x="3922994" y="1467872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Commuting Zone </a:t>
          </a:r>
        </a:p>
      </dsp:txBody>
      <dsp:txXfrm rot="-5400000">
        <a:off x="4244988" y="1613692"/>
        <a:ext cx="961370" cy="1105023"/>
      </dsp:txXfrm>
    </dsp:sp>
    <dsp:sp modelId="{07BAEBCE-B9DE-4F3B-BA81-AAEA3F0D89E0}">
      <dsp:nvSpPr>
        <dsp:cNvPr id="0" name=""/>
        <dsp:cNvSpPr/>
      </dsp:nvSpPr>
      <dsp:spPr>
        <a:xfrm rot="5400000">
          <a:off x="3212273" y="2830501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Patent Citations</a:t>
          </a:r>
        </a:p>
      </dsp:txBody>
      <dsp:txXfrm rot="-5400000">
        <a:off x="3534267" y="2976321"/>
        <a:ext cx="961370" cy="1105023"/>
      </dsp:txXfrm>
    </dsp:sp>
    <dsp:sp modelId="{82C67DBC-0378-4BDA-AC0E-D77A6D51121C}">
      <dsp:nvSpPr>
        <dsp:cNvPr id="0" name=""/>
        <dsp:cNvSpPr/>
      </dsp:nvSpPr>
      <dsp:spPr>
        <a:xfrm>
          <a:off x="4755665" y="3047224"/>
          <a:ext cx="1791581" cy="96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C9C47-C0BB-42F4-872B-2A33C68191C1}">
      <dsp:nvSpPr>
        <dsp:cNvPr id="0" name=""/>
        <dsp:cNvSpPr/>
      </dsp:nvSpPr>
      <dsp:spPr>
        <a:xfrm rot="5400000">
          <a:off x="1703877" y="2830501"/>
          <a:ext cx="1605359" cy="13966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Patent Counts</a:t>
          </a:r>
        </a:p>
      </dsp:txBody>
      <dsp:txXfrm rot="-5400000">
        <a:off x="2025871" y="2976321"/>
        <a:ext cx="961370" cy="110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1947-0F07-43FB-84FC-FFBD6CE6FB52}">
      <dsp:nvSpPr>
        <dsp:cNvPr id="0" name=""/>
        <dsp:cNvSpPr/>
      </dsp:nvSpPr>
      <dsp:spPr>
        <a:xfrm>
          <a:off x="0" y="705"/>
          <a:ext cx="67575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86E4-D13F-43E1-8565-FB16AA0DC6E5}">
      <dsp:nvSpPr>
        <dsp:cNvPr id="0" name=""/>
        <dsp:cNvSpPr/>
      </dsp:nvSpPr>
      <dsp:spPr>
        <a:xfrm>
          <a:off x="0" y="705"/>
          <a:ext cx="6757546" cy="630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The Low Hanging Fruit – An Easy Dispute</a:t>
          </a:r>
        </a:p>
      </dsp:txBody>
      <dsp:txXfrm>
        <a:off x="0" y="705"/>
        <a:ext cx="6757546" cy="630022"/>
      </dsp:txXfrm>
    </dsp:sp>
    <dsp:sp modelId="{8EDC17F0-57EE-425A-9D25-B80E6E68B3C7}">
      <dsp:nvSpPr>
        <dsp:cNvPr id="0" name=""/>
        <dsp:cNvSpPr/>
      </dsp:nvSpPr>
      <dsp:spPr>
        <a:xfrm>
          <a:off x="0" y="630727"/>
          <a:ext cx="67575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C5BC9-0A71-41AF-98F7-22FA963C43BD}">
      <dsp:nvSpPr>
        <dsp:cNvPr id="0" name=""/>
        <dsp:cNvSpPr/>
      </dsp:nvSpPr>
      <dsp:spPr>
        <a:xfrm>
          <a:off x="0" y="593679"/>
          <a:ext cx="6757546" cy="72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Authors appear to treat (1) patents and (2) demographics the same</a:t>
          </a:r>
        </a:p>
      </dsp:txBody>
      <dsp:txXfrm>
        <a:off x="0" y="593679"/>
        <a:ext cx="6757546" cy="723524"/>
      </dsp:txXfrm>
    </dsp:sp>
    <dsp:sp modelId="{E72FA6F8-58B9-4E8C-8369-AA50C78C9AF5}">
      <dsp:nvSpPr>
        <dsp:cNvPr id="0" name=""/>
        <dsp:cNvSpPr/>
      </dsp:nvSpPr>
      <dsp:spPr>
        <a:xfrm>
          <a:off x="0" y="1354252"/>
          <a:ext cx="67575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A542-ACDD-4911-AEC8-ACCD69E48874}">
      <dsp:nvSpPr>
        <dsp:cNvPr id="0" name=""/>
        <dsp:cNvSpPr/>
      </dsp:nvSpPr>
      <dsp:spPr>
        <a:xfrm>
          <a:off x="0" y="1354252"/>
          <a:ext cx="6757546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This may just be an issue with labor economics</a:t>
          </a:r>
        </a:p>
      </dsp:txBody>
      <dsp:txXfrm>
        <a:off x="0" y="1354252"/>
        <a:ext cx="6757546" cy="81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4D3F-F535-4C8C-88C6-760D671E8D04}">
      <dsp:nvSpPr>
        <dsp:cNvPr id="0" name=""/>
        <dsp:cNvSpPr/>
      </dsp:nvSpPr>
      <dsp:spPr>
        <a:xfrm>
          <a:off x="-324955" y="-35314"/>
          <a:ext cx="6757840" cy="103169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Derrien</a:t>
          </a:r>
          <a:r>
            <a:rPr lang="en-US" sz="1800" kern="1200" dirty="0">
              <a:solidFill>
                <a:schemeClr val="tx1"/>
              </a:solidFill>
            </a:rPr>
            <a:t> et al. </a:t>
          </a:r>
          <a:r>
            <a:rPr lang="en-US" sz="1800" kern="1200" dirty="0">
              <a:solidFill>
                <a:schemeClr val="tx1"/>
              </a:solidFill>
              <a:sym typeface="Wingdings" panose="05000000000000000000" pitchFamily="2" charset="2"/>
            </a:rPr>
            <a:t> Autor &amp; Dorn (2013)  Tolbert &amp; Sizer (1996)  Economic Research Service (ERS) </a:t>
          </a:r>
          <a:endParaRPr lang="en-US" sz="1800" kern="1200" dirty="0">
            <a:solidFill>
              <a:schemeClr val="tx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San Jose (#218)</a:t>
          </a:r>
          <a:r>
            <a:rPr lang="en-US" sz="1800" kern="1200" dirty="0">
              <a:solidFill>
                <a:schemeClr val="tx1"/>
              </a:solidFill>
            </a:rPr>
            <a:t>		      	     </a:t>
          </a:r>
          <a:r>
            <a:rPr lang="en-US" sz="1800" b="1" kern="1200" dirty="0">
              <a:solidFill>
                <a:schemeClr val="tx1"/>
              </a:solidFill>
            </a:rPr>
            <a:t>San Francisco (#294</a:t>
          </a:r>
          <a:r>
            <a:rPr lang="en-US" sz="1600" b="1" kern="1200" dirty="0">
              <a:solidFill>
                <a:schemeClr val="tx1"/>
              </a:solidFill>
            </a:rPr>
            <a:t>)</a:t>
          </a:r>
        </a:p>
      </dsp:txBody>
      <dsp:txXfrm>
        <a:off x="-294738" y="-5097"/>
        <a:ext cx="5561202" cy="971259"/>
      </dsp:txXfrm>
    </dsp:sp>
    <dsp:sp modelId="{4CB70015-BB87-4ED4-901B-0CBC68048679}">
      <dsp:nvSpPr>
        <dsp:cNvPr id="0" name=""/>
        <dsp:cNvSpPr/>
      </dsp:nvSpPr>
      <dsp:spPr>
        <a:xfrm>
          <a:off x="618002" y="1113335"/>
          <a:ext cx="5852160" cy="8390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“We measure age structure for firms using </a:t>
          </a:r>
          <a:r>
            <a:rPr lang="en-US" sz="1600" b="1" kern="1200" dirty="0">
              <a:solidFill>
                <a:schemeClr val="tx1"/>
              </a:solidFill>
            </a:rPr>
            <a:t>the commuting zone in which they are headquartered.”</a:t>
          </a:r>
        </a:p>
      </dsp:txBody>
      <dsp:txXfrm>
        <a:off x="642577" y="1137910"/>
        <a:ext cx="4734108" cy="789906"/>
      </dsp:txXfrm>
    </dsp:sp>
    <dsp:sp modelId="{EAE64727-A3FD-44EA-9AD9-C8A75494CFA8}">
      <dsp:nvSpPr>
        <dsp:cNvPr id="0" name=""/>
        <dsp:cNvSpPr/>
      </dsp:nvSpPr>
      <dsp:spPr>
        <a:xfrm>
          <a:off x="1100805" y="2169496"/>
          <a:ext cx="5852160" cy="83139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1. </a:t>
          </a:r>
          <a:r>
            <a:rPr lang="en-US" sz="1600" b="0" kern="1200" dirty="0">
              <a:solidFill>
                <a:schemeClr val="tx1"/>
              </a:solidFill>
            </a:rPr>
            <a:t>Plausible that this headquarter may not represent their majority workforce or R&amp;D (e.g., Boeing)</a:t>
          </a:r>
        </a:p>
      </dsp:txBody>
      <dsp:txXfrm>
        <a:off x="1125156" y="2193847"/>
        <a:ext cx="4741872" cy="782696"/>
      </dsp:txXfrm>
    </dsp:sp>
    <dsp:sp modelId="{395B228A-A8DE-4CE9-BECE-093A410D9D7A}">
      <dsp:nvSpPr>
        <dsp:cNvPr id="0" name=""/>
        <dsp:cNvSpPr/>
      </dsp:nvSpPr>
      <dsp:spPr>
        <a:xfrm>
          <a:off x="1393852" y="3220804"/>
          <a:ext cx="6246302" cy="83344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2. </a:t>
          </a:r>
          <a:r>
            <a:rPr lang="en-US" sz="1600" b="0" kern="1200" dirty="0">
              <a:solidFill>
                <a:schemeClr val="tx1"/>
              </a:solidFill>
            </a:rPr>
            <a:t>This effect may be even more pronounced with permanent remote work (e.g., Twitter, Square, Meta, etc.)</a:t>
          </a:r>
        </a:p>
      </dsp:txBody>
      <dsp:txXfrm>
        <a:off x="1418263" y="3245215"/>
        <a:ext cx="5056589" cy="784624"/>
      </dsp:txXfrm>
    </dsp:sp>
    <dsp:sp modelId="{FD32450E-C5A1-4A6C-BD21-489D1B3B6167}">
      <dsp:nvSpPr>
        <dsp:cNvPr id="0" name=""/>
        <dsp:cNvSpPr/>
      </dsp:nvSpPr>
      <dsp:spPr>
        <a:xfrm>
          <a:off x="5401261" y="717306"/>
          <a:ext cx="578782" cy="578782"/>
        </a:xfrm>
        <a:prstGeom prst="downArrow">
          <a:avLst>
            <a:gd name="adj1" fmla="val 55000"/>
            <a:gd name="adj2" fmla="val 45000"/>
          </a:avLst>
        </a:prstGeom>
        <a:solidFill>
          <a:srgbClr val="DA060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531487" y="717306"/>
        <a:ext cx="318330" cy="435533"/>
      </dsp:txXfrm>
    </dsp:sp>
    <dsp:sp modelId="{61AA33E4-C41C-4B15-A996-BDD1D8F2A970}">
      <dsp:nvSpPr>
        <dsp:cNvPr id="0" name=""/>
        <dsp:cNvSpPr/>
      </dsp:nvSpPr>
      <dsp:spPr>
        <a:xfrm>
          <a:off x="5891380" y="1769638"/>
          <a:ext cx="578782" cy="578782"/>
        </a:xfrm>
        <a:prstGeom prst="downArrow">
          <a:avLst>
            <a:gd name="adj1" fmla="val 55000"/>
            <a:gd name="adj2" fmla="val 45000"/>
          </a:avLst>
        </a:prstGeom>
        <a:solidFill>
          <a:srgbClr val="DA0605">
            <a:alpha val="90000"/>
          </a:srgbClr>
        </a:solidFill>
        <a:ln w="12700" cap="flat" cmpd="sng" algn="ctr">
          <a:solidFill>
            <a:srgbClr val="DA060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021606" y="1769638"/>
        <a:ext cx="318330" cy="435533"/>
      </dsp:txXfrm>
    </dsp:sp>
    <dsp:sp modelId="{938D1418-FBF2-4295-9474-00C3F484B378}">
      <dsp:nvSpPr>
        <dsp:cNvPr id="0" name=""/>
        <dsp:cNvSpPr/>
      </dsp:nvSpPr>
      <dsp:spPr>
        <a:xfrm>
          <a:off x="6374183" y="2821970"/>
          <a:ext cx="578782" cy="578782"/>
        </a:xfrm>
        <a:prstGeom prst="downArrow">
          <a:avLst>
            <a:gd name="adj1" fmla="val 55000"/>
            <a:gd name="adj2" fmla="val 45000"/>
          </a:avLst>
        </a:prstGeom>
        <a:solidFill>
          <a:srgbClr val="DA060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504409" y="2821970"/>
        <a:ext cx="318330" cy="435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14,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www.entrepreneur.com/starting-a-business/these-30-international-entrepreneurs-really-are-solving-the/29569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c.com/magazine/201502/adam-bluestein/the-most-entrepreneurial-group-in-america-wasnt-born-in-america.html#:~:text=The%20Most%20Entrepreneurial%20Group%20in%20America%20Wasn%27t%20Born,succeed.%20By%20Adam%20Bluestein%2C%20Freelance%20writer%20%40%20AdamBluestein" TargetMode="External"/><Relationship Id="rId5" Type="http://schemas.openxmlformats.org/officeDocument/2006/relationships/hyperlink" Target="https://www.forbes.com/sites/amyfeldman/2021/06/03/why-the-us-is-losing-immigrant-entrepreneurs-to-other-nations/?sh=42baefff5f0b" TargetMode="Externa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Labor Force Demographics and Corporate Innovation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Derrien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Kecskes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and Nguyen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RFS | Forthcoming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Quality of Patents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Problems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5E9CA-E259-6288-E95E-35E830D2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5501" y="2211933"/>
            <a:ext cx="6460998" cy="4171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1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Commuter Zone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Problems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691B19AB-A503-5103-677F-DC7CF242F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258309"/>
              </p:ext>
            </p:extLst>
          </p:nvPr>
        </p:nvGraphicFramePr>
        <p:xfrm>
          <a:off x="658368" y="2316522"/>
          <a:ext cx="7315200" cy="404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B3D01-6CBD-599C-C708-A05195209E38}"/>
              </a:ext>
            </a:extLst>
          </p:cNvPr>
          <p:cNvCxnSpPr>
            <a:cxnSpLocks/>
          </p:cNvCxnSpPr>
          <p:nvPr/>
        </p:nvCxnSpPr>
        <p:spPr>
          <a:xfrm flipH="1">
            <a:off x="1951630" y="2876265"/>
            <a:ext cx="354841" cy="262720"/>
          </a:xfrm>
          <a:prstGeom prst="straightConnector1">
            <a:avLst/>
          </a:prstGeom>
          <a:ln w="28575"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8A0EA-9586-9FD1-85A6-0945E7185A40}"/>
              </a:ext>
            </a:extLst>
          </p:cNvPr>
          <p:cNvCxnSpPr>
            <a:cxnSpLocks/>
          </p:cNvCxnSpPr>
          <p:nvPr/>
        </p:nvCxnSpPr>
        <p:spPr>
          <a:xfrm>
            <a:off x="3509749" y="2876265"/>
            <a:ext cx="325272" cy="262720"/>
          </a:xfrm>
          <a:prstGeom prst="straightConnector1">
            <a:avLst/>
          </a:prstGeom>
          <a:ln w="28575"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9E1043-B8EE-EE5A-E94C-88EC18D9848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171744" y="2078366"/>
            <a:ext cx="3361832" cy="374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D1A0A-F2CE-044E-BDCA-86B1DA44CD3F}"/>
              </a:ext>
            </a:extLst>
          </p:cNvPr>
          <p:cNvCxnSpPr>
            <a:cxnSpLocks/>
          </p:cNvCxnSpPr>
          <p:nvPr/>
        </p:nvCxnSpPr>
        <p:spPr>
          <a:xfrm flipH="1">
            <a:off x="8171744" y="2078366"/>
            <a:ext cx="3052773" cy="2991931"/>
          </a:xfrm>
          <a:prstGeom prst="line">
            <a:avLst/>
          </a:prstGeom>
          <a:ln w="28575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Foreign Migration?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Problems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6" name="Picture 5" descr="A picture containing person, person, suit&#10;&#10;Description automatically generated">
            <a:extLst>
              <a:ext uri="{FF2B5EF4-FFF2-40B4-BE49-F238E27FC236}">
                <a16:creationId xmlns:a16="http://schemas.microsoft.com/office/drawing/2014/main" id="{43580B07-0CDD-386E-682C-1EC3BDAC8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65"/>
          <a:stretch/>
        </p:blipFill>
        <p:spPr>
          <a:xfrm>
            <a:off x="9214083" y="1371600"/>
            <a:ext cx="2307357" cy="309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06455585-EEFD-C2F6-14E8-F0BD5468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634" y="3663243"/>
            <a:ext cx="2307357" cy="3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EACDC67C-061E-6FB2-D053-6C4B1BBF5229}"/>
              </a:ext>
            </a:extLst>
          </p:cNvPr>
          <p:cNvSpPr txBox="1">
            <a:spLocks/>
          </p:cNvSpPr>
          <p:nvPr/>
        </p:nvSpPr>
        <p:spPr>
          <a:xfrm>
            <a:off x="670560" y="2337870"/>
            <a:ext cx="6878471" cy="4060011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Business Operations &amp; Management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~22% of all business owners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(US) are foreign-born (14% of the population)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Forbes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Billionaires list includes 77 foreign-born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entrepreneurs who built US companies (Google, Tesla, Yahoo, etc.)</a:t>
            </a:r>
          </a:p>
          <a:p>
            <a:pPr algn="l"/>
            <a:r>
              <a:rPr lang="en-US" sz="1600" dirty="0">
                <a:hlinkClick r:id="rId5"/>
              </a:rPr>
              <a:t>Why The U.S. Is Losing Immigrant Entrepreneurs To Other Nations | Forbes</a:t>
            </a:r>
            <a:endParaRPr lang="en-US" sz="1600" dirty="0"/>
          </a:p>
          <a:p>
            <a:pPr algn="l"/>
            <a:r>
              <a:rPr lang="en-US" sz="1600" dirty="0">
                <a:hlinkClick r:id="rId6"/>
              </a:rPr>
              <a:t>The Most Entrepreneurial Group in America Wasn't Born in America | Inc.com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True, Disruptive Inventions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From 1996 to 2011, the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business startup rate of immigrants increased by more than 50%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while the same number declined by 10% for native-born citizens (a 30-year low)</a:t>
            </a:r>
          </a:p>
          <a:p>
            <a:pPr algn="l"/>
            <a:r>
              <a:rPr lang="en-US" sz="1600" dirty="0">
                <a:hlinkClick r:id="rId7"/>
              </a:rPr>
              <a:t>These 30 International Entrepreneurs Really Are Solving the World's Problems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Concluding Remarks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736979" y="2924927"/>
            <a:ext cx="5480941" cy="363093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Value Implications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commercialization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by firms of the innovations (from a younger workforce)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increase market value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Conclusions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Younger labor forces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produce more innovation and more wealth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– policy implications (immigration?)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much do you need to torture the data to get your intended result?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An extension to international countries, looking at innovation in China, Bangladesh, etc.?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SUBTITLE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868680"/>
            <a:ext cx="8169215" cy="193899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Is Innovation Related to a Young Labor Force?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33470" y="3027131"/>
            <a:ext cx="5857336" cy="227959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Innovation Requires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 long horizon outlook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willingness to take risks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Creativity and interactivity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(this premise) are traits of a younger population.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807672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ADB24-08F4-1B48-8919-49C7715F4D99}"/>
              </a:ext>
            </a:extLst>
          </p:cNvPr>
          <p:cNvSpPr txBox="1"/>
          <p:nvPr/>
        </p:nvSpPr>
        <p:spPr>
          <a:xfrm>
            <a:off x="7436087" y="3109268"/>
            <a:ext cx="3591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Corbel" panose="020B0503020204020204" pitchFamily="34" charset="0"/>
              </a:rPr>
              <a:t>The aging of the population </a:t>
            </a:r>
            <a:r>
              <a:rPr lang="en-US" sz="2400" b="1" i="1" dirty="0">
                <a:latin typeface="Corbel" panose="020B0503020204020204" pitchFamily="34" charset="0"/>
              </a:rPr>
              <a:t>could affect long-term growth</a:t>
            </a:r>
            <a:r>
              <a:rPr lang="en-US" sz="2400" i="1" dirty="0">
                <a:latin typeface="Corbel" panose="020B0503020204020204" pitchFamily="34" charset="0"/>
              </a:rPr>
              <a:t> through a decrease in the ability of older societies to innovate.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71496AC9-C37E-574D-BA9A-1CA79A64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86" y="2569525"/>
            <a:ext cx="1003300" cy="27051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CFEA43-321F-BDA6-6C66-D99BDA197DBA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251494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BE68AED-13BA-A267-EFE8-6C16E2323607}"/>
              </a:ext>
            </a:extLst>
          </p:cNvPr>
          <p:cNvSpPr txBox="1">
            <a:spLocks/>
          </p:cNvSpPr>
          <p:nvPr/>
        </p:nvSpPr>
        <p:spPr>
          <a:xfrm>
            <a:off x="1146939" y="5736565"/>
            <a:ext cx="9898122" cy="80691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younger areas,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entire ecosystem of workers is composed of employees that are more eager and more able to innovate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a feature that is beneficial to firms located in younger areas.”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B548916-7D7D-8239-5377-2D9DFBEE12B0}"/>
              </a:ext>
            </a:extLst>
          </p:cNvPr>
          <p:cNvSpPr/>
          <p:nvPr/>
        </p:nvSpPr>
        <p:spPr>
          <a:xfrm rot="5400000">
            <a:off x="5936152" y="560644"/>
            <a:ext cx="302299" cy="9880725"/>
          </a:xfrm>
          <a:prstGeom prst="rightBrace">
            <a:avLst/>
          </a:prstGeom>
          <a:ln w="19050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A06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7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Research 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 Preface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1A9E1043-B8EE-EE5A-E94C-88EC18D9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65" y="2484573"/>
            <a:ext cx="5609975" cy="37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691B19AB-A503-5103-677F-DC7CF242F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783795"/>
              </p:ext>
            </p:extLst>
          </p:nvPr>
        </p:nvGraphicFramePr>
        <p:xfrm>
          <a:off x="-46234" y="2176272"/>
          <a:ext cx="7315200" cy="433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81358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Birth-Based Age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 Preface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E1043-B8EE-EE5A-E94C-88EC18D9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468794"/>
            <a:ext cx="5431431" cy="3657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C1AD1B1-27F7-7754-9548-FFE53B65032B}"/>
              </a:ext>
            </a:extLst>
          </p:cNvPr>
          <p:cNvSpPr txBox="1">
            <a:spLocks/>
          </p:cNvSpPr>
          <p:nvPr/>
        </p:nvSpPr>
        <p:spPr>
          <a:xfrm>
            <a:off x="1228745" y="3288373"/>
            <a:ext cx="4579579" cy="3088973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To the right shows that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births-based and actual labor forces generally follow the same direction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validates some of the use of births-based age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structure to instrument for the actual age structure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Pairwise correlation is “close to 0.5”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Data is detrended and standardized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40F658-7D26-A4A8-B8BC-B77C70790376}"/>
              </a:ext>
            </a:extLst>
          </p:cNvPr>
          <p:cNvSpPr txBox="1">
            <a:spLocks/>
          </p:cNvSpPr>
          <p:nvPr/>
        </p:nvSpPr>
        <p:spPr>
          <a:xfrm>
            <a:off x="955497" y="2233581"/>
            <a:ext cx="4976117" cy="977093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“For every year </a:t>
            </a:r>
            <a:r>
              <a:rPr lang="en-US"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(1990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– 2005) and for every commuting zone, we construct the ‘births-based labor force’.” 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Conditions for IV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4C89F-F0A8-8088-2E8A-3871ACB40F27}"/>
              </a:ext>
            </a:extLst>
          </p:cNvPr>
          <p:cNvSpPr txBox="1">
            <a:spLocks/>
          </p:cNvSpPr>
          <p:nvPr/>
        </p:nvSpPr>
        <p:spPr>
          <a:xfrm>
            <a:off x="1302589" y="2164262"/>
            <a:ext cx="8893834" cy="434955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 valid instrumental variable needs to satisfy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both (1) relevance and (2) exogeneity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It seems plausible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historical births affect innovation through the current age structure of the labor force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(avoiding the exclusion restriction)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Other Channels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Suppose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 labor force that is more educated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by consequence, is more innovative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Suppose further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governments spend more on education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when the population is younger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Here,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proximate cause of innovation might be education in a community with increasing births 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Common Origins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Suppose a more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prosperous local economy encourages younger workers to have children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greater historical prosperity causes current labor force innovation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36F2E-571B-8FF1-B2D2-BCBB20C30025}"/>
              </a:ext>
            </a:extLst>
          </p:cNvPr>
          <p:cNvSpPr txBox="1">
            <a:spLocks/>
          </p:cNvSpPr>
          <p:nvPr/>
        </p:nvSpPr>
        <p:spPr>
          <a:xfrm>
            <a:off x="10527102" y="3790102"/>
            <a:ext cx="1063925" cy="98993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 series of controls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FE9EEEC-A0A5-290D-9A1A-673D54811E95}"/>
              </a:ext>
            </a:extLst>
          </p:cNvPr>
          <p:cNvSpPr/>
          <p:nvPr/>
        </p:nvSpPr>
        <p:spPr>
          <a:xfrm>
            <a:off x="9865744" y="2056328"/>
            <a:ext cx="661358" cy="4457487"/>
          </a:xfrm>
          <a:prstGeom prst="righ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57399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Firm-Level Analysis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46428" y="2859201"/>
            <a:ext cx="9681235" cy="346304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Births-Based Age Structure and Actual Age Structure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simplest,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univariate regression shows births-based age structure significantly predicts actual age structure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Authors regress births-based age structure on their explanatory variables –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1800" baseline="30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of 84-85%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contemporaneous control variables capture a large proportion of the variation in age structure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Age Structure and Innovation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One standard deviation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decrease in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uninstrumented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age structure results in a 5-10% increase in innovation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Similarly,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a typical increase in young share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(0.92%)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causes roughly 8% increase in patent counts and roughly 10% increase in patent citations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AA6DF8-9834-4F1B-599C-919854B5E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743" y="1923474"/>
                <a:ext cx="8493378" cy="806952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𝐼𝑛𝑛𝑜𝑣𝑎𝑡𝑖𝑜𝑛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𝑆𝑡𝑟𝑢𝑐𝑡𝑢𝑟𝑒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AA6DF8-9834-4F1B-599C-919854B5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43" y="1923474"/>
                <a:ext cx="8493378" cy="806952"/>
              </a:xfrm>
              <a:prstGeom prst="rect">
                <a:avLst/>
              </a:prstGeom>
              <a:blipFill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3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57399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Firm-Level Analysis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AA6DF8-9834-4F1B-599C-919854B5E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743" y="1923474"/>
                <a:ext cx="8493378" cy="806952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𝐼𝑛𝑛𝑜𝑣𝑎𝑡𝑖𝑜𝑛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𝑆𝑡𝑟𝑢𝑐𝑡𝑢𝑟𝑒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DAA6DF8-9834-4F1B-599C-919854B5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43" y="1923474"/>
                <a:ext cx="8493378" cy="806952"/>
              </a:xfrm>
              <a:prstGeom prst="rect">
                <a:avLst/>
              </a:prstGeom>
              <a:blipFill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48C29B2-AF34-C35E-17F2-892FE4CC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16" y="2825100"/>
            <a:ext cx="6573167" cy="3429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E11510AC-B0DE-96E1-100D-25F5A48E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310" y="2815574"/>
            <a:ext cx="6611273" cy="3439005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BEB5F610-1E09-02E7-7929-7DF10289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890" y="2758415"/>
            <a:ext cx="659222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57399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Inventor-Level Analysis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Secondary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D7DE8E2-F2D9-ED70-A44E-5C22ED3DDA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389" y="2196002"/>
                <a:ext cx="8829222" cy="806952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𝐼𝑛𝑛𝑜𝑣𝑎𝑡𝑖𝑜𝑛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𝑆𝑡𝑟𝑢𝑐𝑡𝑢𝑟𝑒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D7DE8E2-F2D9-ED70-A44E-5C22ED3D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89" y="2196002"/>
                <a:ext cx="8829222" cy="806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B6605255-B379-351D-0224-A408DC55411D}"/>
              </a:ext>
            </a:extLst>
          </p:cNvPr>
          <p:cNvSpPr txBox="1">
            <a:spLocks/>
          </p:cNvSpPr>
          <p:nvPr/>
        </p:nvSpPr>
        <p:spPr>
          <a:xfrm>
            <a:off x="1346429" y="3211702"/>
            <a:ext cx="8414020" cy="3019104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The Typical Sample Inventor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typical inventor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is ~ 49 years old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Has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~ 16 years of experience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Produces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an average of 2.5 patents/year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A typical increase in young share (0.75%) causes a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roughly 10% increase in patent counts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This same increase in young share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accounts for roughly 8% increase in patent citations</a:t>
            </a:r>
          </a:p>
          <a:p>
            <a:pPr marL="285750" indent="-285750" algn="l">
              <a:buFontTx/>
              <a:buChar char="-"/>
            </a:pPr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09549-0F7A-23A6-DF30-140A48A2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70744" y="3429000"/>
            <a:ext cx="5256920" cy="88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64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Quality of Patents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Problems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E1043-B8EE-EE5A-E94C-88EC18D9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8132716" y="2904150"/>
            <a:ext cx="4118427" cy="265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691B19AB-A503-5103-677F-DC7CF242F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134371"/>
              </p:ext>
            </p:extLst>
          </p:nvPr>
        </p:nvGraphicFramePr>
        <p:xfrm>
          <a:off x="1554248" y="4237020"/>
          <a:ext cx="6757546" cy="217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685C9F02-7B70-C89B-5E0D-EB5AD39FA680}"/>
              </a:ext>
            </a:extLst>
          </p:cNvPr>
          <p:cNvSpPr txBox="1">
            <a:spLocks/>
          </p:cNvSpPr>
          <p:nvPr/>
        </p:nvSpPr>
        <p:spPr>
          <a:xfrm>
            <a:off x="1371599" y="1923473"/>
            <a:ext cx="7077456" cy="183013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Patent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citations are adjusted for the changing distribution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over technology class-year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Patent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counts and citations are divided among individuals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(investor-level analysis) – e.g., 1/n patents </a:t>
            </a:r>
          </a:p>
        </p:txBody>
      </p:sp>
    </p:spTree>
    <p:extLst>
      <p:ext uri="{BB962C8B-B14F-4D97-AF65-F5344CB8AC3E}">
        <p14:creationId xmlns:p14="http://schemas.microsoft.com/office/powerpoint/2010/main" val="276385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955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Labor Force Demographics and Corporate Innovation</vt:lpstr>
      <vt:lpstr>Is Innovation Related to a Young Labor Force?</vt:lpstr>
      <vt:lpstr>The Research Agenda</vt:lpstr>
      <vt:lpstr>Birth-Based Age Structure</vt:lpstr>
      <vt:lpstr>Conditions for IV</vt:lpstr>
      <vt:lpstr>Firm-Level Analysis </vt:lpstr>
      <vt:lpstr>Firm-Level Analysis </vt:lpstr>
      <vt:lpstr>Inventor-Level Analysis </vt:lpstr>
      <vt:lpstr>The Quality of Patents</vt:lpstr>
      <vt:lpstr>The Quality of Patents</vt:lpstr>
      <vt:lpstr>Commuter Zone Bias</vt:lpstr>
      <vt:lpstr>Foreign Migration?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2023-02-14T18:55:28Z</dcterms:modified>
</cp:coreProperties>
</file>