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61" r:id="rId3"/>
    <p:sldId id="277" r:id="rId4"/>
    <p:sldId id="278" r:id="rId5"/>
    <p:sldId id="284" r:id="rId6"/>
    <p:sldId id="283" r:id="rId7"/>
    <p:sldId id="280" r:id="rId8"/>
    <p:sldId id="281" r:id="rId9"/>
    <p:sldId id="282" r:id="rId10"/>
    <p:sldId id="28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605"/>
    <a:srgbClr val="FF0020"/>
    <a:srgbClr val="9E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94706-4E41-40A1-824D-6718DF00390A}" v="2278" dt="2023-01-24T17:59:33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9"/>
    <p:restoredTop sz="97219"/>
  </p:normalViewPr>
  <p:slideViewPr>
    <p:cSldViewPr snapToGrid="0" snapToObjects="1">
      <p:cViewPr varScale="1">
        <p:scale>
          <a:sx n="86" d="100"/>
          <a:sy n="86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zman, Adam Nathaniel" userId="f0638ef9-1deb-4360-a9b3-4111be3bf51a" providerId="ADAL" clId="{CD5B0248-374E-423D-8118-9660EDE3B1D2}"/>
    <pc:docChg chg="undo custSel addSld delSld modSld sldOrd">
      <pc:chgData name="Bozman, Adam Nathaniel" userId="f0638ef9-1deb-4360-a9b3-4111be3bf51a" providerId="ADAL" clId="{CD5B0248-374E-423D-8118-9660EDE3B1D2}" dt="2023-01-23T01:59:46.272" v="6187" actId="14100"/>
      <pc:docMkLst>
        <pc:docMk/>
      </pc:docMkLst>
      <pc:sldChg chg="addSp modSp mod">
        <pc:chgData name="Bozman, Adam Nathaniel" userId="f0638ef9-1deb-4360-a9b3-4111be3bf51a" providerId="ADAL" clId="{CD5B0248-374E-423D-8118-9660EDE3B1D2}" dt="2023-01-21T22:13:56.381" v="109" actId="1076"/>
        <pc:sldMkLst>
          <pc:docMk/>
          <pc:sldMk cId="805916559" sldId="261"/>
        </pc:sldMkLst>
        <pc:spChg chg="add mod">
          <ac:chgData name="Bozman, Adam Nathaniel" userId="f0638ef9-1deb-4360-a9b3-4111be3bf51a" providerId="ADAL" clId="{CD5B0248-374E-423D-8118-9660EDE3B1D2}" dt="2023-01-21T22:13:56.381" v="109" actId="1076"/>
          <ac:spMkLst>
            <pc:docMk/>
            <pc:sldMk cId="805916559" sldId="261"/>
            <ac:spMk id="6" creationId="{CE37D9BA-BA8E-F9D0-D47E-4B0FDF2D4EE5}"/>
          </ac:spMkLst>
        </pc:spChg>
      </pc:sldChg>
      <pc:sldChg chg="modSp mod">
        <pc:chgData name="Bozman, Adam Nathaniel" userId="f0638ef9-1deb-4360-a9b3-4111be3bf51a" providerId="ADAL" clId="{CD5B0248-374E-423D-8118-9660EDE3B1D2}" dt="2023-01-23T01:20:08.712" v="4216" actId="20577"/>
        <pc:sldMkLst>
          <pc:docMk/>
          <pc:sldMk cId="570764344" sldId="268"/>
        </pc:sldMkLst>
        <pc:spChg chg="mod">
          <ac:chgData name="Bozman, Adam Nathaniel" userId="f0638ef9-1deb-4360-a9b3-4111be3bf51a" providerId="ADAL" clId="{CD5B0248-374E-423D-8118-9660EDE3B1D2}" dt="2023-01-23T01:20:08.712" v="4216" actId="20577"/>
          <ac:spMkLst>
            <pc:docMk/>
            <pc:sldMk cId="570764344" sldId="268"/>
            <ac:spMk id="6" creationId="{EEF0D0AF-BA9D-BA4C-AB3F-F8D9E7955440}"/>
          </ac:spMkLst>
        </pc:spChg>
      </pc:sldChg>
      <pc:sldChg chg="modSp mod">
        <pc:chgData name="Bozman, Adam Nathaniel" userId="f0638ef9-1deb-4360-a9b3-4111be3bf51a" providerId="ADAL" clId="{CD5B0248-374E-423D-8118-9660EDE3B1D2}" dt="2023-01-20T05:21:05.542" v="69" actId="20577"/>
        <pc:sldMkLst>
          <pc:docMk/>
          <pc:sldMk cId="3215654371" sldId="276"/>
        </pc:sldMkLst>
        <pc:spChg chg="mod">
          <ac:chgData name="Bozman, Adam Nathaniel" userId="f0638ef9-1deb-4360-a9b3-4111be3bf51a" providerId="ADAL" clId="{CD5B0248-374E-423D-8118-9660EDE3B1D2}" dt="2023-01-20T05:21:05.542" v="69" actId="20577"/>
          <ac:spMkLst>
            <pc:docMk/>
            <pc:sldMk cId="3215654371" sldId="276"/>
            <ac:spMk id="6" creationId="{EEF0D0AF-BA9D-BA4C-AB3F-F8D9E7955440}"/>
          </ac:spMkLst>
        </pc:spChg>
      </pc:sldChg>
      <pc:sldChg chg="modSp mod">
        <pc:chgData name="Bozman, Adam Nathaniel" userId="f0638ef9-1deb-4360-a9b3-4111be3bf51a" providerId="ADAL" clId="{CD5B0248-374E-423D-8118-9660EDE3B1D2}" dt="2023-01-21T22:41:57.686" v="2327" actId="20577"/>
        <pc:sldMkLst>
          <pc:docMk/>
          <pc:sldMk cId="2469637939" sldId="277"/>
        </pc:sldMkLst>
        <pc:spChg chg="mod">
          <ac:chgData name="Bozman, Adam Nathaniel" userId="f0638ef9-1deb-4360-a9b3-4111be3bf51a" providerId="ADAL" clId="{CD5B0248-374E-423D-8118-9660EDE3B1D2}" dt="2023-01-21T22:41:57.686" v="2327" actId="20577"/>
          <ac:spMkLst>
            <pc:docMk/>
            <pc:sldMk cId="2469637939" sldId="277"/>
            <ac:spMk id="6" creationId="{EEF0D0AF-BA9D-BA4C-AB3F-F8D9E7955440}"/>
          </ac:spMkLst>
        </pc:spChg>
      </pc:sldChg>
      <pc:sldChg chg="addSp delSp modSp mod modAnim">
        <pc:chgData name="Bozman, Adam Nathaniel" userId="f0638ef9-1deb-4360-a9b3-4111be3bf51a" providerId="ADAL" clId="{CD5B0248-374E-423D-8118-9660EDE3B1D2}" dt="2023-01-22T20:16:56.015" v="2408"/>
        <pc:sldMkLst>
          <pc:docMk/>
          <pc:sldMk cId="2415138190" sldId="278"/>
        </pc:sldMkLst>
        <pc:spChg chg="mod">
          <ac:chgData name="Bozman, Adam Nathaniel" userId="f0638ef9-1deb-4360-a9b3-4111be3bf51a" providerId="ADAL" clId="{CD5B0248-374E-423D-8118-9660EDE3B1D2}" dt="2023-01-22T20:16:16.114" v="2404" actId="1076"/>
          <ac:spMkLst>
            <pc:docMk/>
            <pc:sldMk cId="2415138190" sldId="278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CD5B0248-374E-423D-8118-9660EDE3B1D2}" dt="2023-01-22T20:16:25.791" v="2406" actId="1076"/>
          <ac:spMkLst>
            <pc:docMk/>
            <pc:sldMk cId="2415138190" sldId="278"/>
            <ac:spMk id="16" creationId="{22F39C19-5E01-BB72-8B8A-6D50871F2A9A}"/>
          </ac:spMkLst>
        </pc:spChg>
        <pc:grpChg chg="del mod">
          <ac:chgData name="Bozman, Adam Nathaniel" userId="f0638ef9-1deb-4360-a9b3-4111be3bf51a" providerId="ADAL" clId="{CD5B0248-374E-423D-8118-9660EDE3B1D2}" dt="2023-01-22T20:14:57" v="2397"/>
          <ac:grpSpMkLst>
            <pc:docMk/>
            <pc:sldMk cId="2415138190" sldId="278"/>
            <ac:grpSpMk id="9" creationId="{E0AE4ED7-3152-1EB5-1702-DFD8C8251B5E}"/>
          </ac:grpSpMkLst>
        </pc:grpChg>
        <pc:picChg chg="add mod">
          <ac:chgData name="Bozman, Adam Nathaniel" userId="f0638ef9-1deb-4360-a9b3-4111be3bf51a" providerId="ADAL" clId="{CD5B0248-374E-423D-8118-9660EDE3B1D2}" dt="2023-01-22T20:13:55.844" v="2393" actId="1076"/>
          <ac:picMkLst>
            <pc:docMk/>
            <pc:sldMk cId="2415138190" sldId="278"/>
            <ac:picMk id="4" creationId="{8553F5D7-BF79-9F6B-73E4-C49FF2214DBB}"/>
          </ac:picMkLst>
        </pc:picChg>
        <pc:inkChg chg="add mod">
          <ac:chgData name="Bozman, Adam Nathaniel" userId="f0638ef9-1deb-4360-a9b3-4111be3bf51a" providerId="ADAL" clId="{CD5B0248-374E-423D-8118-9660EDE3B1D2}" dt="2023-01-22T20:14:57" v="2397"/>
          <ac:inkMkLst>
            <pc:docMk/>
            <pc:sldMk cId="2415138190" sldId="278"/>
            <ac:inkMk id="3" creationId="{A4AE8932-8762-9857-C33B-C8789E5B49DD}"/>
          </ac:inkMkLst>
        </pc:inkChg>
        <pc:inkChg chg="add del mod">
          <ac:chgData name="Bozman, Adam Nathaniel" userId="f0638ef9-1deb-4360-a9b3-4111be3bf51a" providerId="ADAL" clId="{CD5B0248-374E-423D-8118-9660EDE3B1D2}" dt="2023-01-22T20:14:57" v="2397"/>
          <ac:inkMkLst>
            <pc:docMk/>
            <pc:sldMk cId="2415138190" sldId="278"/>
            <ac:inkMk id="5" creationId="{0212B654-95FC-38DC-11B4-81E0F76C8026}"/>
          </ac:inkMkLst>
        </pc:inkChg>
        <pc:inkChg chg="add del">
          <ac:chgData name="Bozman, Adam Nathaniel" userId="f0638ef9-1deb-4360-a9b3-4111be3bf51a" providerId="ADAL" clId="{CD5B0248-374E-423D-8118-9660EDE3B1D2}" dt="2023-01-22T20:16:56.015" v="2408"/>
          <ac:inkMkLst>
            <pc:docMk/>
            <pc:sldMk cId="2415138190" sldId="278"/>
            <ac:inkMk id="17" creationId="{38360A3C-721C-E2A2-079E-8148B00DC6C0}"/>
          </ac:inkMkLst>
        </pc:inkChg>
        <pc:cxnChg chg="add mod">
          <ac:chgData name="Bozman, Adam Nathaniel" userId="f0638ef9-1deb-4360-a9b3-4111be3bf51a" providerId="ADAL" clId="{CD5B0248-374E-423D-8118-9660EDE3B1D2}" dt="2023-01-22T20:15:32.869" v="2400" actId="17032"/>
          <ac:cxnSpMkLst>
            <pc:docMk/>
            <pc:sldMk cId="2415138190" sldId="278"/>
            <ac:cxnSpMk id="12" creationId="{ED2BE719-3F36-4BDB-899C-7AAA07C6992E}"/>
          </ac:cxnSpMkLst>
        </pc:cxnChg>
      </pc:sldChg>
      <pc:sldChg chg="del ord">
        <pc:chgData name="Bozman, Adam Nathaniel" userId="f0638ef9-1deb-4360-a9b3-4111be3bf51a" providerId="ADAL" clId="{CD5B0248-374E-423D-8118-9660EDE3B1D2}" dt="2023-01-22T21:27:47.977" v="2813" actId="2696"/>
        <pc:sldMkLst>
          <pc:docMk/>
          <pc:sldMk cId="3460917849" sldId="279"/>
        </pc:sldMkLst>
      </pc:sldChg>
      <pc:sldChg chg="addSp modSp mod modAnim">
        <pc:chgData name="Bozman, Adam Nathaniel" userId="f0638ef9-1deb-4360-a9b3-4111be3bf51a" providerId="ADAL" clId="{CD5B0248-374E-423D-8118-9660EDE3B1D2}" dt="2023-01-22T21:27:38.667" v="2812" actId="1076"/>
        <pc:sldMkLst>
          <pc:docMk/>
          <pc:sldMk cId="1393653274" sldId="280"/>
        </pc:sldMkLst>
        <pc:spChg chg="add mod">
          <ac:chgData name="Bozman, Adam Nathaniel" userId="f0638ef9-1deb-4360-a9b3-4111be3bf51a" providerId="ADAL" clId="{CD5B0248-374E-423D-8118-9660EDE3B1D2}" dt="2023-01-22T21:27:37.521" v="2811" actId="1076"/>
          <ac:spMkLst>
            <pc:docMk/>
            <pc:sldMk cId="1393653274" sldId="280"/>
            <ac:spMk id="3" creationId="{20921F02-550B-4E68-7248-07C21901376E}"/>
          </ac:spMkLst>
        </pc:spChg>
        <pc:spChg chg="add mod">
          <ac:chgData name="Bozman, Adam Nathaniel" userId="f0638ef9-1deb-4360-a9b3-4111be3bf51a" providerId="ADAL" clId="{CD5B0248-374E-423D-8118-9660EDE3B1D2}" dt="2023-01-22T21:27:38.667" v="2812" actId="1076"/>
          <ac:spMkLst>
            <pc:docMk/>
            <pc:sldMk cId="1393653274" sldId="280"/>
            <ac:spMk id="4" creationId="{2F8599E4-9934-56F8-CD7A-253762287C73}"/>
          </ac:spMkLst>
        </pc:spChg>
        <pc:spChg chg="add mod">
          <ac:chgData name="Bozman, Adam Nathaniel" userId="f0638ef9-1deb-4360-a9b3-4111be3bf51a" providerId="ADAL" clId="{CD5B0248-374E-423D-8118-9660EDE3B1D2}" dt="2023-01-22T21:23:45.422" v="2484" actId="1076"/>
          <ac:spMkLst>
            <pc:docMk/>
            <pc:sldMk cId="1393653274" sldId="280"/>
            <ac:spMk id="5" creationId="{B9914DE7-13E9-724C-87E9-A1E4DB75DFC3}"/>
          </ac:spMkLst>
        </pc:spChg>
        <pc:spChg chg="mod">
          <ac:chgData name="Bozman, Adam Nathaniel" userId="f0638ef9-1deb-4360-a9b3-4111be3bf51a" providerId="ADAL" clId="{CD5B0248-374E-423D-8118-9660EDE3B1D2}" dt="2023-01-22T21:25:24.500" v="2612" actId="20577"/>
          <ac:spMkLst>
            <pc:docMk/>
            <pc:sldMk cId="1393653274" sldId="280"/>
            <ac:spMk id="6" creationId="{EEF0D0AF-BA9D-BA4C-AB3F-F8D9E7955440}"/>
          </ac:spMkLst>
        </pc:spChg>
      </pc:sldChg>
      <pc:sldChg chg="addSp modSp mod modAnim">
        <pc:chgData name="Bozman, Adam Nathaniel" userId="f0638ef9-1deb-4360-a9b3-4111be3bf51a" providerId="ADAL" clId="{CD5B0248-374E-423D-8118-9660EDE3B1D2}" dt="2023-01-22T21:40:25.458" v="3185" actId="14100"/>
        <pc:sldMkLst>
          <pc:docMk/>
          <pc:sldMk cId="14991720" sldId="281"/>
        </pc:sldMkLst>
        <pc:spChg chg="add mod">
          <ac:chgData name="Bozman, Adam Nathaniel" userId="f0638ef9-1deb-4360-a9b3-4111be3bf51a" providerId="ADAL" clId="{CD5B0248-374E-423D-8118-9660EDE3B1D2}" dt="2023-01-22T21:38:36.197" v="3010" actId="20577"/>
          <ac:spMkLst>
            <pc:docMk/>
            <pc:sldMk cId="14991720" sldId="281"/>
            <ac:spMk id="3" creationId="{948289B1-2F9F-6D38-F319-D7D019687736}"/>
          </ac:spMkLst>
        </pc:spChg>
        <pc:spChg chg="add mod">
          <ac:chgData name="Bozman, Adam Nathaniel" userId="f0638ef9-1deb-4360-a9b3-4111be3bf51a" providerId="ADAL" clId="{CD5B0248-374E-423D-8118-9660EDE3B1D2}" dt="2023-01-22T21:40:25.458" v="3185" actId="14100"/>
          <ac:spMkLst>
            <pc:docMk/>
            <pc:sldMk cId="14991720" sldId="281"/>
            <ac:spMk id="5" creationId="{E66D7C61-EAB6-D232-F041-8CEB4133BEE0}"/>
          </ac:spMkLst>
        </pc:spChg>
        <pc:spChg chg="mod">
          <ac:chgData name="Bozman, Adam Nathaniel" userId="f0638ef9-1deb-4360-a9b3-4111be3bf51a" providerId="ADAL" clId="{CD5B0248-374E-423D-8118-9660EDE3B1D2}" dt="2023-01-22T21:38:15.026" v="2962" actId="20577"/>
          <ac:spMkLst>
            <pc:docMk/>
            <pc:sldMk cId="14991720" sldId="281"/>
            <ac:spMk id="6" creationId="{EEF0D0AF-BA9D-BA4C-AB3F-F8D9E7955440}"/>
          </ac:spMkLst>
        </pc:spChg>
      </pc:sldChg>
      <pc:sldChg chg="modSp mod">
        <pc:chgData name="Bozman, Adam Nathaniel" userId="f0638ef9-1deb-4360-a9b3-4111be3bf51a" providerId="ADAL" clId="{CD5B0248-374E-423D-8118-9660EDE3B1D2}" dt="2023-01-22T21:42:59.175" v="3525" actId="14100"/>
        <pc:sldMkLst>
          <pc:docMk/>
          <pc:sldMk cId="2657870053" sldId="282"/>
        </pc:sldMkLst>
        <pc:spChg chg="mod">
          <ac:chgData name="Bozman, Adam Nathaniel" userId="f0638ef9-1deb-4360-a9b3-4111be3bf51a" providerId="ADAL" clId="{CD5B0248-374E-423D-8118-9660EDE3B1D2}" dt="2023-01-22T21:42:59.175" v="3525" actId="14100"/>
          <ac:spMkLst>
            <pc:docMk/>
            <pc:sldMk cId="2657870053" sldId="282"/>
            <ac:spMk id="6" creationId="{EEF0D0AF-BA9D-BA4C-AB3F-F8D9E7955440}"/>
          </ac:spMkLst>
        </pc:spChg>
      </pc:sldChg>
      <pc:sldChg chg="modSp mod ord">
        <pc:chgData name="Bozman, Adam Nathaniel" userId="f0638ef9-1deb-4360-a9b3-4111be3bf51a" providerId="ADAL" clId="{CD5B0248-374E-423D-8118-9660EDE3B1D2}" dt="2023-01-23T01:59:46.272" v="6187" actId="14100"/>
        <pc:sldMkLst>
          <pc:docMk/>
          <pc:sldMk cId="1627794569" sldId="283"/>
        </pc:sldMkLst>
        <pc:spChg chg="mod">
          <ac:chgData name="Bozman, Adam Nathaniel" userId="f0638ef9-1deb-4360-a9b3-4111be3bf51a" providerId="ADAL" clId="{CD5B0248-374E-423D-8118-9660EDE3B1D2}" dt="2023-01-23T01:59:46.272" v="6187" actId="14100"/>
          <ac:spMkLst>
            <pc:docMk/>
            <pc:sldMk cId="1627794569" sldId="283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CD5B0248-374E-423D-8118-9660EDE3B1D2}" dt="2023-01-23T01:50:49.521" v="5200" actId="20577"/>
          <ac:spMkLst>
            <pc:docMk/>
            <pc:sldMk cId="1627794569" sldId="283"/>
            <ac:spMk id="11" creationId="{540D1D29-5422-3C45-AE18-D2704579EA3C}"/>
          </ac:spMkLst>
        </pc:spChg>
      </pc:sldChg>
      <pc:sldChg chg="modSp add mod">
        <pc:chgData name="Bozman, Adam Nathaniel" userId="f0638ef9-1deb-4360-a9b3-4111be3bf51a" providerId="ADAL" clId="{CD5B0248-374E-423D-8118-9660EDE3B1D2}" dt="2023-01-21T22:27:38.709" v="1699" actId="20577"/>
        <pc:sldMkLst>
          <pc:docMk/>
          <pc:sldMk cId="798913941" sldId="284"/>
        </pc:sldMkLst>
        <pc:spChg chg="mod">
          <ac:chgData name="Bozman, Adam Nathaniel" userId="f0638ef9-1deb-4360-a9b3-4111be3bf51a" providerId="ADAL" clId="{CD5B0248-374E-423D-8118-9660EDE3B1D2}" dt="2023-01-21T22:27:38.709" v="1699" actId="20577"/>
          <ac:spMkLst>
            <pc:docMk/>
            <pc:sldMk cId="798913941" sldId="284"/>
            <ac:spMk id="6" creationId="{EEF0D0AF-BA9D-BA4C-AB3F-F8D9E7955440}"/>
          </ac:spMkLst>
        </pc:spChg>
      </pc:sldChg>
      <pc:sldChg chg="modSp add mod">
        <pc:chgData name="Bozman, Adam Nathaniel" userId="f0638ef9-1deb-4360-a9b3-4111be3bf51a" providerId="ADAL" clId="{CD5B0248-374E-423D-8118-9660EDE3B1D2}" dt="2023-01-23T01:37:43.182" v="5133" actId="313"/>
        <pc:sldMkLst>
          <pc:docMk/>
          <pc:sldMk cId="2346583463" sldId="285"/>
        </pc:sldMkLst>
        <pc:spChg chg="mod">
          <ac:chgData name="Bozman, Adam Nathaniel" userId="f0638ef9-1deb-4360-a9b3-4111be3bf51a" providerId="ADAL" clId="{CD5B0248-374E-423D-8118-9660EDE3B1D2}" dt="2023-01-22T19:35:30.533" v="2353" actId="20577"/>
          <ac:spMkLst>
            <pc:docMk/>
            <pc:sldMk cId="2346583463" sldId="285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CD5B0248-374E-423D-8118-9660EDE3B1D2}" dt="2023-01-23T01:37:43.182" v="5133" actId="313"/>
          <ac:spMkLst>
            <pc:docMk/>
            <pc:sldMk cId="2346583463" sldId="285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CD5B0248-374E-423D-8118-9660EDE3B1D2}" dt="2023-01-22T19:36:34.652" v="2392" actId="27636"/>
          <ac:spMkLst>
            <pc:docMk/>
            <pc:sldMk cId="2346583463" sldId="285"/>
            <ac:spMk id="11" creationId="{540D1D29-5422-3C45-AE18-D2704579EA3C}"/>
          </ac:spMkLst>
        </pc:spChg>
      </pc:sldChg>
    </pc:docChg>
  </pc:docChgLst>
  <pc:docChgLst>
    <pc:chgData name="Adam Bozman" userId="f0638ef9-1deb-4360-a9b3-4111be3bf51a" providerId="ADAL" clId="{D99438DB-240C-4FF1-9F51-BAEFE0E4570A}"/>
    <pc:docChg chg="undo custSel addSld delSld modSld sldOrd">
      <pc:chgData name="Adam Bozman" userId="f0638ef9-1deb-4360-a9b3-4111be3bf51a" providerId="ADAL" clId="{D99438DB-240C-4FF1-9F51-BAEFE0E4570A}" dt="2023-01-19T22:44:35.388" v="788" actId="20577"/>
      <pc:docMkLst>
        <pc:docMk/>
      </pc:docMkLst>
      <pc:sldChg chg="modSp mod">
        <pc:chgData name="Adam Bozman" userId="f0638ef9-1deb-4360-a9b3-4111be3bf51a" providerId="ADAL" clId="{D99438DB-240C-4FF1-9F51-BAEFE0E4570A}" dt="2023-01-19T18:29:57.475" v="467" actId="20577"/>
        <pc:sldMkLst>
          <pc:docMk/>
          <pc:sldMk cId="2414693220" sldId="256"/>
        </pc:sldMkLst>
        <pc:spChg chg="mod">
          <ac:chgData name="Adam Bozman" userId="f0638ef9-1deb-4360-a9b3-4111be3bf51a" providerId="ADAL" clId="{D99438DB-240C-4FF1-9F51-BAEFE0E4570A}" dt="2023-01-19T18:28:39.881" v="366" actId="20577"/>
          <ac:spMkLst>
            <pc:docMk/>
            <pc:sldMk cId="2414693220" sldId="256"/>
            <ac:spMk id="2" creationId="{900AD881-4292-3942-BA86-91F62FAFA2BA}"/>
          </ac:spMkLst>
        </pc:spChg>
        <pc:spChg chg="mod">
          <ac:chgData name="Adam Bozman" userId="f0638ef9-1deb-4360-a9b3-4111be3bf51a" providerId="ADAL" clId="{D99438DB-240C-4FF1-9F51-BAEFE0E4570A}" dt="2023-01-19T18:29:57.475" v="467" actId="20577"/>
          <ac:spMkLst>
            <pc:docMk/>
            <pc:sldMk cId="2414693220" sldId="256"/>
            <ac:spMk id="6" creationId="{EEF0D0AF-BA9D-BA4C-AB3F-F8D9E7955440}"/>
          </ac:spMkLst>
        </pc:spChg>
      </pc:sldChg>
      <pc:sldChg chg="del">
        <pc:chgData name="Adam Bozman" userId="f0638ef9-1deb-4360-a9b3-4111be3bf51a" providerId="ADAL" clId="{D99438DB-240C-4FF1-9F51-BAEFE0E4570A}" dt="2023-01-19T18:28:14.646" v="303" actId="2696"/>
        <pc:sldMkLst>
          <pc:docMk/>
          <pc:sldMk cId="721369664" sldId="260"/>
        </pc:sldMkLst>
      </pc:sldChg>
      <pc:sldChg chg="addSp modSp mod">
        <pc:chgData name="Adam Bozman" userId="f0638ef9-1deb-4360-a9b3-4111be3bf51a" providerId="ADAL" clId="{D99438DB-240C-4FF1-9F51-BAEFE0E4570A}" dt="2023-01-19T22:44:35.388" v="788" actId="20577"/>
        <pc:sldMkLst>
          <pc:docMk/>
          <pc:sldMk cId="805916559" sldId="261"/>
        </pc:sldMkLst>
        <pc:spChg chg="mod">
          <ac:chgData name="Adam Bozman" userId="f0638ef9-1deb-4360-a9b3-4111be3bf51a" providerId="ADAL" clId="{D99438DB-240C-4FF1-9F51-BAEFE0E4570A}" dt="2023-01-19T18:24:35.082" v="45" actId="20577"/>
          <ac:spMkLst>
            <pc:docMk/>
            <pc:sldMk cId="805916559" sldId="261"/>
            <ac:spMk id="2" creationId="{900AD881-4292-3942-BA86-91F62FAFA2BA}"/>
          </ac:spMkLst>
        </pc:spChg>
        <pc:spChg chg="mod">
          <ac:chgData name="Adam Bozman" userId="f0638ef9-1deb-4360-a9b3-4111be3bf51a" providerId="ADAL" clId="{D99438DB-240C-4FF1-9F51-BAEFE0E4570A}" dt="2023-01-19T22:44:35.388" v="788" actId="20577"/>
          <ac:spMkLst>
            <pc:docMk/>
            <pc:sldMk cId="805916559" sldId="261"/>
            <ac:spMk id="6" creationId="{EEF0D0AF-BA9D-BA4C-AB3F-F8D9E7955440}"/>
          </ac:spMkLst>
        </pc:spChg>
        <pc:spChg chg="mod">
          <ac:chgData name="Adam Bozman" userId="f0638ef9-1deb-4360-a9b3-4111be3bf51a" providerId="ADAL" clId="{D99438DB-240C-4FF1-9F51-BAEFE0E4570A}" dt="2023-01-19T18:24:44.054" v="65" actId="20577"/>
          <ac:spMkLst>
            <pc:docMk/>
            <pc:sldMk cId="805916559" sldId="261"/>
            <ac:spMk id="11" creationId="{540D1D29-5422-3C45-AE18-D2704579EA3C}"/>
          </ac:spMkLst>
        </pc:spChg>
        <pc:picChg chg="add mod">
          <ac:chgData name="Adam Bozman" userId="f0638ef9-1deb-4360-a9b3-4111be3bf51a" providerId="ADAL" clId="{D99438DB-240C-4FF1-9F51-BAEFE0E4570A}" dt="2023-01-19T22:44:22.958" v="786" actId="1440"/>
          <ac:picMkLst>
            <pc:docMk/>
            <pc:sldMk cId="805916559" sldId="261"/>
            <ac:picMk id="4" creationId="{F8BF2377-9855-FE93-42E6-0D5BD4E3CB7D}"/>
          </ac:picMkLst>
        </pc:picChg>
      </pc:sldChg>
      <pc:sldChg chg="del">
        <pc:chgData name="Adam Bozman" userId="f0638ef9-1deb-4360-a9b3-4111be3bf51a" providerId="ADAL" clId="{D99438DB-240C-4FF1-9F51-BAEFE0E4570A}" dt="2023-01-19T18:28:06.043" v="301" actId="2696"/>
        <pc:sldMkLst>
          <pc:docMk/>
          <pc:sldMk cId="398829381" sldId="262"/>
        </pc:sldMkLst>
      </pc:sldChg>
      <pc:sldChg chg="del">
        <pc:chgData name="Adam Bozman" userId="f0638ef9-1deb-4360-a9b3-4111be3bf51a" providerId="ADAL" clId="{D99438DB-240C-4FF1-9F51-BAEFE0E4570A}" dt="2023-01-19T18:28:06.043" v="301" actId="2696"/>
        <pc:sldMkLst>
          <pc:docMk/>
          <pc:sldMk cId="674685168" sldId="263"/>
        </pc:sldMkLst>
      </pc:sldChg>
      <pc:sldChg chg="del">
        <pc:chgData name="Adam Bozman" userId="f0638ef9-1deb-4360-a9b3-4111be3bf51a" providerId="ADAL" clId="{D99438DB-240C-4FF1-9F51-BAEFE0E4570A}" dt="2023-01-19T18:28:06.043" v="301" actId="2696"/>
        <pc:sldMkLst>
          <pc:docMk/>
          <pc:sldMk cId="1886891478" sldId="264"/>
        </pc:sldMkLst>
      </pc:sldChg>
      <pc:sldChg chg="del">
        <pc:chgData name="Adam Bozman" userId="f0638ef9-1deb-4360-a9b3-4111be3bf51a" providerId="ADAL" clId="{D99438DB-240C-4FF1-9F51-BAEFE0E4570A}" dt="2023-01-19T18:28:06.043" v="301" actId="2696"/>
        <pc:sldMkLst>
          <pc:docMk/>
          <pc:sldMk cId="730684839" sldId="265"/>
        </pc:sldMkLst>
      </pc:sldChg>
      <pc:sldChg chg="del">
        <pc:chgData name="Adam Bozman" userId="f0638ef9-1deb-4360-a9b3-4111be3bf51a" providerId="ADAL" clId="{D99438DB-240C-4FF1-9F51-BAEFE0E4570A}" dt="2023-01-19T18:28:06.043" v="301" actId="2696"/>
        <pc:sldMkLst>
          <pc:docMk/>
          <pc:sldMk cId="2592332005" sldId="266"/>
        </pc:sldMkLst>
      </pc:sldChg>
      <pc:sldChg chg="del">
        <pc:chgData name="Adam Bozman" userId="f0638ef9-1deb-4360-a9b3-4111be3bf51a" providerId="ADAL" clId="{D99438DB-240C-4FF1-9F51-BAEFE0E4570A}" dt="2023-01-19T18:28:06.043" v="301" actId="2696"/>
        <pc:sldMkLst>
          <pc:docMk/>
          <pc:sldMk cId="2555959370" sldId="267"/>
        </pc:sldMkLst>
      </pc:sldChg>
      <pc:sldChg chg="delSp modSp mod ord">
        <pc:chgData name="Adam Bozman" userId="f0638ef9-1deb-4360-a9b3-4111be3bf51a" providerId="ADAL" clId="{D99438DB-240C-4FF1-9F51-BAEFE0E4570A}" dt="2023-01-19T18:27:47.941" v="300" actId="478"/>
        <pc:sldMkLst>
          <pc:docMk/>
          <pc:sldMk cId="570764344" sldId="268"/>
        </pc:sldMkLst>
        <pc:spChg chg="mod">
          <ac:chgData name="Adam Bozman" userId="f0638ef9-1deb-4360-a9b3-4111be3bf51a" providerId="ADAL" clId="{D99438DB-240C-4FF1-9F51-BAEFE0E4570A}" dt="2023-01-19T18:27:40.204" v="298" actId="14100"/>
          <ac:spMkLst>
            <pc:docMk/>
            <pc:sldMk cId="570764344" sldId="268"/>
            <ac:spMk id="2" creationId="{900AD881-4292-3942-BA86-91F62FAFA2BA}"/>
          </ac:spMkLst>
        </pc:spChg>
        <pc:spChg chg="mod">
          <ac:chgData name="Adam Bozman" userId="f0638ef9-1deb-4360-a9b3-4111be3bf51a" providerId="ADAL" clId="{D99438DB-240C-4FF1-9F51-BAEFE0E4570A}" dt="2023-01-19T18:27:44.477" v="299" actId="1076"/>
          <ac:spMkLst>
            <pc:docMk/>
            <pc:sldMk cId="570764344" sldId="268"/>
            <ac:spMk id="8" creationId="{9A08752B-3956-1B49-A67C-A87B88B39B90}"/>
          </ac:spMkLst>
        </pc:spChg>
        <pc:spChg chg="del">
          <ac:chgData name="Adam Bozman" userId="f0638ef9-1deb-4360-a9b3-4111be3bf51a" providerId="ADAL" clId="{D99438DB-240C-4FF1-9F51-BAEFE0E4570A}" dt="2023-01-19T18:27:47.941" v="300" actId="478"/>
          <ac:spMkLst>
            <pc:docMk/>
            <pc:sldMk cId="570764344" sldId="268"/>
            <ac:spMk id="11" creationId="{540D1D29-5422-3C45-AE18-D2704579EA3C}"/>
          </ac:spMkLst>
        </pc:spChg>
      </pc:sldChg>
      <pc:sldChg chg="del">
        <pc:chgData name="Adam Bozman" userId="f0638ef9-1deb-4360-a9b3-4111be3bf51a" providerId="ADAL" clId="{D99438DB-240C-4FF1-9F51-BAEFE0E4570A}" dt="2023-01-19T18:28:06.043" v="301" actId="2696"/>
        <pc:sldMkLst>
          <pc:docMk/>
          <pc:sldMk cId="1935533793" sldId="269"/>
        </pc:sldMkLst>
      </pc:sldChg>
      <pc:sldChg chg="del">
        <pc:chgData name="Adam Bozman" userId="f0638ef9-1deb-4360-a9b3-4111be3bf51a" providerId="ADAL" clId="{D99438DB-240C-4FF1-9F51-BAEFE0E4570A}" dt="2023-01-19T18:28:06.043" v="301" actId="2696"/>
        <pc:sldMkLst>
          <pc:docMk/>
          <pc:sldMk cId="3901660880" sldId="270"/>
        </pc:sldMkLst>
      </pc:sldChg>
      <pc:sldChg chg="del">
        <pc:chgData name="Adam Bozman" userId="f0638ef9-1deb-4360-a9b3-4111be3bf51a" providerId="ADAL" clId="{D99438DB-240C-4FF1-9F51-BAEFE0E4570A}" dt="2023-01-19T18:28:06.043" v="301" actId="2696"/>
        <pc:sldMkLst>
          <pc:docMk/>
          <pc:sldMk cId="596879452" sldId="271"/>
        </pc:sldMkLst>
      </pc:sldChg>
      <pc:sldChg chg="del">
        <pc:chgData name="Adam Bozman" userId="f0638ef9-1deb-4360-a9b3-4111be3bf51a" providerId="ADAL" clId="{D99438DB-240C-4FF1-9F51-BAEFE0E4570A}" dt="2023-01-19T18:28:06.043" v="301" actId="2696"/>
        <pc:sldMkLst>
          <pc:docMk/>
          <pc:sldMk cId="2774942781" sldId="272"/>
        </pc:sldMkLst>
      </pc:sldChg>
      <pc:sldChg chg="del">
        <pc:chgData name="Adam Bozman" userId="f0638ef9-1deb-4360-a9b3-4111be3bf51a" providerId="ADAL" clId="{D99438DB-240C-4FF1-9F51-BAEFE0E4570A}" dt="2023-01-19T18:28:06.043" v="301" actId="2696"/>
        <pc:sldMkLst>
          <pc:docMk/>
          <pc:sldMk cId="3516916340" sldId="273"/>
        </pc:sldMkLst>
      </pc:sldChg>
      <pc:sldChg chg="del">
        <pc:chgData name="Adam Bozman" userId="f0638ef9-1deb-4360-a9b3-4111be3bf51a" providerId="ADAL" clId="{D99438DB-240C-4FF1-9F51-BAEFE0E4570A}" dt="2023-01-19T18:28:11.426" v="302" actId="2696"/>
        <pc:sldMkLst>
          <pc:docMk/>
          <pc:sldMk cId="1236268930" sldId="274"/>
        </pc:sldMkLst>
      </pc:sldChg>
      <pc:sldChg chg="del">
        <pc:chgData name="Adam Bozman" userId="f0638ef9-1deb-4360-a9b3-4111be3bf51a" providerId="ADAL" clId="{D99438DB-240C-4FF1-9F51-BAEFE0E4570A}" dt="2023-01-19T18:28:06.043" v="301" actId="2696"/>
        <pc:sldMkLst>
          <pc:docMk/>
          <pc:sldMk cId="3531779462" sldId="275"/>
        </pc:sldMkLst>
      </pc:sldChg>
      <pc:sldChg chg="addSp modSp add mod">
        <pc:chgData name="Adam Bozman" userId="f0638ef9-1deb-4360-a9b3-4111be3bf51a" providerId="ADAL" clId="{D99438DB-240C-4FF1-9F51-BAEFE0E4570A}" dt="2023-01-19T22:44:10.432" v="784" actId="20577"/>
        <pc:sldMkLst>
          <pc:docMk/>
          <pc:sldMk cId="3215654371" sldId="276"/>
        </pc:sldMkLst>
        <pc:spChg chg="mod">
          <ac:chgData name="Adam Bozman" userId="f0638ef9-1deb-4360-a9b3-4111be3bf51a" providerId="ADAL" clId="{D99438DB-240C-4FF1-9F51-BAEFE0E4570A}" dt="2023-01-19T22:44:10.432" v="784" actId="20577"/>
          <ac:spMkLst>
            <pc:docMk/>
            <pc:sldMk cId="3215654371" sldId="276"/>
            <ac:spMk id="6" creationId="{EEF0D0AF-BA9D-BA4C-AB3F-F8D9E7955440}"/>
          </ac:spMkLst>
        </pc:spChg>
        <pc:picChg chg="add mod">
          <ac:chgData name="Adam Bozman" userId="f0638ef9-1deb-4360-a9b3-4111be3bf51a" providerId="ADAL" clId="{D99438DB-240C-4FF1-9F51-BAEFE0E4570A}" dt="2023-01-19T22:44:01.786" v="782" actId="1440"/>
          <ac:picMkLst>
            <pc:docMk/>
            <pc:sldMk cId="3215654371" sldId="276"/>
            <ac:picMk id="4" creationId="{BFCC57B4-9B55-1DFA-3C42-6BEA6EDEA537}"/>
          </ac:picMkLst>
        </pc:picChg>
      </pc:sldChg>
      <pc:sldChg chg="add">
        <pc:chgData name="Adam Bozman" userId="f0638ef9-1deb-4360-a9b3-4111be3bf51a" providerId="ADAL" clId="{D99438DB-240C-4FF1-9F51-BAEFE0E4570A}" dt="2023-01-19T18:24:51.789" v="67" actId="2890"/>
        <pc:sldMkLst>
          <pc:docMk/>
          <pc:sldMk cId="2469637939" sldId="277"/>
        </pc:sldMkLst>
      </pc:sldChg>
      <pc:sldChg chg="modSp add mod">
        <pc:chgData name="Adam Bozman" userId="f0638ef9-1deb-4360-a9b3-4111be3bf51a" providerId="ADAL" clId="{D99438DB-240C-4FF1-9F51-BAEFE0E4570A}" dt="2023-01-19T18:38:48.506" v="774" actId="14100"/>
        <pc:sldMkLst>
          <pc:docMk/>
          <pc:sldMk cId="2415138190" sldId="278"/>
        </pc:sldMkLst>
        <pc:spChg chg="mod">
          <ac:chgData name="Adam Bozman" userId="f0638ef9-1deb-4360-a9b3-4111be3bf51a" providerId="ADAL" clId="{D99438DB-240C-4FF1-9F51-BAEFE0E4570A}" dt="2023-01-19T18:37:28.749" v="576" actId="114"/>
          <ac:spMkLst>
            <pc:docMk/>
            <pc:sldMk cId="2415138190" sldId="278"/>
            <ac:spMk id="2" creationId="{900AD881-4292-3942-BA86-91F62FAFA2BA}"/>
          </ac:spMkLst>
        </pc:spChg>
        <pc:spChg chg="mod">
          <ac:chgData name="Adam Bozman" userId="f0638ef9-1deb-4360-a9b3-4111be3bf51a" providerId="ADAL" clId="{D99438DB-240C-4FF1-9F51-BAEFE0E4570A}" dt="2023-01-19T18:38:48.506" v="774" actId="14100"/>
          <ac:spMkLst>
            <pc:docMk/>
            <pc:sldMk cId="2415138190" sldId="278"/>
            <ac:spMk id="6" creationId="{EEF0D0AF-BA9D-BA4C-AB3F-F8D9E7955440}"/>
          </ac:spMkLst>
        </pc:spChg>
        <pc:spChg chg="mod">
          <ac:chgData name="Adam Bozman" userId="f0638ef9-1deb-4360-a9b3-4111be3bf51a" providerId="ADAL" clId="{D99438DB-240C-4FF1-9F51-BAEFE0E4570A}" dt="2023-01-19T18:37:58.612" v="622" actId="20577"/>
          <ac:spMkLst>
            <pc:docMk/>
            <pc:sldMk cId="2415138190" sldId="278"/>
            <ac:spMk id="11" creationId="{540D1D29-5422-3C45-AE18-D2704579EA3C}"/>
          </ac:spMkLst>
        </pc:spChg>
      </pc:sldChg>
      <pc:sldChg chg="modSp add mod">
        <pc:chgData name="Adam Bozman" userId="f0638ef9-1deb-4360-a9b3-4111be3bf51a" providerId="ADAL" clId="{D99438DB-240C-4FF1-9F51-BAEFE0E4570A}" dt="2023-01-19T18:25:56.015" v="189" actId="20577"/>
        <pc:sldMkLst>
          <pc:docMk/>
          <pc:sldMk cId="3460917849" sldId="279"/>
        </pc:sldMkLst>
        <pc:spChg chg="mod">
          <ac:chgData name="Adam Bozman" userId="f0638ef9-1deb-4360-a9b3-4111be3bf51a" providerId="ADAL" clId="{D99438DB-240C-4FF1-9F51-BAEFE0E4570A}" dt="2023-01-19T18:25:50.281" v="171" actId="20577"/>
          <ac:spMkLst>
            <pc:docMk/>
            <pc:sldMk cId="3460917849" sldId="279"/>
            <ac:spMk id="2" creationId="{900AD881-4292-3942-BA86-91F62FAFA2BA}"/>
          </ac:spMkLst>
        </pc:spChg>
        <pc:spChg chg="mod">
          <ac:chgData name="Adam Bozman" userId="f0638ef9-1deb-4360-a9b3-4111be3bf51a" providerId="ADAL" clId="{D99438DB-240C-4FF1-9F51-BAEFE0E4570A}" dt="2023-01-19T18:25:56.015" v="189" actId="20577"/>
          <ac:spMkLst>
            <pc:docMk/>
            <pc:sldMk cId="3460917849" sldId="279"/>
            <ac:spMk id="11" creationId="{540D1D29-5422-3C45-AE18-D2704579EA3C}"/>
          </ac:spMkLst>
        </pc:spChg>
      </pc:sldChg>
      <pc:sldChg chg="modSp add mod">
        <pc:chgData name="Adam Bozman" userId="f0638ef9-1deb-4360-a9b3-4111be3bf51a" providerId="ADAL" clId="{D99438DB-240C-4FF1-9F51-BAEFE0E4570A}" dt="2023-01-19T18:34:25.382" v="501" actId="20577"/>
        <pc:sldMkLst>
          <pc:docMk/>
          <pc:sldMk cId="1393653274" sldId="280"/>
        </pc:sldMkLst>
        <pc:spChg chg="mod">
          <ac:chgData name="Adam Bozman" userId="f0638ef9-1deb-4360-a9b3-4111be3bf51a" providerId="ADAL" clId="{D99438DB-240C-4FF1-9F51-BAEFE0E4570A}" dt="2023-01-19T18:34:19.711" v="498" actId="20577"/>
          <ac:spMkLst>
            <pc:docMk/>
            <pc:sldMk cId="1393653274" sldId="280"/>
            <ac:spMk id="2" creationId="{900AD881-4292-3942-BA86-91F62FAFA2BA}"/>
          </ac:spMkLst>
        </pc:spChg>
        <pc:spChg chg="mod">
          <ac:chgData name="Adam Bozman" userId="f0638ef9-1deb-4360-a9b3-4111be3bf51a" providerId="ADAL" clId="{D99438DB-240C-4FF1-9F51-BAEFE0E4570A}" dt="2023-01-19T18:34:25.382" v="501" actId="20577"/>
          <ac:spMkLst>
            <pc:docMk/>
            <pc:sldMk cId="1393653274" sldId="280"/>
            <ac:spMk id="11" creationId="{540D1D29-5422-3C45-AE18-D2704579EA3C}"/>
          </ac:spMkLst>
        </pc:spChg>
      </pc:sldChg>
      <pc:sldChg chg="modSp add mod">
        <pc:chgData name="Adam Bozman" userId="f0638ef9-1deb-4360-a9b3-4111be3bf51a" providerId="ADAL" clId="{D99438DB-240C-4FF1-9F51-BAEFE0E4570A}" dt="2023-01-19T18:35:01.721" v="540" actId="114"/>
        <pc:sldMkLst>
          <pc:docMk/>
          <pc:sldMk cId="14991720" sldId="281"/>
        </pc:sldMkLst>
        <pc:spChg chg="mod">
          <ac:chgData name="Adam Bozman" userId="f0638ef9-1deb-4360-a9b3-4111be3bf51a" providerId="ADAL" clId="{D99438DB-240C-4FF1-9F51-BAEFE0E4570A}" dt="2023-01-19T18:35:01.721" v="540" actId="114"/>
          <ac:spMkLst>
            <pc:docMk/>
            <pc:sldMk cId="14991720" sldId="281"/>
            <ac:spMk id="2" creationId="{900AD881-4292-3942-BA86-91F62FAFA2BA}"/>
          </ac:spMkLst>
        </pc:spChg>
        <pc:spChg chg="mod">
          <ac:chgData name="Adam Bozman" userId="f0638ef9-1deb-4360-a9b3-4111be3bf51a" providerId="ADAL" clId="{D99438DB-240C-4FF1-9F51-BAEFE0E4570A}" dt="2023-01-19T18:34:34.415" v="505" actId="27636"/>
          <ac:spMkLst>
            <pc:docMk/>
            <pc:sldMk cId="14991720" sldId="281"/>
            <ac:spMk id="11" creationId="{540D1D29-5422-3C45-AE18-D2704579EA3C}"/>
          </ac:spMkLst>
        </pc:spChg>
      </pc:sldChg>
      <pc:sldChg chg="modSp add mod">
        <pc:chgData name="Adam Bozman" userId="f0638ef9-1deb-4360-a9b3-4111be3bf51a" providerId="ADAL" clId="{D99438DB-240C-4FF1-9F51-BAEFE0E4570A}" dt="2023-01-19T18:35:38.335" v="575" actId="313"/>
        <pc:sldMkLst>
          <pc:docMk/>
          <pc:sldMk cId="2657870053" sldId="282"/>
        </pc:sldMkLst>
        <pc:spChg chg="mod">
          <ac:chgData name="Adam Bozman" userId="f0638ef9-1deb-4360-a9b3-4111be3bf51a" providerId="ADAL" clId="{D99438DB-240C-4FF1-9F51-BAEFE0E4570A}" dt="2023-01-19T18:35:38.335" v="575" actId="313"/>
          <ac:spMkLst>
            <pc:docMk/>
            <pc:sldMk cId="2657870053" sldId="282"/>
            <ac:spMk id="2" creationId="{900AD881-4292-3942-BA86-91F62FAFA2BA}"/>
          </ac:spMkLst>
        </pc:spChg>
        <pc:spChg chg="mod">
          <ac:chgData name="Adam Bozman" userId="f0638ef9-1deb-4360-a9b3-4111be3bf51a" providerId="ADAL" clId="{D99438DB-240C-4FF1-9F51-BAEFE0E4570A}" dt="2023-01-19T18:35:24.190" v="543" actId="20577"/>
          <ac:spMkLst>
            <pc:docMk/>
            <pc:sldMk cId="2657870053" sldId="282"/>
            <ac:spMk id="11" creationId="{540D1D29-5422-3C45-AE18-D2704579EA3C}"/>
          </ac:spMkLst>
        </pc:spChg>
      </pc:sldChg>
      <pc:sldChg chg="modSp add mod">
        <pc:chgData name="Adam Bozman" userId="f0638ef9-1deb-4360-a9b3-4111be3bf51a" providerId="ADAL" clId="{D99438DB-240C-4FF1-9F51-BAEFE0E4570A}" dt="2023-01-19T18:27:09.120" v="258" actId="20577"/>
        <pc:sldMkLst>
          <pc:docMk/>
          <pc:sldMk cId="1627794569" sldId="283"/>
        </pc:sldMkLst>
        <pc:spChg chg="mod">
          <ac:chgData name="Adam Bozman" userId="f0638ef9-1deb-4360-a9b3-4111be3bf51a" providerId="ADAL" clId="{D99438DB-240C-4FF1-9F51-BAEFE0E4570A}" dt="2023-01-19T18:27:01.748" v="248" actId="20577"/>
          <ac:spMkLst>
            <pc:docMk/>
            <pc:sldMk cId="1627794569" sldId="283"/>
            <ac:spMk id="2" creationId="{900AD881-4292-3942-BA86-91F62FAFA2BA}"/>
          </ac:spMkLst>
        </pc:spChg>
        <pc:spChg chg="mod">
          <ac:chgData name="Adam Bozman" userId="f0638ef9-1deb-4360-a9b3-4111be3bf51a" providerId="ADAL" clId="{D99438DB-240C-4FF1-9F51-BAEFE0E4570A}" dt="2023-01-19T18:27:09.120" v="258" actId="20577"/>
          <ac:spMkLst>
            <pc:docMk/>
            <pc:sldMk cId="1627794569" sldId="283"/>
            <ac:spMk id="11" creationId="{540D1D29-5422-3C45-AE18-D2704579EA3C}"/>
          </ac:spMkLst>
        </pc:spChg>
      </pc:sldChg>
    </pc:docChg>
  </pc:docChgLst>
  <pc:docChgLst>
    <pc:chgData name="Bozman, Adam Nathaniel" userId="f0638ef9-1deb-4360-a9b3-4111be3bf51a" providerId="ADAL" clId="{88294706-4E41-40A1-824D-6718DF00390A}"/>
    <pc:docChg chg="undo custSel delSld modSld">
      <pc:chgData name="Bozman, Adam Nathaniel" userId="f0638ef9-1deb-4360-a9b3-4111be3bf51a" providerId="ADAL" clId="{88294706-4E41-40A1-824D-6718DF00390A}" dt="2023-01-24T18:00:46.330" v="4005" actId="113"/>
      <pc:docMkLst>
        <pc:docMk/>
      </pc:docMkLst>
      <pc:sldChg chg="addSp delSp modSp mod modAnim">
        <pc:chgData name="Bozman, Adam Nathaniel" userId="f0638ef9-1deb-4360-a9b3-4111be3bf51a" providerId="ADAL" clId="{88294706-4E41-40A1-824D-6718DF00390A}" dt="2023-01-20T19:22:49.684" v="503" actId="14100"/>
        <pc:sldMkLst>
          <pc:docMk/>
          <pc:sldMk cId="805916559" sldId="261"/>
        </pc:sldMkLst>
        <pc:spChg chg="mod">
          <ac:chgData name="Bozman, Adam Nathaniel" userId="f0638ef9-1deb-4360-a9b3-4111be3bf51a" providerId="ADAL" clId="{88294706-4E41-40A1-824D-6718DF00390A}" dt="2023-01-20T19:22:49.684" v="503" actId="14100"/>
          <ac:spMkLst>
            <pc:docMk/>
            <pc:sldMk cId="805916559" sldId="261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88294706-4E41-40A1-824D-6718DF00390A}" dt="2023-01-20T19:22:14.275" v="471" actId="14100"/>
          <ac:spMkLst>
            <pc:docMk/>
            <pc:sldMk cId="805916559" sldId="261"/>
            <ac:spMk id="3" creationId="{C963D4A3-0505-1738-A2FB-71DA7E49EC18}"/>
          </ac:spMkLst>
        </pc:spChg>
        <pc:spChg chg="del">
          <ac:chgData name="Bozman, Adam Nathaniel" userId="f0638ef9-1deb-4360-a9b3-4111be3bf51a" providerId="ADAL" clId="{88294706-4E41-40A1-824D-6718DF00390A}" dt="2023-01-20T19:10:16.532" v="3" actId="21"/>
          <ac:spMkLst>
            <pc:docMk/>
            <pc:sldMk cId="805916559" sldId="261"/>
            <ac:spMk id="6" creationId="{EEF0D0AF-BA9D-BA4C-AB3F-F8D9E7955440}"/>
          </ac:spMkLst>
        </pc:spChg>
        <pc:picChg chg="add mod">
          <ac:chgData name="Bozman, Adam Nathaniel" userId="f0638ef9-1deb-4360-a9b3-4111be3bf51a" providerId="ADAL" clId="{88294706-4E41-40A1-824D-6718DF00390A}" dt="2023-01-20T19:18:35.864" v="335" actId="1076"/>
          <ac:picMkLst>
            <pc:docMk/>
            <pc:sldMk cId="805916559" sldId="261"/>
            <ac:picMk id="5" creationId="{D15E39EE-61C1-3A03-3E5B-CA0B8921CFFE}"/>
          </ac:picMkLst>
        </pc:picChg>
      </pc:sldChg>
      <pc:sldChg chg="modSp mod">
        <pc:chgData name="Bozman, Adam Nathaniel" userId="f0638ef9-1deb-4360-a9b3-4111be3bf51a" providerId="ADAL" clId="{88294706-4E41-40A1-824D-6718DF00390A}" dt="2023-01-24T17:53:58.535" v="3853" actId="113"/>
        <pc:sldMkLst>
          <pc:docMk/>
          <pc:sldMk cId="570764344" sldId="268"/>
        </pc:sldMkLst>
        <pc:spChg chg="mod">
          <ac:chgData name="Bozman, Adam Nathaniel" userId="f0638ef9-1deb-4360-a9b3-4111be3bf51a" providerId="ADAL" clId="{88294706-4E41-40A1-824D-6718DF00390A}" dt="2023-01-24T17:53:58.535" v="3853" actId="113"/>
          <ac:spMkLst>
            <pc:docMk/>
            <pc:sldMk cId="570764344" sldId="268"/>
            <ac:spMk id="6" creationId="{EEF0D0AF-BA9D-BA4C-AB3F-F8D9E7955440}"/>
          </ac:spMkLst>
        </pc:spChg>
      </pc:sldChg>
      <pc:sldChg chg="del">
        <pc:chgData name="Bozman, Adam Nathaniel" userId="f0638ef9-1deb-4360-a9b3-4111be3bf51a" providerId="ADAL" clId="{88294706-4E41-40A1-824D-6718DF00390A}" dt="2023-01-20T19:19:05.465" v="338" actId="2696"/>
        <pc:sldMkLst>
          <pc:docMk/>
          <pc:sldMk cId="3215654371" sldId="276"/>
        </pc:sldMkLst>
      </pc:sldChg>
      <pc:sldChg chg="addSp modSp mod">
        <pc:chgData name="Bozman, Adam Nathaniel" userId="f0638ef9-1deb-4360-a9b3-4111be3bf51a" providerId="ADAL" clId="{88294706-4E41-40A1-824D-6718DF00390A}" dt="2023-01-24T18:00:46.330" v="4005" actId="113"/>
        <pc:sldMkLst>
          <pc:docMk/>
          <pc:sldMk cId="2469637939" sldId="277"/>
        </pc:sldMkLst>
        <pc:spChg chg="mod">
          <ac:chgData name="Bozman, Adam Nathaniel" userId="f0638ef9-1deb-4360-a9b3-4111be3bf51a" providerId="ADAL" clId="{88294706-4E41-40A1-824D-6718DF00390A}" dt="2023-01-20T19:16:51.758" v="298" actId="20577"/>
          <ac:spMkLst>
            <pc:docMk/>
            <pc:sldMk cId="2469637939" sldId="277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88294706-4E41-40A1-824D-6718DF00390A}" dt="2023-01-20T19:23:56.771" v="518" actId="1076"/>
          <ac:spMkLst>
            <pc:docMk/>
            <pc:sldMk cId="2469637939" sldId="277"/>
            <ac:spMk id="3" creationId="{CC552EE6-2991-0B33-4F8E-BC57AC66348A}"/>
          </ac:spMkLst>
        </pc:spChg>
        <pc:spChg chg="mod">
          <ac:chgData name="Bozman, Adam Nathaniel" userId="f0638ef9-1deb-4360-a9b3-4111be3bf51a" providerId="ADAL" clId="{88294706-4E41-40A1-824D-6718DF00390A}" dt="2023-01-24T18:00:46.330" v="4005" actId="113"/>
          <ac:spMkLst>
            <pc:docMk/>
            <pc:sldMk cId="2469637939" sldId="277"/>
            <ac:spMk id="6" creationId="{EEF0D0AF-BA9D-BA4C-AB3F-F8D9E7955440}"/>
          </ac:spMkLst>
        </pc:spChg>
      </pc:sldChg>
      <pc:sldChg chg="addSp delSp modSp mod">
        <pc:chgData name="Bozman, Adam Nathaniel" userId="f0638ef9-1deb-4360-a9b3-4111be3bf51a" providerId="ADAL" clId="{88294706-4E41-40A1-824D-6718DF00390A}" dt="2023-01-23T19:00:25.949" v="3680" actId="20577"/>
        <pc:sldMkLst>
          <pc:docMk/>
          <pc:sldMk cId="2415138190" sldId="278"/>
        </pc:sldMkLst>
        <pc:spChg chg="add del mod">
          <ac:chgData name="Bozman, Adam Nathaniel" userId="f0638ef9-1deb-4360-a9b3-4111be3bf51a" providerId="ADAL" clId="{88294706-4E41-40A1-824D-6718DF00390A}" dt="2023-01-23T16:56:23.406" v="712" actId="21"/>
          <ac:spMkLst>
            <pc:docMk/>
            <pc:sldMk cId="2415138190" sldId="278"/>
            <ac:spMk id="5" creationId="{08DB0B05-03E4-0145-00A7-834284B2ED64}"/>
          </ac:spMkLst>
        </pc:spChg>
        <pc:spChg chg="mod">
          <ac:chgData name="Bozman, Adam Nathaniel" userId="f0638ef9-1deb-4360-a9b3-4111be3bf51a" providerId="ADAL" clId="{88294706-4E41-40A1-824D-6718DF00390A}" dt="2023-01-23T18:58:41.070" v="3658" actId="1076"/>
          <ac:spMkLst>
            <pc:docMk/>
            <pc:sldMk cId="2415138190" sldId="278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88294706-4E41-40A1-824D-6718DF00390A}" dt="2023-01-23T19:00:25.949" v="3680" actId="20577"/>
          <ac:spMkLst>
            <pc:docMk/>
            <pc:sldMk cId="2415138190" sldId="278"/>
            <ac:spMk id="16" creationId="{22F39C19-5E01-BB72-8B8A-6D50871F2A9A}"/>
          </ac:spMkLst>
        </pc:spChg>
        <pc:picChg chg="mod">
          <ac:chgData name="Bozman, Adam Nathaniel" userId="f0638ef9-1deb-4360-a9b3-4111be3bf51a" providerId="ADAL" clId="{88294706-4E41-40A1-824D-6718DF00390A}" dt="2023-01-23T18:58:51.699" v="3661" actId="1076"/>
          <ac:picMkLst>
            <pc:docMk/>
            <pc:sldMk cId="2415138190" sldId="278"/>
            <ac:picMk id="4" creationId="{8553F5D7-BF79-9F6B-73E4-C49FF2214DBB}"/>
          </ac:picMkLst>
        </pc:picChg>
        <pc:cxnChg chg="mod">
          <ac:chgData name="Bozman, Adam Nathaniel" userId="f0638ef9-1deb-4360-a9b3-4111be3bf51a" providerId="ADAL" clId="{88294706-4E41-40A1-824D-6718DF00390A}" dt="2023-01-23T18:58:55.685" v="3662" actId="1076"/>
          <ac:cxnSpMkLst>
            <pc:docMk/>
            <pc:sldMk cId="2415138190" sldId="278"/>
            <ac:cxnSpMk id="12" creationId="{ED2BE719-3F36-4BDB-899C-7AAA07C6992E}"/>
          </ac:cxnSpMkLst>
        </pc:cxnChg>
        <pc:cxnChg chg="add del">
          <ac:chgData name="Bozman, Adam Nathaniel" userId="f0638ef9-1deb-4360-a9b3-4111be3bf51a" providerId="ADAL" clId="{88294706-4E41-40A1-824D-6718DF00390A}" dt="2023-01-23T16:57:18.199" v="721" actId="11529"/>
          <ac:cxnSpMkLst>
            <pc:docMk/>
            <pc:sldMk cId="2415138190" sldId="278"/>
            <ac:cxnSpMk id="19" creationId="{E3E55A37-E88A-1BF3-86E0-8333259AE24B}"/>
          </ac:cxnSpMkLst>
        </pc:cxnChg>
      </pc:sldChg>
      <pc:sldChg chg="delSp modSp mod modAnim">
        <pc:chgData name="Bozman, Adam Nathaniel" userId="f0638ef9-1deb-4360-a9b3-4111be3bf51a" providerId="ADAL" clId="{88294706-4E41-40A1-824D-6718DF00390A}" dt="2023-01-23T19:06:31.404" v="3781" actId="113"/>
        <pc:sldMkLst>
          <pc:docMk/>
          <pc:sldMk cId="1393653274" sldId="280"/>
        </pc:sldMkLst>
        <pc:spChg chg="mod">
          <ac:chgData name="Bozman, Adam Nathaniel" userId="f0638ef9-1deb-4360-a9b3-4111be3bf51a" providerId="ADAL" clId="{88294706-4E41-40A1-824D-6718DF00390A}" dt="2023-01-23T19:05:12.475" v="3762" actId="113"/>
          <ac:spMkLst>
            <pc:docMk/>
            <pc:sldMk cId="1393653274" sldId="280"/>
            <ac:spMk id="3" creationId="{20921F02-550B-4E68-7248-07C21901376E}"/>
          </ac:spMkLst>
        </pc:spChg>
        <pc:spChg chg="mod">
          <ac:chgData name="Bozman, Adam Nathaniel" userId="f0638ef9-1deb-4360-a9b3-4111be3bf51a" providerId="ADAL" clId="{88294706-4E41-40A1-824D-6718DF00390A}" dt="2023-01-23T19:06:31.404" v="3781" actId="113"/>
          <ac:spMkLst>
            <pc:docMk/>
            <pc:sldMk cId="1393653274" sldId="280"/>
            <ac:spMk id="4" creationId="{2F8599E4-9934-56F8-CD7A-253762287C73}"/>
          </ac:spMkLst>
        </pc:spChg>
        <pc:spChg chg="del mod">
          <ac:chgData name="Bozman, Adam Nathaniel" userId="f0638ef9-1deb-4360-a9b3-4111be3bf51a" providerId="ADAL" clId="{88294706-4E41-40A1-824D-6718DF00390A}" dt="2023-01-23T18:45:34.922" v="3576" actId="21"/>
          <ac:spMkLst>
            <pc:docMk/>
            <pc:sldMk cId="1393653274" sldId="280"/>
            <ac:spMk id="5" creationId="{B9914DE7-13E9-724C-87E9-A1E4DB75DFC3}"/>
          </ac:spMkLst>
        </pc:spChg>
        <pc:spChg chg="mod">
          <ac:chgData name="Bozman, Adam Nathaniel" userId="f0638ef9-1deb-4360-a9b3-4111be3bf51a" providerId="ADAL" clId="{88294706-4E41-40A1-824D-6718DF00390A}" dt="2023-01-23T19:04:05.640" v="3756" actId="113"/>
          <ac:spMkLst>
            <pc:docMk/>
            <pc:sldMk cId="1393653274" sldId="280"/>
            <ac:spMk id="6" creationId="{EEF0D0AF-BA9D-BA4C-AB3F-F8D9E7955440}"/>
          </ac:spMkLst>
        </pc:spChg>
      </pc:sldChg>
      <pc:sldChg chg="modSp mod">
        <pc:chgData name="Bozman, Adam Nathaniel" userId="f0638ef9-1deb-4360-a9b3-4111be3bf51a" providerId="ADAL" clId="{88294706-4E41-40A1-824D-6718DF00390A}" dt="2023-01-23T19:18:48.365" v="3850" actId="113"/>
        <pc:sldMkLst>
          <pc:docMk/>
          <pc:sldMk cId="14991720" sldId="281"/>
        </pc:sldMkLst>
        <pc:spChg chg="mod">
          <ac:chgData name="Bozman, Adam Nathaniel" userId="f0638ef9-1deb-4360-a9b3-4111be3bf51a" providerId="ADAL" clId="{88294706-4E41-40A1-824D-6718DF00390A}" dt="2023-01-23T19:18:48.365" v="3850" actId="113"/>
          <ac:spMkLst>
            <pc:docMk/>
            <pc:sldMk cId="14991720" sldId="281"/>
            <ac:spMk id="3" creationId="{948289B1-2F9F-6D38-F319-D7D019687736}"/>
          </ac:spMkLst>
        </pc:spChg>
        <pc:spChg chg="mod">
          <ac:chgData name="Bozman, Adam Nathaniel" userId="f0638ef9-1deb-4360-a9b3-4111be3bf51a" providerId="ADAL" clId="{88294706-4E41-40A1-824D-6718DF00390A}" dt="2023-01-23T19:07:44.489" v="3800" actId="115"/>
          <ac:spMkLst>
            <pc:docMk/>
            <pc:sldMk cId="14991720" sldId="281"/>
            <ac:spMk id="5" creationId="{E66D7C61-EAB6-D232-F041-8CEB4133BEE0}"/>
          </ac:spMkLst>
        </pc:spChg>
        <pc:spChg chg="mod">
          <ac:chgData name="Bozman, Adam Nathaniel" userId="f0638ef9-1deb-4360-a9b3-4111be3bf51a" providerId="ADAL" clId="{88294706-4E41-40A1-824D-6718DF00390A}" dt="2023-01-23T19:07:55.534" v="3802" actId="1076"/>
          <ac:spMkLst>
            <pc:docMk/>
            <pc:sldMk cId="14991720" sldId="281"/>
            <ac:spMk id="6" creationId="{EEF0D0AF-BA9D-BA4C-AB3F-F8D9E7955440}"/>
          </ac:spMkLst>
        </pc:spChg>
      </pc:sldChg>
      <pc:sldChg chg="modSp mod">
        <pc:chgData name="Bozman, Adam Nathaniel" userId="f0638ef9-1deb-4360-a9b3-4111be3bf51a" providerId="ADAL" clId="{88294706-4E41-40A1-824D-6718DF00390A}" dt="2023-01-24T17:56:49.543" v="3973" actId="20577"/>
        <pc:sldMkLst>
          <pc:docMk/>
          <pc:sldMk cId="2657870053" sldId="282"/>
        </pc:sldMkLst>
        <pc:spChg chg="mod">
          <ac:chgData name="Bozman, Adam Nathaniel" userId="f0638ef9-1deb-4360-a9b3-4111be3bf51a" providerId="ADAL" clId="{88294706-4E41-40A1-824D-6718DF00390A}" dt="2023-01-24T17:56:49.543" v="3973" actId="20577"/>
          <ac:spMkLst>
            <pc:docMk/>
            <pc:sldMk cId="2657870053" sldId="282"/>
            <ac:spMk id="6" creationId="{EEF0D0AF-BA9D-BA4C-AB3F-F8D9E7955440}"/>
          </ac:spMkLst>
        </pc:spChg>
      </pc:sldChg>
      <pc:sldChg chg="addSp modSp mod">
        <pc:chgData name="Bozman, Adam Nathaniel" userId="f0638ef9-1deb-4360-a9b3-4111be3bf51a" providerId="ADAL" clId="{88294706-4E41-40A1-824D-6718DF00390A}" dt="2023-01-24T17:57:26.106" v="3975" actId="113"/>
        <pc:sldMkLst>
          <pc:docMk/>
          <pc:sldMk cId="1627794569" sldId="283"/>
        </pc:sldMkLst>
        <pc:spChg chg="add mod">
          <ac:chgData name="Bozman, Adam Nathaniel" userId="f0638ef9-1deb-4360-a9b3-4111be3bf51a" providerId="ADAL" clId="{88294706-4E41-40A1-824D-6718DF00390A}" dt="2023-01-24T17:57:26.106" v="3975" actId="113"/>
          <ac:spMkLst>
            <pc:docMk/>
            <pc:sldMk cId="1627794569" sldId="283"/>
            <ac:spMk id="3" creationId="{F2867C1A-6624-A5BE-0088-7C01950854BA}"/>
          </ac:spMkLst>
        </pc:spChg>
        <pc:spChg chg="mod">
          <ac:chgData name="Bozman, Adam Nathaniel" userId="f0638ef9-1deb-4360-a9b3-4111be3bf51a" providerId="ADAL" clId="{88294706-4E41-40A1-824D-6718DF00390A}" dt="2023-01-23T18:41:16.944" v="3542" actId="403"/>
          <ac:spMkLst>
            <pc:docMk/>
            <pc:sldMk cId="1627794569" sldId="283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88294706-4E41-40A1-824D-6718DF00390A}" dt="2023-01-23T17:00:34.925" v="778" actId="27636"/>
          <ac:spMkLst>
            <pc:docMk/>
            <pc:sldMk cId="1627794569" sldId="283"/>
            <ac:spMk id="11" creationId="{540D1D29-5422-3C45-AE18-D2704579EA3C}"/>
          </ac:spMkLst>
        </pc:spChg>
      </pc:sldChg>
      <pc:sldChg chg="addSp modSp mod modAnim">
        <pc:chgData name="Bozman, Adam Nathaniel" userId="f0638ef9-1deb-4360-a9b3-4111be3bf51a" providerId="ADAL" clId="{88294706-4E41-40A1-824D-6718DF00390A}" dt="2023-01-24T17:59:33.352" v="3996" actId="113"/>
        <pc:sldMkLst>
          <pc:docMk/>
          <pc:sldMk cId="798913941" sldId="284"/>
        </pc:sldMkLst>
        <pc:spChg chg="mod">
          <ac:chgData name="Bozman, Adam Nathaniel" userId="f0638ef9-1deb-4360-a9b3-4111be3bf51a" providerId="ADAL" clId="{88294706-4E41-40A1-824D-6718DF00390A}" dt="2023-01-24T17:59:33.352" v="3996" actId="113"/>
          <ac:spMkLst>
            <pc:docMk/>
            <pc:sldMk cId="798913941" sldId="284"/>
            <ac:spMk id="6" creationId="{EEF0D0AF-BA9D-BA4C-AB3F-F8D9E7955440}"/>
          </ac:spMkLst>
        </pc:spChg>
        <pc:picChg chg="add mod">
          <ac:chgData name="Bozman, Adam Nathaniel" userId="f0638ef9-1deb-4360-a9b3-4111be3bf51a" providerId="ADAL" clId="{88294706-4E41-40A1-824D-6718DF00390A}" dt="2023-01-24T17:59:25.832" v="3995" actId="1076"/>
          <ac:picMkLst>
            <pc:docMk/>
            <pc:sldMk cId="798913941" sldId="284"/>
            <ac:picMk id="4" creationId="{37CE734A-7C68-27A7-910B-21A51F6DE38B}"/>
          </ac:picMkLst>
        </pc:picChg>
      </pc:sldChg>
      <pc:sldChg chg="modSp mod">
        <pc:chgData name="Bozman, Adam Nathaniel" userId="f0638ef9-1deb-4360-a9b3-4111be3bf51a" providerId="ADAL" clId="{88294706-4E41-40A1-824D-6718DF00390A}" dt="2023-01-24T17:55:10.945" v="3865" actId="113"/>
        <pc:sldMkLst>
          <pc:docMk/>
          <pc:sldMk cId="2346583463" sldId="285"/>
        </pc:sldMkLst>
        <pc:spChg chg="mod">
          <ac:chgData name="Bozman, Adam Nathaniel" userId="f0638ef9-1deb-4360-a9b3-4111be3bf51a" providerId="ADAL" clId="{88294706-4E41-40A1-824D-6718DF00390A}" dt="2023-01-24T17:55:10.945" v="3865" actId="113"/>
          <ac:spMkLst>
            <pc:docMk/>
            <pc:sldMk cId="2346583463" sldId="285"/>
            <ac:spMk id="6" creationId="{EEF0D0AF-BA9D-BA4C-AB3F-F8D9E795544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2T20:14:5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 2303 0 0,'0'0'200'0'0,"-4"-3"512"0"0,1-1-472 0 0,1-4-384 0 0,2-1-1272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January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24,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January 24,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929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24,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24,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24,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24,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January 24,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21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3" y="1930081"/>
            <a:ext cx="9144000" cy="1960530"/>
          </a:xfrm>
        </p:spPr>
        <p:txBody>
          <a:bodyPr/>
          <a:lstStyle/>
          <a:p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Managerial Duties and Managerial Biases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64A24F-A446-5A41-8033-53B1A84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8" y="1025992"/>
            <a:ext cx="3450064" cy="6813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501935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Ulrike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Malmendier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, Vincenzo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Pezone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, and Hui Zheng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Management Science | 2022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5355021" y="4136613"/>
            <a:ext cx="1481958" cy="45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56E6B-40CF-5F42-B72E-3CEF14FAF60D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41469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The Bright Side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267968" y="2458201"/>
            <a:ext cx="9656064" cy="3485400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“The overconfidence research… tends to leave out the potential ‘bright side’ of overconfidence.” (</a:t>
            </a:r>
            <a:r>
              <a:rPr lang="en-US" sz="1800" b="1" i="1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Malamdier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2018)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Most obviously,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overconfidence can counteract individual risk aversion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(not desirable from the perspective of shareholders)</a:t>
            </a:r>
          </a:p>
          <a:p>
            <a:pPr marL="285750" indent="-28575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When a manager is risk-averse,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overconfidence can induce him/her to take on risky, value-creating projects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(that a rational manager may not)</a:t>
            </a:r>
          </a:p>
          <a:p>
            <a:pPr marL="800100" lvl="1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Hirshleifer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Low and Teoh (2012) present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evidence that overconfidence can spur R&amp;D activities</a:t>
            </a:r>
          </a:p>
          <a:p>
            <a:pPr marL="800100" lvl="1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Campbell et al. (2011) argue that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some level of overconfidence can lead to value-maximizing policies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they find that mildly overconfident CEOs have a lower probability of being removed from the “top of the corporate ladder by the board”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2851080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Overconfidence as a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234658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161A9-EEE9-FE43-8948-77B86A745351}"/>
              </a:ext>
            </a:extLst>
          </p:cNvPr>
          <p:cNvSpPr/>
          <p:nvPr/>
        </p:nvSpPr>
        <p:spPr>
          <a:xfrm>
            <a:off x="6858000" y="0"/>
            <a:ext cx="5334000" cy="6812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399"/>
            <a:ext cx="6364224" cy="946485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628270" y="2108341"/>
            <a:ext cx="5812675" cy="4359365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“A key question in the analysis of managerial biases and the assessment of their empirical relevance is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how to account for the beliefs and choices of other managers with whom a biased manager interacts.”</a:t>
            </a:r>
          </a:p>
          <a:p>
            <a:pPr marL="285750" indent="-285750" algn="l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Authors show that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CFOs’ overoptimistic beliefs have significant predictive power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 explaining financing decisions (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where CEO overconfidence predicts investment costs and acquisitions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Two Promising Avenues for Future Research: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Further exploration of the traits of 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other (C-suite) managers.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Further research on interactions and peer effects among 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managers’ influence on effort and hiring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880043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0BF0C-2606-2848-BAD7-8C89DF9278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1526" r="7794" b="1333"/>
          <a:stretch/>
        </p:blipFill>
        <p:spPr>
          <a:xfrm>
            <a:off x="6858000" y="10160"/>
            <a:ext cx="5334000" cy="67665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57076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895968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(Stereo-)typical Research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Literature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8BF2377-9855-FE93-42E6-0D5BD4E3C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61" y="2583032"/>
            <a:ext cx="4648603" cy="342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963D4A3-0505-1738-A2FB-71DA7E49EC18}"/>
              </a:ext>
            </a:extLst>
          </p:cNvPr>
          <p:cNvSpPr txBox="1">
            <a:spLocks/>
          </p:cNvSpPr>
          <p:nvPr/>
        </p:nvSpPr>
        <p:spPr>
          <a:xfrm>
            <a:off x="1371600" y="2176272"/>
            <a:ext cx="3929449" cy="4449895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“Corporate Finance” seems a misnomer anymore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Figure 1 illustrates the types of interactions analyzed in traditional Corporate Finance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Figure 1 also indicates potential interactions with third parties,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which may affect financing opportunities and choices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Figure 2 shows third parties’ impact on firm behavior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Figure 2 also demonstrates moral hazard issues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within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the firm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15E39EE-61C1-3A03-3E5B-CA0B8921C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325" y="2583032"/>
            <a:ext cx="5944115" cy="3482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E37D9BA-BA8E-F9D0-D47E-4B0FDF2D4EE5}"/>
              </a:ext>
            </a:extLst>
          </p:cNvPr>
          <p:cNvSpPr txBox="1">
            <a:spLocks/>
          </p:cNvSpPr>
          <p:nvPr/>
        </p:nvSpPr>
        <p:spPr>
          <a:xfrm>
            <a:off x="9668654" y="6198360"/>
            <a:ext cx="1852786" cy="32194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*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Malmendier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80591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Biased Managers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267968" y="2853665"/>
            <a:ext cx="9656064" cy="355717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“There is still one limitation to this existing research (Corporate Finance):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Much of it focuses exclusively on the traits and biases of the chief executive officer (CEO).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”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paper demonstrates the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importance of accounting for managers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other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than the CEO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when assessing the influence of managerial biases on corporate outcomes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 doing so, the authors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avoid the risk of misattribution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and drawing the wrong conclusions about optimal policies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Such 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misattribution is particularly likely under assertive matching of managers who share similar beliefs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authors show this in the context of managerial overconfidence, in which they evaluate the influence of the CFO (primarily) and other C-suite executives (secondarily)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Literature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52EE6-2991-0B33-4F8E-BC57AC66348A}"/>
              </a:ext>
            </a:extLst>
          </p:cNvPr>
          <p:cNvSpPr txBox="1">
            <a:spLocks/>
          </p:cNvSpPr>
          <p:nvPr/>
        </p:nvSpPr>
        <p:spPr>
          <a:xfrm>
            <a:off x="2438400" y="2176272"/>
            <a:ext cx="7315200" cy="541879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Not, biased investors.</a:t>
            </a:r>
          </a:p>
        </p:txBody>
      </p:sp>
    </p:spTree>
    <p:extLst>
      <p:ext uri="{BB962C8B-B14F-4D97-AF65-F5344CB8AC3E}">
        <p14:creationId xmlns:p14="http://schemas.microsoft.com/office/powerpoint/2010/main" val="246963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i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Longholder</a:t>
            </a:r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 Measure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599" y="2245283"/>
            <a:ext cx="9656065" cy="860149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i="1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Longholder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classifies CEOs as overconfident when they hold vested options that are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at least 40% in the money in the year the options expire.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2827176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Malmendier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and Tate (2005)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8553F5D7-BF79-9F6B-73E4-C49FF2214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70" y="3316197"/>
            <a:ext cx="4230064" cy="2464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AE8932-8762-9857-C33B-C8789E5B49DD}"/>
                  </a:ext>
                </a:extLst>
              </p14:cNvPr>
              <p14:cNvContentPartPr/>
              <p14:nvPr/>
            </p14:nvContentPartPr>
            <p14:xfrm>
              <a:off x="8861202" y="4890843"/>
              <a:ext cx="3600" cy="9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AE8932-8762-9857-C33B-C8789E5B49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52202" y="4881843"/>
                <a:ext cx="21240" cy="2664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2BE719-3F36-4BDB-899C-7AAA07C6992E}"/>
              </a:ext>
            </a:extLst>
          </p:cNvPr>
          <p:cNvCxnSpPr>
            <a:cxnSpLocks/>
          </p:cNvCxnSpPr>
          <p:nvPr/>
        </p:nvCxnSpPr>
        <p:spPr>
          <a:xfrm flipV="1">
            <a:off x="9597082" y="3956638"/>
            <a:ext cx="1223319" cy="1616922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F39C19-5E01-BB72-8B8A-6D50871F2A9A}"/>
              </a:ext>
            </a:extLst>
          </p:cNvPr>
          <p:cNvSpPr txBox="1"/>
          <p:nvPr/>
        </p:nvSpPr>
        <p:spPr>
          <a:xfrm>
            <a:off x="1371599" y="3135160"/>
            <a:ext cx="460310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Aft>
                <a:spcPts val="1200"/>
              </a:spcAft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Logic: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Risk-averse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CEOs would exercise deep in-the-money options well before expiration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to reduce their exposure to firm-specific risks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also lets CEOs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obtain the benefits of diversification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Leaving such options outstanding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signals overconfidence about the prospects of their firms</a:t>
            </a:r>
          </a:p>
        </p:txBody>
      </p:sp>
    </p:spTree>
    <p:extLst>
      <p:ext uri="{BB962C8B-B14F-4D97-AF65-F5344CB8AC3E}">
        <p14:creationId xmlns:p14="http://schemas.microsoft.com/office/powerpoint/2010/main" val="241513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i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Longholder</a:t>
            </a:r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 Measure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97416"/>
            <a:ext cx="9656065" cy="4395407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Might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000" b="1" i="1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Longholder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capture other traits?</a:t>
            </a:r>
          </a:p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Logic: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CEOs deemed overconfident by the </a:t>
            </a:r>
            <a:r>
              <a:rPr lang="en-US" sz="1800" i="1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Longholder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measure may also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tend to have lower general ability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(Kaplan et al., 2022)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Lower ability might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cause a CEO to be unable to figure out when it is optimal to exercise options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(mistakenly holding on to them for longer than is opportune)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800" i="1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Longholder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measure may also capture a rational response to governance constraints on executive compensation:</a:t>
            </a:r>
          </a:p>
          <a:p>
            <a:pPr marL="742950" lvl="1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Risk-neutral CEOs may take advantage of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tax deferral in options</a:t>
            </a:r>
          </a:p>
          <a:p>
            <a:pPr marL="742950" lvl="1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CEOs can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hedge the value of their equity holdings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rather than the outright sale of shares</a:t>
            </a:r>
          </a:p>
          <a:p>
            <a:pPr marL="742950" lvl="1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CEOs may not be able to exercise options because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board precludes it</a:t>
            </a:r>
          </a:p>
          <a:p>
            <a:pPr marL="742950" lvl="1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CEOs may believe or know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company stock is undervalued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2827176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Malmendier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and Tate (2005)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37CE734A-7C68-27A7-910B-21A51F6DE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3990" y="5796404"/>
            <a:ext cx="227834" cy="4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1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Empirical Support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76272"/>
            <a:ext cx="3687133" cy="3767328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Model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very closely follow the standard textbook treatment of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Tirole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(2006)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only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modification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relative to prior work is the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consideration of more than one manager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Likewise, authors assign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capital-structure decisions to the CFO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and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investment/implementation decisions remain with the CEO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250842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Initial Construction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67C1A-6624-A5BE-0088-7C01950854BA}"/>
              </a:ext>
            </a:extLst>
          </p:cNvPr>
          <p:cNvSpPr txBox="1">
            <a:spLocks/>
          </p:cNvSpPr>
          <p:nvPr/>
        </p:nvSpPr>
        <p:spPr>
          <a:xfrm>
            <a:off x="5796825" y="2176272"/>
            <a:ext cx="5131370" cy="428028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Data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All data for construction of the </a:t>
            </a:r>
            <a:r>
              <a:rPr lang="en-US" sz="1800" i="1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Longholder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measure of CEOs, CFOs and other executives comes from the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Thomson Insider Filing database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data was aggregated into two datasets 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stock transactions and derivative transactions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Worth noting, the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800" i="1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Longholder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measure is constructed as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 permanent characteristic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(pre-1996 works)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Other firm-level and tenure information are aggregated from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Compustat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/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ExecuComp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and CRSP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9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CFOs Prefer Debt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498960" y="2176270"/>
            <a:ext cx="3626232" cy="4449898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Are firms more likely to issues debt than equity with overconfident managers?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At first, like prior literature,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firm size seems to be the largest impact on debt issues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(easier access to bank loans?) – this is insignificant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Then,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replacing CEO with CFO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the CFO overconfidence effect is large and significant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odds of debt issues are 48% higher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for overconfident than for rational CFOs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Prediction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21F02-550B-4E68-7248-07C21901376E}"/>
              </a:ext>
            </a:extLst>
          </p:cNvPr>
          <p:cNvSpPr txBox="1">
            <a:spLocks/>
          </p:cNvSpPr>
          <p:nvPr/>
        </p:nvSpPr>
        <p:spPr>
          <a:xfrm>
            <a:off x="4282883" y="2176272"/>
            <a:ext cx="3626233" cy="425798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standard “financing deficit framework” (</a:t>
            </a:r>
            <a:r>
              <a:rPr lang="en-US" sz="1800" b="1" i="1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Shyam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-Sunder &amp; Myers, 1999)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Again, the coefficients of CEO overconfidence are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generally positive but insignificant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Replacing CEO with CFO again, the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sensitivity of net debt issues to the net financing deficit increases substantially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CFO biases exert a significant influence on firms’ financing decisions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tilted toward debt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F8599E4-9934-56F8-CD7A-253762287C73}"/>
              </a:ext>
            </a:extLst>
          </p:cNvPr>
          <p:cNvSpPr txBox="1">
            <a:spLocks/>
          </p:cNvSpPr>
          <p:nvPr/>
        </p:nvSpPr>
        <p:spPr>
          <a:xfrm>
            <a:off x="7940483" y="2176271"/>
            <a:ext cx="3626233" cy="425798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Is manager influence strong enough to affect the “resulting capital structure?”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Are these companies, by consequence,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more highly leveraged?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Including CEO </a:t>
            </a:r>
            <a:r>
              <a:rPr lang="en-US" sz="1800" i="1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Longholder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only on leverage, estimates are qualitatively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similar to prior research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Turning to CFO, authors estimate a strong and sizeable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positive association with market leverage</a:t>
            </a:r>
          </a:p>
        </p:txBody>
      </p:sp>
    </p:spTree>
    <p:extLst>
      <p:ext uri="{BB962C8B-B14F-4D97-AF65-F5344CB8AC3E}">
        <p14:creationId xmlns:p14="http://schemas.microsoft.com/office/powerpoint/2010/main" val="139365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8237621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CEOs </a:t>
            </a:r>
            <a:r>
              <a:rPr lang="en-US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Indirect</a:t>
            </a:r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 Influence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832624" y="2889799"/>
            <a:ext cx="5263376" cy="3721135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Focusing on corporate investment: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While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evidence suggests that overconfident CEOs may engage in “value-destroying” projects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Malmendier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et al., 2011)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Theory also suggest that overconfidence can lead to a lower cost of debt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find that CFO overconfidence does not significantly influence the cost of financing, whereas that of the CEO does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CFO, while involved, is less relevant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Prediction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289B1-2F9F-6D38-F319-D7D019687736}"/>
              </a:ext>
            </a:extLst>
          </p:cNvPr>
          <p:cNvSpPr txBox="1">
            <a:spLocks/>
          </p:cNvSpPr>
          <p:nvPr/>
        </p:nvSpPr>
        <p:spPr>
          <a:xfrm>
            <a:off x="6274317" y="2889799"/>
            <a:ext cx="5263375" cy="3721135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Considering the propensity to engage in M&amp;A: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 natural outcome to consider,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CEOs’ propensity to engage in acquisitions</a:t>
            </a:r>
          </a:p>
          <a:p>
            <a:pPr marL="857250" lvl="1" indent="-400050" algn="l">
              <a:lnSpc>
                <a:spcPct val="100000"/>
              </a:lnSpc>
              <a:buFont typeface="+mj-lt"/>
              <a:buAutoNum type="romanLcPeriod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CEOs tend to overestimate the additional value they create when merging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(positive)</a:t>
            </a:r>
          </a:p>
          <a:p>
            <a:pPr marL="857250" lvl="1" indent="-400050" algn="l">
              <a:lnSpc>
                <a:spcPct val="100000"/>
              </a:lnSpc>
              <a:buFont typeface="+mj-lt"/>
              <a:buAutoNum type="romanLcPeriod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They are reluctant to use external financing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(negative)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Following the trend of prior empirical work,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results confirm CEO and M&amp;A relationship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also mitigates concerns that the CFO measure trumps CEO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D7C61-EAB6-D232-F041-8CEB4133BEE0}"/>
              </a:ext>
            </a:extLst>
          </p:cNvPr>
          <p:cNvSpPr txBox="1"/>
          <p:nvPr/>
        </p:nvSpPr>
        <p:spPr>
          <a:xfrm>
            <a:off x="1736893" y="2106330"/>
            <a:ext cx="9074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Overconfidence can lower the cost of financing</a:t>
            </a:r>
            <a:r>
              <a:rPr lang="en-US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: the CEO’s optimistic beliefs about returns to effort induce higher effort.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99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8205537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Overconfidence in Hiring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599" y="2383676"/>
            <a:ext cx="9656065" cy="390739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“The CEO does not necessarily select other top executives single-handedly, but is able to influence the board in the selection of a CFO who will not systematically oppose the CEO’s own vision (</a:t>
            </a:r>
            <a:r>
              <a:rPr lang="en-US" sz="1800" b="1" i="1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Landier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et al., 2013) and can strongly affect the overall composition of the board (</a:t>
            </a:r>
            <a:r>
              <a:rPr lang="en-US" sz="1800" b="1" i="1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Shivdasani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and Yermack, 1999).” 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estimate three empirical models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(year fixed effects, industry fixed effects, and firm-level controls)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All three models show that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overconfident CEOs are more likely to appoint overconfident CFOs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 the most demanding model, estimates imply that,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 a firm run by an overconfident CEO, the likelihood of hiring an overconfident CFO rises by 29%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An interesting expansion of this research may include what other characteristics/relationships these individuals have in common?  (AFA, USC Marshall – Facebook Relationships)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Prediction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265787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2862</TotalTime>
  <Words>1300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Wingdings</vt:lpstr>
      <vt:lpstr>Office Theme</vt:lpstr>
      <vt:lpstr>Managerial Duties and Managerial Biases</vt:lpstr>
      <vt:lpstr>(Stereo-)typical Research</vt:lpstr>
      <vt:lpstr>Biased Managers</vt:lpstr>
      <vt:lpstr>Longholder Measure</vt:lpstr>
      <vt:lpstr>Longholder Measure</vt:lpstr>
      <vt:lpstr>Empirical Support</vt:lpstr>
      <vt:lpstr>CFOs Prefer Debt</vt:lpstr>
      <vt:lpstr>CEOs Indirect Influence</vt:lpstr>
      <vt:lpstr>Overconfidence in Hiring</vt:lpstr>
      <vt:lpstr>The Bright Side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Dillon, Charles</dc:creator>
  <cp:lastModifiedBy>Bozman, Adam Nathaniel</cp:lastModifiedBy>
  <cp:revision>155</cp:revision>
  <dcterms:created xsi:type="dcterms:W3CDTF">2021-09-07T17:43:47Z</dcterms:created>
  <dcterms:modified xsi:type="dcterms:W3CDTF">2023-01-24T18:00:56Z</dcterms:modified>
</cp:coreProperties>
</file>