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3" r:id="rId1"/>
  </p:sldMasterIdLst>
  <p:sldIdLst>
    <p:sldId id="256" r:id="rId2"/>
    <p:sldId id="268" r:id="rId3"/>
    <p:sldId id="260" r:id="rId4"/>
    <p:sldId id="281" r:id="rId5"/>
    <p:sldId id="282" r:id="rId6"/>
    <p:sldId id="276" r:id="rId7"/>
    <p:sldId id="279" r:id="rId8"/>
    <p:sldId id="261" r:id="rId9"/>
    <p:sldId id="277" r:id="rId10"/>
    <p:sldId id="278" r:id="rId11"/>
    <p:sldId id="283" r:id="rId12"/>
    <p:sldId id="284" r:id="rId13"/>
    <p:sldId id="289" r:id="rId14"/>
    <p:sldId id="286" r:id="rId15"/>
    <p:sldId id="287" r:id="rId16"/>
    <p:sldId id="288"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0605"/>
    <a:srgbClr val="FF0020"/>
    <a:srgbClr val="9E06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70155-5D74-4E7C-9C27-6B33C1411303}" v="506" dt="2022-10-23T21:12:23.666"/>
    <p1510:client id="{655DDF61-3B04-4EAA-AE87-392B13A4D21B}" v="2066" dt="2022-10-24T19:10:19.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29"/>
    <p:restoredTop sz="97219"/>
  </p:normalViewPr>
  <p:slideViewPr>
    <p:cSldViewPr snapToGrid="0" snapToObjects="1">
      <p:cViewPr varScale="1">
        <p:scale>
          <a:sx n="111" d="100"/>
          <a:sy n="111" d="100"/>
        </p:scale>
        <p:origin x="63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Bozman" userId="f0638ef9-1deb-4360-a9b3-4111be3bf51a" providerId="ADAL" clId="{2D870155-5D74-4E7C-9C27-6B33C1411303}"/>
    <pc:docChg chg="undo custSel addSld delSld modSld sldOrd">
      <pc:chgData name="Adam Bozman" userId="f0638ef9-1deb-4360-a9b3-4111be3bf51a" providerId="ADAL" clId="{2D870155-5D74-4E7C-9C27-6B33C1411303}" dt="2022-10-23T21:13:21.991" v="3262" actId="20577"/>
      <pc:docMkLst>
        <pc:docMk/>
      </pc:docMkLst>
      <pc:sldChg chg="modSp mod">
        <pc:chgData name="Adam Bozman" userId="f0638ef9-1deb-4360-a9b3-4111be3bf51a" providerId="ADAL" clId="{2D870155-5D74-4E7C-9C27-6B33C1411303}" dt="2022-10-23T19:11:50.028" v="762" actId="20577"/>
        <pc:sldMkLst>
          <pc:docMk/>
          <pc:sldMk cId="2414693220" sldId="256"/>
        </pc:sldMkLst>
        <pc:spChg chg="mod">
          <ac:chgData name="Adam Bozman" userId="f0638ef9-1deb-4360-a9b3-4111be3bf51a" providerId="ADAL" clId="{2D870155-5D74-4E7C-9C27-6B33C1411303}" dt="2022-10-23T19:05:40.606" v="487" actId="20577"/>
          <ac:spMkLst>
            <pc:docMk/>
            <pc:sldMk cId="2414693220" sldId="256"/>
            <ac:spMk id="2" creationId="{900AD881-4292-3942-BA86-91F62FAFA2BA}"/>
          </ac:spMkLst>
        </pc:spChg>
        <pc:spChg chg="mod">
          <ac:chgData name="Adam Bozman" userId="f0638ef9-1deb-4360-a9b3-4111be3bf51a" providerId="ADAL" clId="{2D870155-5D74-4E7C-9C27-6B33C1411303}" dt="2022-10-23T19:11:50.028" v="762" actId="20577"/>
          <ac:spMkLst>
            <pc:docMk/>
            <pc:sldMk cId="2414693220" sldId="256"/>
            <ac:spMk id="6" creationId="{EEF0D0AF-BA9D-BA4C-AB3F-F8D9E7955440}"/>
          </ac:spMkLst>
        </pc:spChg>
      </pc:sldChg>
      <pc:sldChg chg="addSp delSp modSp mod">
        <pc:chgData name="Adam Bozman" userId="f0638ef9-1deb-4360-a9b3-4111be3bf51a" providerId="ADAL" clId="{2D870155-5D74-4E7C-9C27-6B33C1411303}" dt="2022-10-23T19:25:23.270" v="1166" actId="113"/>
        <pc:sldMkLst>
          <pc:docMk/>
          <pc:sldMk cId="721369664" sldId="260"/>
        </pc:sldMkLst>
        <pc:spChg chg="mod">
          <ac:chgData name="Adam Bozman" userId="f0638ef9-1deb-4360-a9b3-4111be3bf51a" providerId="ADAL" clId="{2D870155-5D74-4E7C-9C27-6B33C1411303}" dt="2022-10-23T19:19:52.214" v="822" actId="20577"/>
          <ac:spMkLst>
            <pc:docMk/>
            <pc:sldMk cId="721369664" sldId="260"/>
            <ac:spMk id="2" creationId="{900AD881-4292-3942-BA86-91F62FAFA2BA}"/>
          </ac:spMkLst>
        </pc:spChg>
        <pc:spChg chg="mod">
          <ac:chgData name="Adam Bozman" userId="f0638ef9-1deb-4360-a9b3-4111be3bf51a" providerId="ADAL" clId="{2D870155-5D74-4E7C-9C27-6B33C1411303}" dt="2022-10-23T19:25:23.270" v="1166" actId="113"/>
          <ac:spMkLst>
            <pc:docMk/>
            <pc:sldMk cId="721369664" sldId="260"/>
            <ac:spMk id="6" creationId="{EEF0D0AF-BA9D-BA4C-AB3F-F8D9E7955440}"/>
          </ac:spMkLst>
        </pc:spChg>
        <pc:spChg chg="del">
          <ac:chgData name="Adam Bozman" userId="f0638ef9-1deb-4360-a9b3-4111be3bf51a" providerId="ADAL" clId="{2D870155-5D74-4E7C-9C27-6B33C1411303}" dt="2022-10-23T19:19:48.204" v="805" actId="21"/>
          <ac:spMkLst>
            <pc:docMk/>
            <pc:sldMk cId="721369664" sldId="260"/>
            <ac:spMk id="11" creationId="{540D1D29-5422-3C45-AE18-D2704579EA3C}"/>
          </ac:spMkLst>
        </pc:spChg>
        <pc:picChg chg="add mod">
          <ac:chgData name="Adam Bozman" userId="f0638ef9-1deb-4360-a9b3-4111be3bf51a" providerId="ADAL" clId="{2D870155-5D74-4E7C-9C27-6B33C1411303}" dt="2022-10-23T19:19:44.585" v="804" actId="1076"/>
          <ac:picMkLst>
            <pc:docMk/>
            <pc:sldMk cId="721369664" sldId="260"/>
            <ac:picMk id="3" creationId="{00CE2112-836C-3E23-C085-B89D8B683CFC}"/>
          </ac:picMkLst>
        </pc:picChg>
        <pc:picChg chg="add mod">
          <ac:chgData name="Adam Bozman" userId="f0638ef9-1deb-4360-a9b3-4111be3bf51a" providerId="ADAL" clId="{2D870155-5D74-4E7C-9C27-6B33C1411303}" dt="2022-10-23T19:19:59.074" v="823" actId="1076"/>
          <ac:picMkLst>
            <pc:docMk/>
            <pc:sldMk cId="721369664" sldId="260"/>
            <ac:picMk id="4" creationId="{4DAB498B-E736-9263-183E-91DECFAFB8D8}"/>
          </ac:picMkLst>
        </pc:picChg>
        <pc:picChg chg="add mod">
          <ac:chgData name="Adam Bozman" userId="f0638ef9-1deb-4360-a9b3-4111be3bf51a" providerId="ADAL" clId="{2D870155-5D74-4E7C-9C27-6B33C1411303}" dt="2022-10-23T19:20:01.819" v="824" actId="1076"/>
          <ac:picMkLst>
            <pc:docMk/>
            <pc:sldMk cId="721369664" sldId="260"/>
            <ac:picMk id="5" creationId="{513446D0-57C9-29C0-0D15-0153AABA8F85}"/>
          </ac:picMkLst>
        </pc:picChg>
      </pc:sldChg>
      <pc:sldChg chg="addSp modSp mod">
        <pc:chgData name="Adam Bozman" userId="f0638ef9-1deb-4360-a9b3-4111be3bf51a" providerId="ADAL" clId="{2D870155-5D74-4E7C-9C27-6B33C1411303}" dt="2022-10-23T19:46:52.807" v="1528" actId="20577"/>
        <pc:sldMkLst>
          <pc:docMk/>
          <pc:sldMk cId="398829381" sldId="262"/>
        </pc:sldMkLst>
        <pc:spChg chg="add mod">
          <ac:chgData name="Adam Bozman" userId="f0638ef9-1deb-4360-a9b3-4111be3bf51a" providerId="ADAL" clId="{2D870155-5D74-4E7C-9C27-6B33C1411303}" dt="2022-10-23T19:46:46.608" v="1526" actId="1076"/>
          <ac:spMkLst>
            <pc:docMk/>
            <pc:sldMk cId="398829381" sldId="262"/>
            <ac:spMk id="3" creationId="{14717B6F-342C-64DC-DF06-CF21EDBB54F0}"/>
          </ac:spMkLst>
        </pc:spChg>
        <pc:spChg chg="mod">
          <ac:chgData name="Adam Bozman" userId="f0638ef9-1deb-4360-a9b3-4111be3bf51a" providerId="ADAL" clId="{2D870155-5D74-4E7C-9C27-6B33C1411303}" dt="2022-10-23T19:46:52.807" v="1528" actId="20577"/>
          <ac:spMkLst>
            <pc:docMk/>
            <pc:sldMk cId="398829381" sldId="262"/>
            <ac:spMk id="6" creationId="{EEF0D0AF-BA9D-BA4C-AB3F-F8D9E7955440}"/>
          </ac:spMkLst>
        </pc:spChg>
        <pc:spChg chg="mod">
          <ac:chgData name="Adam Bozman" userId="f0638ef9-1deb-4360-a9b3-4111be3bf51a" providerId="ADAL" clId="{2D870155-5D74-4E7C-9C27-6B33C1411303}" dt="2022-10-23T19:45:09.053" v="1339" actId="27636"/>
          <ac:spMkLst>
            <pc:docMk/>
            <pc:sldMk cId="398829381" sldId="262"/>
            <ac:spMk id="11" creationId="{540D1D29-5422-3C45-AE18-D2704579EA3C}"/>
          </ac:spMkLst>
        </pc:spChg>
      </pc:sldChg>
      <pc:sldChg chg="del">
        <pc:chgData name="Adam Bozman" userId="f0638ef9-1deb-4360-a9b3-4111be3bf51a" providerId="ADAL" clId="{2D870155-5D74-4E7C-9C27-6B33C1411303}" dt="2022-10-23T19:50:56.691" v="1689" actId="2696"/>
        <pc:sldMkLst>
          <pc:docMk/>
          <pc:sldMk cId="674685168" sldId="263"/>
        </pc:sldMkLst>
      </pc:sldChg>
      <pc:sldChg chg="del">
        <pc:chgData name="Adam Bozman" userId="f0638ef9-1deb-4360-a9b3-4111be3bf51a" providerId="ADAL" clId="{2D870155-5D74-4E7C-9C27-6B33C1411303}" dt="2022-10-23T19:51:03.699" v="1690" actId="2696"/>
        <pc:sldMkLst>
          <pc:docMk/>
          <pc:sldMk cId="1886891478" sldId="264"/>
        </pc:sldMkLst>
      </pc:sldChg>
      <pc:sldChg chg="delSp modSp mod ord">
        <pc:chgData name="Adam Bozman" userId="f0638ef9-1deb-4360-a9b3-4111be3bf51a" providerId="ADAL" clId="{2D870155-5D74-4E7C-9C27-6B33C1411303}" dt="2022-10-23T19:50:51.135" v="1688" actId="21"/>
        <pc:sldMkLst>
          <pc:docMk/>
          <pc:sldMk cId="730684839" sldId="265"/>
        </pc:sldMkLst>
        <pc:spChg chg="mod">
          <ac:chgData name="Adam Bozman" userId="f0638ef9-1deb-4360-a9b3-4111be3bf51a" providerId="ADAL" clId="{2D870155-5D74-4E7C-9C27-6B33C1411303}" dt="2022-10-23T19:50:44.572" v="1686" actId="14100"/>
          <ac:spMkLst>
            <pc:docMk/>
            <pc:sldMk cId="730684839" sldId="265"/>
            <ac:spMk id="2" creationId="{900AD881-4292-3942-BA86-91F62FAFA2BA}"/>
          </ac:spMkLst>
        </pc:spChg>
        <pc:spChg chg="mod">
          <ac:chgData name="Adam Bozman" userId="f0638ef9-1deb-4360-a9b3-4111be3bf51a" providerId="ADAL" clId="{2D870155-5D74-4E7C-9C27-6B33C1411303}" dt="2022-10-23T19:50:48.508" v="1687" actId="1076"/>
          <ac:spMkLst>
            <pc:docMk/>
            <pc:sldMk cId="730684839" sldId="265"/>
            <ac:spMk id="8" creationId="{9A08752B-3956-1B49-A67C-A87B88B39B90}"/>
          </ac:spMkLst>
        </pc:spChg>
        <pc:spChg chg="del">
          <ac:chgData name="Adam Bozman" userId="f0638ef9-1deb-4360-a9b3-4111be3bf51a" providerId="ADAL" clId="{2D870155-5D74-4E7C-9C27-6B33C1411303}" dt="2022-10-23T19:50:51.135" v="1688" actId="21"/>
          <ac:spMkLst>
            <pc:docMk/>
            <pc:sldMk cId="730684839" sldId="265"/>
            <ac:spMk id="11" creationId="{540D1D29-5422-3C45-AE18-D2704579EA3C}"/>
          </ac:spMkLst>
        </pc:spChg>
      </pc:sldChg>
      <pc:sldChg chg="del">
        <pc:chgData name="Adam Bozman" userId="f0638ef9-1deb-4360-a9b3-4111be3bf51a" providerId="ADAL" clId="{2D870155-5D74-4E7C-9C27-6B33C1411303}" dt="2022-10-23T19:51:03.699" v="1690" actId="2696"/>
        <pc:sldMkLst>
          <pc:docMk/>
          <pc:sldMk cId="2592332005" sldId="266"/>
        </pc:sldMkLst>
      </pc:sldChg>
      <pc:sldChg chg="del">
        <pc:chgData name="Adam Bozman" userId="f0638ef9-1deb-4360-a9b3-4111be3bf51a" providerId="ADAL" clId="{2D870155-5D74-4E7C-9C27-6B33C1411303}" dt="2022-10-23T19:51:03.699" v="1690" actId="2696"/>
        <pc:sldMkLst>
          <pc:docMk/>
          <pc:sldMk cId="2555959370" sldId="267"/>
        </pc:sldMkLst>
      </pc:sldChg>
      <pc:sldChg chg="delSp modSp mod">
        <pc:chgData name="Adam Bozman" userId="f0638ef9-1deb-4360-a9b3-4111be3bf51a" providerId="ADAL" clId="{2D870155-5D74-4E7C-9C27-6B33C1411303}" dt="2022-10-23T19:08:33.156" v="753" actId="14100"/>
        <pc:sldMkLst>
          <pc:docMk/>
          <pc:sldMk cId="570764344" sldId="268"/>
        </pc:sldMkLst>
        <pc:spChg chg="mod">
          <ac:chgData name="Adam Bozman" userId="f0638ef9-1deb-4360-a9b3-4111be3bf51a" providerId="ADAL" clId="{2D870155-5D74-4E7C-9C27-6B33C1411303}" dt="2022-10-23T19:06:30.549" v="559" actId="14100"/>
          <ac:spMkLst>
            <pc:docMk/>
            <pc:sldMk cId="570764344" sldId="268"/>
            <ac:spMk id="2" creationId="{900AD881-4292-3942-BA86-91F62FAFA2BA}"/>
          </ac:spMkLst>
        </pc:spChg>
        <pc:spChg chg="mod">
          <ac:chgData name="Adam Bozman" userId="f0638ef9-1deb-4360-a9b3-4111be3bf51a" providerId="ADAL" clId="{2D870155-5D74-4E7C-9C27-6B33C1411303}" dt="2022-10-23T19:08:33.156" v="753" actId="14100"/>
          <ac:spMkLst>
            <pc:docMk/>
            <pc:sldMk cId="570764344" sldId="268"/>
            <ac:spMk id="6" creationId="{EEF0D0AF-BA9D-BA4C-AB3F-F8D9E7955440}"/>
          </ac:spMkLst>
        </pc:spChg>
        <pc:spChg chg="mod">
          <ac:chgData name="Adam Bozman" userId="f0638ef9-1deb-4360-a9b3-4111be3bf51a" providerId="ADAL" clId="{2D870155-5D74-4E7C-9C27-6B33C1411303}" dt="2022-10-23T19:06:40.540" v="563" actId="1076"/>
          <ac:spMkLst>
            <pc:docMk/>
            <pc:sldMk cId="570764344" sldId="268"/>
            <ac:spMk id="8" creationId="{9A08752B-3956-1B49-A67C-A87B88B39B90}"/>
          </ac:spMkLst>
        </pc:spChg>
        <pc:spChg chg="del mod">
          <ac:chgData name="Adam Bozman" userId="f0638ef9-1deb-4360-a9b3-4111be3bf51a" providerId="ADAL" clId="{2D870155-5D74-4E7C-9C27-6B33C1411303}" dt="2022-10-23T19:06:36.756" v="561" actId="21"/>
          <ac:spMkLst>
            <pc:docMk/>
            <pc:sldMk cId="570764344" sldId="268"/>
            <ac:spMk id="11" creationId="{540D1D29-5422-3C45-AE18-D2704579EA3C}"/>
          </ac:spMkLst>
        </pc:spChg>
      </pc:sldChg>
      <pc:sldChg chg="del">
        <pc:chgData name="Adam Bozman" userId="f0638ef9-1deb-4360-a9b3-4111be3bf51a" providerId="ADAL" clId="{2D870155-5D74-4E7C-9C27-6B33C1411303}" dt="2022-10-23T19:51:03.699" v="1690" actId="2696"/>
        <pc:sldMkLst>
          <pc:docMk/>
          <pc:sldMk cId="1935533793" sldId="269"/>
        </pc:sldMkLst>
      </pc:sldChg>
      <pc:sldChg chg="del">
        <pc:chgData name="Adam Bozman" userId="f0638ef9-1deb-4360-a9b3-4111be3bf51a" providerId="ADAL" clId="{2D870155-5D74-4E7C-9C27-6B33C1411303}" dt="2022-10-23T19:51:03.699" v="1690" actId="2696"/>
        <pc:sldMkLst>
          <pc:docMk/>
          <pc:sldMk cId="3901660880" sldId="270"/>
        </pc:sldMkLst>
      </pc:sldChg>
      <pc:sldChg chg="del">
        <pc:chgData name="Adam Bozman" userId="f0638ef9-1deb-4360-a9b3-4111be3bf51a" providerId="ADAL" clId="{2D870155-5D74-4E7C-9C27-6B33C1411303}" dt="2022-10-23T19:51:03.699" v="1690" actId="2696"/>
        <pc:sldMkLst>
          <pc:docMk/>
          <pc:sldMk cId="596879452" sldId="271"/>
        </pc:sldMkLst>
      </pc:sldChg>
      <pc:sldChg chg="del">
        <pc:chgData name="Adam Bozman" userId="f0638ef9-1deb-4360-a9b3-4111be3bf51a" providerId="ADAL" clId="{2D870155-5D74-4E7C-9C27-6B33C1411303}" dt="2022-10-23T19:51:03.699" v="1690" actId="2696"/>
        <pc:sldMkLst>
          <pc:docMk/>
          <pc:sldMk cId="2774942781" sldId="272"/>
        </pc:sldMkLst>
      </pc:sldChg>
      <pc:sldChg chg="del">
        <pc:chgData name="Adam Bozman" userId="f0638ef9-1deb-4360-a9b3-4111be3bf51a" providerId="ADAL" clId="{2D870155-5D74-4E7C-9C27-6B33C1411303}" dt="2022-10-23T19:51:03.699" v="1690" actId="2696"/>
        <pc:sldMkLst>
          <pc:docMk/>
          <pc:sldMk cId="3516916340" sldId="273"/>
        </pc:sldMkLst>
      </pc:sldChg>
      <pc:sldChg chg="del">
        <pc:chgData name="Adam Bozman" userId="f0638ef9-1deb-4360-a9b3-4111be3bf51a" providerId="ADAL" clId="{2D870155-5D74-4E7C-9C27-6B33C1411303}" dt="2022-10-23T19:51:03.699" v="1690" actId="2696"/>
        <pc:sldMkLst>
          <pc:docMk/>
          <pc:sldMk cId="1236268930" sldId="274"/>
        </pc:sldMkLst>
      </pc:sldChg>
      <pc:sldChg chg="del">
        <pc:chgData name="Adam Bozman" userId="f0638ef9-1deb-4360-a9b3-4111be3bf51a" providerId="ADAL" clId="{2D870155-5D74-4E7C-9C27-6B33C1411303}" dt="2022-10-23T19:51:03.699" v="1690" actId="2696"/>
        <pc:sldMkLst>
          <pc:docMk/>
          <pc:sldMk cId="3531779462" sldId="275"/>
        </pc:sldMkLst>
      </pc:sldChg>
      <pc:sldChg chg="addSp modSp mod">
        <pc:chgData name="Adam Bozman" userId="f0638ef9-1deb-4360-a9b3-4111be3bf51a" providerId="ADAL" clId="{2D870155-5D74-4E7C-9C27-6B33C1411303}" dt="2022-10-23T20:08:42.269" v="1919" actId="1076"/>
        <pc:sldMkLst>
          <pc:docMk/>
          <pc:sldMk cId="2038526412" sldId="276"/>
        </pc:sldMkLst>
        <pc:spChg chg="add mod">
          <ac:chgData name="Adam Bozman" userId="f0638ef9-1deb-4360-a9b3-4111be3bf51a" providerId="ADAL" clId="{2D870155-5D74-4E7C-9C27-6B33C1411303}" dt="2022-10-23T20:08:42.269" v="1919" actId="1076"/>
          <ac:spMkLst>
            <pc:docMk/>
            <pc:sldMk cId="2038526412" sldId="276"/>
            <ac:spMk id="3" creationId="{473F713F-42CA-1828-FC4D-C65711126516}"/>
          </ac:spMkLst>
        </pc:spChg>
        <pc:picChg chg="mod">
          <ac:chgData name="Adam Bozman" userId="f0638ef9-1deb-4360-a9b3-4111be3bf51a" providerId="ADAL" clId="{2D870155-5D74-4E7C-9C27-6B33C1411303}" dt="2022-10-23T20:04:02.752" v="1697" actId="1076"/>
          <ac:picMkLst>
            <pc:docMk/>
            <pc:sldMk cId="2038526412" sldId="276"/>
            <ac:picMk id="9" creationId="{0F9012F6-8C44-102A-B4FA-8886396D5DAF}"/>
          </ac:picMkLst>
        </pc:picChg>
      </pc:sldChg>
      <pc:sldChg chg="addSp delSp modSp mod">
        <pc:chgData name="Adam Bozman" userId="f0638ef9-1deb-4360-a9b3-4111be3bf51a" providerId="ADAL" clId="{2D870155-5D74-4E7C-9C27-6B33C1411303}" dt="2022-10-23T20:45:18.613" v="3000" actId="207"/>
        <pc:sldMkLst>
          <pc:docMk/>
          <pc:sldMk cId="1048069824" sldId="277"/>
        </pc:sldMkLst>
        <pc:spChg chg="mod">
          <ac:chgData name="Adam Bozman" userId="f0638ef9-1deb-4360-a9b3-4111be3bf51a" providerId="ADAL" clId="{2D870155-5D74-4E7C-9C27-6B33C1411303}" dt="2022-10-23T20:45:18.613" v="3000" actId="207"/>
          <ac:spMkLst>
            <pc:docMk/>
            <pc:sldMk cId="1048069824" sldId="277"/>
            <ac:spMk id="3" creationId="{EAB46474-4F42-7252-4BCD-66E64A8070C2}"/>
          </ac:spMkLst>
        </pc:spChg>
        <pc:spChg chg="add del mod">
          <ac:chgData name="Adam Bozman" userId="f0638ef9-1deb-4360-a9b3-4111be3bf51a" providerId="ADAL" clId="{2D870155-5D74-4E7C-9C27-6B33C1411303}" dt="2022-10-23T20:32:26.561" v="2427" actId="21"/>
          <ac:spMkLst>
            <pc:docMk/>
            <pc:sldMk cId="1048069824" sldId="277"/>
            <ac:spMk id="5" creationId="{5DB1DA6A-C44C-11BB-13BA-A2D960D5417C}"/>
          </ac:spMkLst>
        </pc:spChg>
        <pc:spChg chg="mod">
          <ac:chgData name="Adam Bozman" userId="f0638ef9-1deb-4360-a9b3-4111be3bf51a" providerId="ADAL" clId="{2D870155-5D74-4E7C-9C27-6B33C1411303}" dt="2022-10-23T20:32:21.445" v="2424" actId="1076"/>
          <ac:spMkLst>
            <pc:docMk/>
            <pc:sldMk cId="1048069824" sldId="277"/>
            <ac:spMk id="6" creationId="{EEF0D0AF-BA9D-BA4C-AB3F-F8D9E7955440}"/>
          </ac:spMkLst>
        </pc:spChg>
        <pc:spChg chg="mod">
          <ac:chgData name="Adam Bozman" userId="f0638ef9-1deb-4360-a9b3-4111be3bf51a" providerId="ADAL" clId="{2D870155-5D74-4E7C-9C27-6B33C1411303}" dt="2022-10-23T20:44:51.248" v="2998" actId="1076"/>
          <ac:spMkLst>
            <pc:docMk/>
            <pc:sldMk cId="1048069824" sldId="277"/>
            <ac:spMk id="9" creationId="{A094FCB8-1765-63F4-AD7E-04DD76E18C37}"/>
          </ac:spMkLst>
        </pc:spChg>
      </pc:sldChg>
      <pc:sldChg chg="addSp modSp mod">
        <pc:chgData name="Adam Bozman" userId="f0638ef9-1deb-4360-a9b3-4111be3bf51a" providerId="ADAL" clId="{2D870155-5D74-4E7C-9C27-6B33C1411303}" dt="2022-10-23T21:10:51.174" v="3179" actId="1076"/>
        <pc:sldMkLst>
          <pc:docMk/>
          <pc:sldMk cId="404215778" sldId="278"/>
        </pc:sldMkLst>
        <pc:spChg chg="mod">
          <ac:chgData name="Adam Bozman" userId="f0638ef9-1deb-4360-a9b3-4111be3bf51a" providerId="ADAL" clId="{2D870155-5D74-4E7C-9C27-6B33C1411303}" dt="2022-10-23T01:34:08.864" v="460" actId="20577"/>
          <ac:spMkLst>
            <pc:docMk/>
            <pc:sldMk cId="404215778" sldId="278"/>
            <ac:spMk id="2" creationId="{900AD881-4292-3942-BA86-91F62FAFA2BA}"/>
          </ac:spMkLst>
        </pc:spChg>
        <pc:spChg chg="mod">
          <ac:chgData name="Adam Bozman" userId="f0638ef9-1deb-4360-a9b3-4111be3bf51a" providerId="ADAL" clId="{2D870155-5D74-4E7C-9C27-6B33C1411303}" dt="2022-10-23T21:10:51.174" v="3179" actId="1076"/>
          <ac:spMkLst>
            <pc:docMk/>
            <pc:sldMk cId="404215778" sldId="278"/>
            <ac:spMk id="3" creationId="{EAB46474-4F42-7252-4BCD-66E64A8070C2}"/>
          </ac:spMkLst>
        </pc:spChg>
        <pc:spChg chg="add mod">
          <ac:chgData name="Adam Bozman" userId="f0638ef9-1deb-4360-a9b3-4111be3bf51a" providerId="ADAL" clId="{2D870155-5D74-4E7C-9C27-6B33C1411303}" dt="2022-10-23T01:32:30.403" v="430" actId="20577"/>
          <ac:spMkLst>
            <pc:docMk/>
            <pc:sldMk cId="404215778" sldId="278"/>
            <ac:spMk id="4" creationId="{404F7DE6-0C97-EDF3-B69E-F28343FE541F}"/>
          </ac:spMkLst>
        </pc:spChg>
      </pc:sldChg>
      <pc:sldChg chg="addSp modSp mod ord">
        <pc:chgData name="Adam Bozman" userId="f0638ef9-1deb-4360-a9b3-4111be3bf51a" providerId="ADAL" clId="{2D870155-5D74-4E7C-9C27-6B33C1411303}" dt="2022-10-23T21:13:21.991" v="3262" actId="20577"/>
        <pc:sldMkLst>
          <pc:docMk/>
          <pc:sldMk cId="2565754474" sldId="279"/>
        </pc:sldMkLst>
        <pc:spChg chg="add mod">
          <ac:chgData name="Adam Bozman" userId="f0638ef9-1deb-4360-a9b3-4111be3bf51a" providerId="ADAL" clId="{2D870155-5D74-4E7C-9C27-6B33C1411303}" dt="2022-10-23T21:13:21.991" v="3262" actId="20577"/>
          <ac:spMkLst>
            <pc:docMk/>
            <pc:sldMk cId="2565754474" sldId="279"/>
            <ac:spMk id="3" creationId="{2B447F45-0B01-F76E-EE28-E7CF896E1889}"/>
          </ac:spMkLst>
        </pc:spChg>
        <pc:spChg chg="mod">
          <ac:chgData name="Adam Bozman" userId="f0638ef9-1deb-4360-a9b3-4111be3bf51a" providerId="ADAL" clId="{2D870155-5D74-4E7C-9C27-6B33C1411303}" dt="2022-10-23T21:13:06.014" v="3257" actId="1076"/>
          <ac:spMkLst>
            <pc:docMk/>
            <pc:sldMk cId="2565754474" sldId="279"/>
            <ac:spMk id="14" creationId="{85AFCF7D-CEE1-0BB5-0626-99FEE7DA549F}"/>
          </ac:spMkLst>
        </pc:spChg>
        <pc:picChg chg="mod">
          <ac:chgData name="Adam Bozman" userId="f0638ef9-1deb-4360-a9b3-4111be3bf51a" providerId="ADAL" clId="{2D870155-5D74-4E7C-9C27-6B33C1411303}" dt="2022-10-23T21:13:01.525" v="3256" actId="1076"/>
          <ac:picMkLst>
            <pc:docMk/>
            <pc:sldMk cId="2565754474" sldId="279"/>
            <ac:picMk id="9" creationId="{10EAA38A-CEC4-EEA7-B8B4-69CDD488EABA}"/>
          </ac:picMkLst>
        </pc:picChg>
      </pc:sldChg>
      <pc:sldChg chg="new del">
        <pc:chgData name="Adam Bozman" userId="f0638ef9-1deb-4360-a9b3-4111be3bf51a" providerId="ADAL" clId="{2D870155-5D74-4E7C-9C27-6B33C1411303}" dt="2022-10-23T01:33:20.593" v="432" actId="680"/>
        <pc:sldMkLst>
          <pc:docMk/>
          <pc:sldMk cId="711182834" sldId="280"/>
        </pc:sldMkLst>
      </pc:sldChg>
      <pc:sldChg chg="modSp add mod">
        <pc:chgData name="Adam Bozman" userId="f0638ef9-1deb-4360-a9b3-4111be3bf51a" providerId="ADAL" clId="{2D870155-5D74-4E7C-9C27-6B33C1411303}" dt="2022-10-23T01:33:52.807" v="456" actId="403"/>
        <pc:sldMkLst>
          <pc:docMk/>
          <pc:sldMk cId="2933557670" sldId="280"/>
        </pc:sldMkLst>
        <pc:spChg chg="mod">
          <ac:chgData name="Adam Bozman" userId="f0638ef9-1deb-4360-a9b3-4111be3bf51a" providerId="ADAL" clId="{2D870155-5D74-4E7C-9C27-6B33C1411303}" dt="2022-10-23T01:33:52.807" v="456" actId="403"/>
          <ac:spMkLst>
            <pc:docMk/>
            <pc:sldMk cId="2933557670" sldId="280"/>
            <ac:spMk id="2" creationId="{900AD881-4292-3942-BA86-91F62FAFA2BA}"/>
          </ac:spMkLst>
        </pc:spChg>
      </pc:sldChg>
      <pc:sldChg chg="modSp add mod ord">
        <pc:chgData name="Adam Bozman" userId="f0638ef9-1deb-4360-a9b3-4111be3bf51a" providerId="ADAL" clId="{2D870155-5D74-4E7C-9C27-6B33C1411303}" dt="2022-10-23T19:27:13.030" v="1258" actId="20577"/>
        <pc:sldMkLst>
          <pc:docMk/>
          <pc:sldMk cId="1809312188" sldId="281"/>
        </pc:sldMkLst>
        <pc:spChg chg="mod">
          <ac:chgData name="Adam Bozman" userId="f0638ef9-1deb-4360-a9b3-4111be3bf51a" providerId="ADAL" clId="{2D870155-5D74-4E7C-9C27-6B33C1411303}" dt="2022-10-23T19:27:13.030" v="1258" actId="20577"/>
          <ac:spMkLst>
            <pc:docMk/>
            <pc:sldMk cId="1809312188" sldId="281"/>
            <ac:spMk id="2" creationId="{900AD881-4292-3942-BA86-91F62FAFA2BA}"/>
          </ac:spMkLst>
        </pc:spChg>
        <pc:spChg chg="mod">
          <ac:chgData name="Adam Bozman" userId="f0638ef9-1deb-4360-a9b3-4111be3bf51a" providerId="ADAL" clId="{2D870155-5D74-4E7C-9C27-6B33C1411303}" dt="2022-10-23T19:27:07.900" v="1231" actId="14100"/>
          <ac:spMkLst>
            <pc:docMk/>
            <pc:sldMk cId="1809312188" sldId="281"/>
            <ac:spMk id="11" creationId="{540D1D29-5422-3C45-AE18-D2704579EA3C}"/>
          </ac:spMkLst>
        </pc:spChg>
      </pc:sldChg>
      <pc:sldChg chg="addSp delSp modSp add mod">
        <pc:chgData name="Adam Bozman" userId="f0638ef9-1deb-4360-a9b3-4111be3bf51a" providerId="ADAL" clId="{2D870155-5D74-4E7C-9C27-6B33C1411303}" dt="2022-10-23T20:13:31.882" v="2421" actId="20577"/>
        <pc:sldMkLst>
          <pc:docMk/>
          <pc:sldMk cId="162312243" sldId="282"/>
        </pc:sldMkLst>
        <pc:spChg chg="mod">
          <ac:chgData name="Adam Bozman" userId="f0638ef9-1deb-4360-a9b3-4111be3bf51a" providerId="ADAL" clId="{2D870155-5D74-4E7C-9C27-6B33C1411303}" dt="2022-10-23T19:27:36.893" v="1302" actId="14100"/>
          <ac:spMkLst>
            <pc:docMk/>
            <pc:sldMk cId="162312243" sldId="282"/>
            <ac:spMk id="2" creationId="{900AD881-4292-3942-BA86-91F62FAFA2BA}"/>
          </ac:spMkLst>
        </pc:spChg>
        <pc:spChg chg="add del mod">
          <ac:chgData name="Adam Bozman" userId="f0638ef9-1deb-4360-a9b3-4111be3bf51a" providerId="ADAL" clId="{2D870155-5D74-4E7C-9C27-6B33C1411303}" dt="2022-10-23T20:09:54.069" v="1980"/>
          <ac:spMkLst>
            <pc:docMk/>
            <pc:sldMk cId="162312243" sldId="282"/>
            <ac:spMk id="3" creationId="{7A1BF202-7B44-9F4F-EA71-91DE3741D150}"/>
          </ac:spMkLst>
        </pc:spChg>
        <pc:spChg chg="add del mod">
          <ac:chgData name="Adam Bozman" userId="f0638ef9-1deb-4360-a9b3-4111be3bf51a" providerId="ADAL" clId="{2D870155-5D74-4E7C-9C27-6B33C1411303}" dt="2022-10-23T20:09:53.568" v="1979"/>
          <ac:spMkLst>
            <pc:docMk/>
            <pc:sldMk cId="162312243" sldId="282"/>
            <ac:spMk id="4" creationId="{9035CBB6-8D46-BB77-D70C-2B8A6A88053D}"/>
          </ac:spMkLst>
        </pc:spChg>
        <pc:spChg chg="add mod">
          <ac:chgData name="Adam Bozman" userId="f0638ef9-1deb-4360-a9b3-4111be3bf51a" providerId="ADAL" clId="{2D870155-5D74-4E7C-9C27-6B33C1411303}" dt="2022-10-23T20:13:29.200" v="2420" actId="1076"/>
          <ac:spMkLst>
            <pc:docMk/>
            <pc:sldMk cId="162312243" sldId="282"/>
            <ac:spMk id="5" creationId="{E5FF8E14-7D33-8C02-EEB1-C4BC5BC4A060}"/>
          </ac:spMkLst>
        </pc:spChg>
        <pc:spChg chg="mod">
          <ac:chgData name="Adam Bozman" userId="f0638ef9-1deb-4360-a9b3-4111be3bf51a" providerId="ADAL" clId="{2D870155-5D74-4E7C-9C27-6B33C1411303}" dt="2022-10-23T20:12:31.686" v="2325" actId="20577"/>
          <ac:spMkLst>
            <pc:docMk/>
            <pc:sldMk cId="162312243" sldId="282"/>
            <ac:spMk id="6" creationId="{EEF0D0AF-BA9D-BA4C-AB3F-F8D9E7955440}"/>
          </ac:spMkLst>
        </pc:spChg>
        <pc:spChg chg="add mod">
          <ac:chgData name="Adam Bozman" userId="f0638ef9-1deb-4360-a9b3-4111be3bf51a" providerId="ADAL" clId="{2D870155-5D74-4E7C-9C27-6B33C1411303}" dt="2022-10-23T20:13:31.882" v="2421" actId="20577"/>
          <ac:spMkLst>
            <pc:docMk/>
            <pc:sldMk cId="162312243" sldId="282"/>
            <ac:spMk id="9" creationId="{1281FBA6-1D68-D5F8-EBCF-BE84094D4F17}"/>
          </ac:spMkLst>
        </pc:spChg>
      </pc:sldChg>
      <pc:sldChg chg="modSp add mod">
        <pc:chgData name="Adam Bozman" userId="f0638ef9-1deb-4360-a9b3-4111be3bf51a" providerId="ADAL" clId="{2D870155-5D74-4E7C-9C27-6B33C1411303}" dt="2022-10-23T19:47:41.348" v="1543" actId="20577"/>
        <pc:sldMkLst>
          <pc:docMk/>
          <pc:sldMk cId="137111511" sldId="283"/>
        </pc:sldMkLst>
        <pc:spChg chg="mod">
          <ac:chgData name="Adam Bozman" userId="f0638ef9-1deb-4360-a9b3-4111be3bf51a" providerId="ADAL" clId="{2D870155-5D74-4E7C-9C27-6B33C1411303}" dt="2022-10-23T19:47:41.348" v="1543" actId="20577"/>
          <ac:spMkLst>
            <pc:docMk/>
            <pc:sldMk cId="137111511" sldId="283"/>
            <ac:spMk id="2" creationId="{900AD881-4292-3942-BA86-91F62FAFA2BA}"/>
          </ac:spMkLst>
        </pc:spChg>
        <pc:spChg chg="mod">
          <ac:chgData name="Adam Bozman" userId="f0638ef9-1deb-4360-a9b3-4111be3bf51a" providerId="ADAL" clId="{2D870155-5D74-4E7C-9C27-6B33C1411303}" dt="2022-10-23T19:47:37.795" v="1530" actId="1076"/>
          <ac:spMkLst>
            <pc:docMk/>
            <pc:sldMk cId="137111511" sldId="283"/>
            <ac:spMk id="6" creationId="{EEF0D0AF-BA9D-BA4C-AB3F-F8D9E7955440}"/>
          </ac:spMkLst>
        </pc:spChg>
      </pc:sldChg>
      <pc:sldChg chg="modSp add mod">
        <pc:chgData name="Adam Bozman" userId="f0638ef9-1deb-4360-a9b3-4111be3bf51a" providerId="ADAL" clId="{2D870155-5D74-4E7C-9C27-6B33C1411303}" dt="2022-10-23T19:48:35.780" v="1546" actId="20577"/>
        <pc:sldMkLst>
          <pc:docMk/>
          <pc:sldMk cId="3470325928" sldId="284"/>
        </pc:sldMkLst>
        <pc:spChg chg="mod">
          <ac:chgData name="Adam Bozman" userId="f0638ef9-1deb-4360-a9b3-4111be3bf51a" providerId="ADAL" clId="{2D870155-5D74-4E7C-9C27-6B33C1411303}" dt="2022-10-23T19:48:35.780" v="1546" actId="20577"/>
          <ac:spMkLst>
            <pc:docMk/>
            <pc:sldMk cId="3470325928" sldId="284"/>
            <ac:spMk id="2" creationId="{900AD881-4292-3942-BA86-91F62FAFA2BA}"/>
          </ac:spMkLst>
        </pc:spChg>
      </pc:sldChg>
      <pc:sldChg chg="modSp add mod">
        <pc:chgData name="Adam Bozman" userId="f0638ef9-1deb-4360-a9b3-4111be3bf51a" providerId="ADAL" clId="{2D870155-5D74-4E7C-9C27-6B33C1411303}" dt="2022-10-23T19:49:04.186" v="1582" actId="14100"/>
        <pc:sldMkLst>
          <pc:docMk/>
          <pc:sldMk cId="2676903224" sldId="285"/>
        </pc:sldMkLst>
        <pc:spChg chg="mod">
          <ac:chgData name="Adam Bozman" userId="f0638ef9-1deb-4360-a9b3-4111be3bf51a" providerId="ADAL" clId="{2D870155-5D74-4E7C-9C27-6B33C1411303}" dt="2022-10-23T19:49:04.186" v="1582" actId="14100"/>
          <ac:spMkLst>
            <pc:docMk/>
            <pc:sldMk cId="2676903224" sldId="285"/>
            <ac:spMk id="2" creationId="{900AD881-4292-3942-BA86-91F62FAFA2BA}"/>
          </ac:spMkLst>
        </pc:spChg>
      </pc:sldChg>
      <pc:sldChg chg="modSp add mod">
        <pc:chgData name="Adam Bozman" userId="f0638ef9-1deb-4360-a9b3-4111be3bf51a" providerId="ADAL" clId="{2D870155-5D74-4E7C-9C27-6B33C1411303}" dt="2022-10-23T19:49:48.854" v="1637" actId="20577"/>
        <pc:sldMkLst>
          <pc:docMk/>
          <pc:sldMk cId="1391905796" sldId="286"/>
        </pc:sldMkLst>
        <pc:spChg chg="mod">
          <ac:chgData name="Adam Bozman" userId="f0638ef9-1deb-4360-a9b3-4111be3bf51a" providerId="ADAL" clId="{2D870155-5D74-4E7C-9C27-6B33C1411303}" dt="2022-10-23T19:49:48.854" v="1637" actId="20577"/>
          <ac:spMkLst>
            <pc:docMk/>
            <pc:sldMk cId="1391905796" sldId="286"/>
            <ac:spMk id="2" creationId="{900AD881-4292-3942-BA86-91F62FAFA2BA}"/>
          </ac:spMkLst>
        </pc:spChg>
        <pc:spChg chg="mod">
          <ac:chgData name="Adam Bozman" userId="f0638ef9-1deb-4360-a9b3-4111be3bf51a" providerId="ADAL" clId="{2D870155-5D74-4E7C-9C27-6B33C1411303}" dt="2022-10-23T19:49:41.680" v="1616" actId="20577"/>
          <ac:spMkLst>
            <pc:docMk/>
            <pc:sldMk cId="1391905796" sldId="286"/>
            <ac:spMk id="11" creationId="{540D1D29-5422-3C45-AE18-D2704579EA3C}"/>
          </ac:spMkLst>
        </pc:spChg>
      </pc:sldChg>
      <pc:sldChg chg="modSp add mod">
        <pc:chgData name="Adam Bozman" userId="f0638ef9-1deb-4360-a9b3-4111be3bf51a" providerId="ADAL" clId="{2D870155-5D74-4E7C-9C27-6B33C1411303}" dt="2022-10-23T19:50:14.568" v="1655" actId="20577"/>
        <pc:sldMkLst>
          <pc:docMk/>
          <pc:sldMk cId="2809056514" sldId="287"/>
        </pc:sldMkLst>
        <pc:spChg chg="mod">
          <ac:chgData name="Adam Bozman" userId="f0638ef9-1deb-4360-a9b3-4111be3bf51a" providerId="ADAL" clId="{2D870155-5D74-4E7C-9C27-6B33C1411303}" dt="2022-10-23T19:50:14.568" v="1655" actId="20577"/>
          <ac:spMkLst>
            <pc:docMk/>
            <pc:sldMk cId="2809056514" sldId="287"/>
            <ac:spMk id="2" creationId="{900AD881-4292-3942-BA86-91F62FAFA2BA}"/>
          </ac:spMkLst>
        </pc:spChg>
      </pc:sldChg>
      <pc:sldChg chg="modSp add mod">
        <pc:chgData name="Adam Bozman" userId="f0638ef9-1deb-4360-a9b3-4111be3bf51a" providerId="ADAL" clId="{2D870155-5D74-4E7C-9C27-6B33C1411303}" dt="2022-10-23T19:50:24.411" v="1670" actId="20577"/>
        <pc:sldMkLst>
          <pc:docMk/>
          <pc:sldMk cId="1860902745" sldId="288"/>
        </pc:sldMkLst>
        <pc:spChg chg="mod">
          <ac:chgData name="Adam Bozman" userId="f0638ef9-1deb-4360-a9b3-4111be3bf51a" providerId="ADAL" clId="{2D870155-5D74-4E7C-9C27-6B33C1411303}" dt="2022-10-23T19:50:24.411" v="1670" actId="20577"/>
          <ac:spMkLst>
            <pc:docMk/>
            <pc:sldMk cId="1860902745" sldId="288"/>
            <ac:spMk id="2" creationId="{900AD881-4292-3942-BA86-91F62FAFA2BA}"/>
          </ac:spMkLst>
        </pc:spChg>
      </pc:sldChg>
    </pc:docChg>
  </pc:docChgLst>
  <pc:docChgLst>
    <pc:chgData name="Bozman, Adam Nathaniel" userId="f0638ef9-1deb-4360-a9b3-4111be3bf51a" providerId="ADAL" clId="{655DDF61-3B04-4EAA-AE87-392B13A4D21B}"/>
    <pc:docChg chg="undo redo custSel addSld delSld modSld sldOrd">
      <pc:chgData name="Bozman, Adam Nathaniel" userId="f0638ef9-1deb-4360-a9b3-4111be3bf51a" providerId="ADAL" clId="{655DDF61-3B04-4EAA-AE87-392B13A4D21B}" dt="2022-10-24T19:14:38.021" v="9223" actId="14100"/>
      <pc:docMkLst>
        <pc:docMk/>
      </pc:docMkLst>
      <pc:sldChg chg="modSp mod">
        <pc:chgData name="Bozman, Adam Nathaniel" userId="f0638ef9-1deb-4360-a9b3-4111be3bf51a" providerId="ADAL" clId="{655DDF61-3B04-4EAA-AE87-392B13A4D21B}" dt="2022-10-24T16:16:36.668" v="1553" actId="20577"/>
        <pc:sldMkLst>
          <pc:docMk/>
          <pc:sldMk cId="721369664" sldId="260"/>
        </pc:sldMkLst>
        <pc:spChg chg="mod">
          <ac:chgData name="Bozman, Adam Nathaniel" userId="f0638ef9-1deb-4360-a9b3-4111be3bf51a" providerId="ADAL" clId="{655DDF61-3B04-4EAA-AE87-392B13A4D21B}" dt="2022-10-24T16:16:36.668" v="1553" actId="20577"/>
          <ac:spMkLst>
            <pc:docMk/>
            <pc:sldMk cId="721369664" sldId="260"/>
            <ac:spMk id="6" creationId="{EEF0D0AF-BA9D-BA4C-AB3F-F8D9E7955440}"/>
          </ac:spMkLst>
        </pc:spChg>
      </pc:sldChg>
      <pc:sldChg chg="addSp modSp mod ord">
        <pc:chgData name="Bozman, Adam Nathaniel" userId="f0638ef9-1deb-4360-a9b3-4111be3bf51a" providerId="ADAL" clId="{655DDF61-3B04-4EAA-AE87-392B13A4D21B}" dt="2022-10-24T17:18:24.242" v="4050" actId="1076"/>
        <pc:sldMkLst>
          <pc:docMk/>
          <pc:sldMk cId="805916559" sldId="261"/>
        </pc:sldMkLst>
        <pc:spChg chg="mod">
          <ac:chgData name="Bozman, Adam Nathaniel" userId="f0638ef9-1deb-4360-a9b3-4111be3bf51a" providerId="ADAL" clId="{655DDF61-3B04-4EAA-AE87-392B13A4D21B}" dt="2022-10-21T18:32:24.580" v="298" actId="20577"/>
          <ac:spMkLst>
            <pc:docMk/>
            <pc:sldMk cId="805916559" sldId="261"/>
            <ac:spMk id="2" creationId="{900AD881-4292-3942-BA86-91F62FAFA2BA}"/>
          </ac:spMkLst>
        </pc:spChg>
        <pc:spChg chg="add mod">
          <ac:chgData name="Bozman, Adam Nathaniel" userId="f0638ef9-1deb-4360-a9b3-4111be3bf51a" providerId="ADAL" clId="{655DDF61-3B04-4EAA-AE87-392B13A4D21B}" dt="2022-10-24T17:17:35.815" v="4045" actId="1076"/>
          <ac:spMkLst>
            <pc:docMk/>
            <pc:sldMk cId="805916559" sldId="261"/>
            <ac:spMk id="3" creationId="{EAB46474-4F42-7252-4BCD-66E64A8070C2}"/>
          </ac:spMkLst>
        </pc:spChg>
        <pc:spChg chg="add mod">
          <ac:chgData name="Bozman, Adam Nathaniel" userId="f0638ef9-1deb-4360-a9b3-4111be3bf51a" providerId="ADAL" clId="{655DDF61-3B04-4EAA-AE87-392B13A4D21B}" dt="2022-10-24T17:18:24.242" v="4050" actId="1076"/>
          <ac:spMkLst>
            <pc:docMk/>
            <pc:sldMk cId="805916559" sldId="261"/>
            <ac:spMk id="4" creationId="{2F06B1AC-5272-5937-15DE-6A09106931D6}"/>
          </ac:spMkLst>
        </pc:spChg>
        <pc:spChg chg="add mod">
          <ac:chgData name="Bozman, Adam Nathaniel" userId="f0638ef9-1deb-4360-a9b3-4111be3bf51a" providerId="ADAL" clId="{655DDF61-3B04-4EAA-AE87-392B13A4D21B}" dt="2022-10-24T17:11:00.457" v="3580" actId="16959"/>
          <ac:spMkLst>
            <pc:docMk/>
            <pc:sldMk cId="805916559" sldId="261"/>
            <ac:spMk id="5" creationId="{28B0550C-5B9B-2938-734C-E2A46F34F7DA}"/>
          </ac:spMkLst>
        </pc:spChg>
        <pc:spChg chg="mod">
          <ac:chgData name="Bozman, Adam Nathaniel" userId="f0638ef9-1deb-4360-a9b3-4111be3bf51a" providerId="ADAL" clId="{655DDF61-3B04-4EAA-AE87-392B13A4D21B}" dt="2022-10-21T18:24:56.415" v="31" actId="20577"/>
          <ac:spMkLst>
            <pc:docMk/>
            <pc:sldMk cId="805916559" sldId="261"/>
            <ac:spMk id="6" creationId="{EEF0D0AF-BA9D-BA4C-AB3F-F8D9E7955440}"/>
          </ac:spMkLst>
        </pc:spChg>
        <pc:spChg chg="add mod">
          <ac:chgData name="Bozman, Adam Nathaniel" userId="f0638ef9-1deb-4360-a9b3-4111be3bf51a" providerId="ADAL" clId="{655DDF61-3B04-4EAA-AE87-392B13A4D21B}" dt="2022-10-24T17:18:19.723" v="4049" actId="13822"/>
          <ac:spMkLst>
            <pc:docMk/>
            <pc:sldMk cId="805916559" sldId="261"/>
            <ac:spMk id="9" creationId="{1D14D50F-ECB2-FAFE-9B04-24128BA586D6}"/>
          </ac:spMkLst>
        </pc:spChg>
        <pc:spChg chg="mod">
          <ac:chgData name="Bozman, Adam Nathaniel" userId="f0638ef9-1deb-4360-a9b3-4111be3bf51a" providerId="ADAL" clId="{655DDF61-3B04-4EAA-AE87-392B13A4D21B}" dt="2022-10-21T18:32:19.405" v="292" actId="20577"/>
          <ac:spMkLst>
            <pc:docMk/>
            <pc:sldMk cId="805916559" sldId="261"/>
            <ac:spMk id="11" creationId="{540D1D29-5422-3C45-AE18-D2704579EA3C}"/>
          </ac:spMkLst>
        </pc:spChg>
      </pc:sldChg>
      <pc:sldChg chg="del">
        <pc:chgData name="Bozman, Adam Nathaniel" userId="f0638ef9-1deb-4360-a9b3-4111be3bf51a" providerId="ADAL" clId="{655DDF61-3B04-4EAA-AE87-392B13A4D21B}" dt="2022-10-24T18:57:28.388" v="7880" actId="2696"/>
        <pc:sldMkLst>
          <pc:docMk/>
          <pc:sldMk cId="398829381" sldId="262"/>
        </pc:sldMkLst>
      </pc:sldChg>
      <pc:sldChg chg="modSp mod">
        <pc:chgData name="Bozman, Adam Nathaniel" userId="f0638ef9-1deb-4360-a9b3-4111be3bf51a" providerId="ADAL" clId="{655DDF61-3B04-4EAA-AE87-392B13A4D21B}" dt="2022-10-24T19:14:38.021" v="9223" actId="14100"/>
        <pc:sldMkLst>
          <pc:docMk/>
          <pc:sldMk cId="730684839" sldId="265"/>
        </pc:sldMkLst>
        <pc:spChg chg="mod">
          <ac:chgData name="Bozman, Adam Nathaniel" userId="f0638ef9-1deb-4360-a9b3-4111be3bf51a" providerId="ADAL" clId="{655DDF61-3B04-4EAA-AE87-392B13A4D21B}" dt="2022-10-24T19:14:38.021" v="9223" actId="14100"/>
          <ac:spMkLst>
            <pc:docMk/>
            <pc:sldMk cId="730684839" sldId="265"/>
            <ac:spMk id="6" creationId="{EEF0D0AF-BA9D-BA4C-AB3F-F8D9E7955440}"/>
          </ac:spMkLst>
        </pc:spChg>
      </pc:sldChg>
      <pc:sldChg chg="ord">
        <pc:chgData name="Bozman, Adam Nathaniel" userId="f0638ef9-1deb-4360-a9b3-4111be3bf51a" providerId="ADAL" clId="{655DDF61-3B04-4EAA-AE87-392B13A4D21B}" dt="2022-10-21T18:20:28.570" v="3"/>
        <pc:sldMkLst>
          <pc:docMk/>
          <pc:sldMk cId="570764344" sldId="268"/>
        </pc:sldMkLst>
      </pc:sldChg>
      <pc:sldChg chg="ord">
        <pc:chgData name="Bozman, Adam Nathaniel" userId="f0638ef9-1deb-4360-a9b3-4111be3bf51a" providerId="ADAL" clId="{655DDF61-3B04-4EAA-AE87-392B13A4D21B}" dt="2022-10-21T18:20:16.685" v="1"/>
        <pc:sldMkLst>
          <pc:docMk/>
          <pc:sldMk cId="1236268930" sldId="274"/>
        </pc:sldMkLst>
      </pc:sldChg>
      <pc:sldChg chg="addSp delSp modSp add mod">
        <pc:chgData name="Bozman, Adam Nathaniel" userId="f0638ef9-1deb-4360-a9b3-4111be3bf51a" providerId="ADAL" clId="{655DDF61-3B04-4EAA-AE87-392B13A4D21B}" dt="2022-10-24T16:33:51.417" v="2428" actId="114"/>
        <pc:sldMkLst>
          <pc:docMk/>
          <pc:sldMk cId="2038526412" sldId="276"/>
        </pc:sldMkLst>
        <pc:spChg chg="mod">
          <ac:chgData name="Bozman, Adam Nathaniel" userId="f0638ef9-1deb-4360-a9b3-4111be3bf51a" providerId="ADAL" clId="{655DDF61-3B04-4EAA-AE87-392B13A4D21B}" dt="2022-10-21T18:22:17.041" v="30" actId="20577"/>
          <ac:spMkLst>
            <pc:docMk/>
            <pc:sldMk cId="2038526412" sldId="276"/>
            <ac:spMk id="2" creationId="{900AD881-4292-3942-BA86-91F62FAFA2BA}"/>
          </ac:spMkLst>
        </pc:spChg>
        <pc:spChg chg="mod">
          <ac:chgData name="Bozman, Adam Nathaniel" userId="f0638ef9-1deb-4360-a9b3-4111be3bf51a" providerId="ADAL" clId="{655DDF61-3B04-4EAA-AE87-392B13A4D21B}" dt="2022-10-24T16:33:51.417" v="2428" actId="114"/>
          <ac:spMkLst>
            <pc:docMk/>
            <pc:sldMk cId="2038526412" sldId="276"/>
            <ac:spMk id="3" creationId="{473F713F-42CA-1828-FC4D-C65711126516}"/>
          </ac:spMkLst>
        </pc:spChg>
        <pc:spChg chg="del">
          <ac:chgData name="Bozman, Adam Nathaniel" userId="f0638ef9-1deb-4360-a9b3-4111be3bf51a" providerId="ADAL" clId="{655DDF61-3B04-4EAA-AE87-392B13A4D21B}" dt="2022-10-21T18:21:08.153" v="5" actId="21"/>
          <ac:spMkLst>
            <pc:docMk/>
            <pc:sldMk cId="2038526412" sldId="276"/>
            <ac:spMk id="6" creationId="{EEF0D0AF-BA9D-BA4C-AB3F-F8D9E7955440}"/>
          </ac:spMkLst>
        </pc:spChg>
        <pc:spChg chg="mod">
          <ac:chgData name="Bozman, Adam Nathaniel" userId="f0638ef9-1deb-4360-a9b3-4111be3bf51a" providerId="ADAL" clId="{655DDF61-3B04-4EAA-AE87-392B13A4D21B}" dt="2022-10-21T18:32:29.583" v="309" actId="20577"/>
          <ac:spMkLst>
            <pc:docMk/>
            <pc:sldMk cId="2038526412" sldId="276"/>
            <ac:spMk id="11" creationId="{540D1D29-5422-3C45-AE18-D2704579EA3C}"/>
          </ac:spMkLst>
        </pc:spChg>
        <pc:picChg chg="add del mod">
          <ac:chgData name="Bozman, Adam Nathaniel" userId="f0638ef9-1deb-4360-a9b3-4111be3bf51a" providerId="ADAL" clId="{655DDF61-3B04-4EAA-AE87-392B13A4D21B}" dt="2022-10-21T18:38:06.311" v="334" actId="21"/>
          <ac:picMkLst>
            <pc:docMk/>
            <pc:sldMk cId="2038526412" sldId="276"/>
            <ac:picMk id="4" creationId="{0404782B-1090-4C2D-B75C-AAF237F4A47C}"/>
          </ac:picMkLst>
        </pc:picChg>
        <pc:picChg chg="add mod">
          <ac:chgData name="Bozman, Adam Nathaniel" userId="f0638ef9-1deb-4360-a9b3-4111be3bf51a" providerId="ADAL" clId="{655DDF61-3B04-4EAA-AE87-392B13A4D21B}" dt="2022-10-21T18:38:37.295" v="339" actId="1076"/>
          <ac:picMkLst>
            <pc:docMk/>
            <pc:sldMk cId="2038526412" sldId="276"/>
            <ac:picMk id="9" creationId="{0F9012F6-8C44-102A-B4FA-8886396D5DAF}"/>
          </ac:picMkLst>
        </pc:picChg>
      </pc:sldChg>
      <pc:sldChg chg="addSp delSp modSp add mod">
        <pc:chgData name="Bozman, Adam Nathaniel" userId="f0638ef9-1deb-4360-a9b3-4111be3bf51a" providerId="ADAL" clId="{655DDF61-3B04-4EAA-AE87-392B13A4D21B}" dt="2022-10-24T17:23:14.935" v="4056" actId="113"/>
        <pc:sldMkLst>
          <pc:docMk/>
          <pc:sldMk cId="1048069824" sldId="277"/>
        </pc:sldMkLst>
        <pc:spChg chg="mod">
          <ac:chgData name="Bozman, Adam Nathaniel" userId="f0638ef9-1deb-4360-a9b3-4111be3bf51a" providerId="ADAL" clId="{655DDF61-3B04-4EAA-AE87-392B13A4D21B}" dt="2022-10-21T18:31:02.529" v="208" actId="20577"/>
          <ac:spMkLst>
            <pc:docMk/>
            <pc:sldMk cId="1048069824" sldId="277"/>
            <ac:spMk id="2" creationId="{900AD881-4292-3942-BA86-91F62FAFA2BA}"/>
          </ac:spMkLst>
        </pc:spChg>
        <pc:spChg chg="mod">
          <ac:chgData name="Bozman, Adam Nathaniel" userId="f0638ef9-1deb-4360-a9b3-4111be3bf51a" providerId="ADAL" clId="{655DDF61-3B04-4EAA-AE87-392B13A4D21B}" dt="2022-10-24T17:22:41.431" v="4054" actId="115"/>
          <ac:spMkLst>
            <pc:docMk/>
            <pc:sldMk cId="1048069824" sldId="277"/>
            <ac:spMk id="3" creationId="{EAB46474-4F42-7252-4BCD-66E64A8070C2}"/>
          </ac:spMkLst>
        </pc:spChg>
        <pc:spChg chg="add del mod">
          <ac:chgData name="Bozman, Adam Nathaniel" userId="f0638ef9-1deb-4360-a9b3-4111be3bf51a" providerId="ADAL" clId="{655DDF61-3B04-4EAA-AE87-392B13A4D21B}" dt="2022-10-21T18:53:21.718" v="1352"/>
          <ac:spMkLst>
            <pc:docMk/>
            <pc:sldMk cId="1048069824" sldId="277"/>
            <ac:spMk id="4" creationId="{0ECF1991-DA94-608A-0B88-7B49DCCD91AE}"/>
          </ac:spMkLst>
        </pc:spChg>
        <pc:spChg chg="add mod">
          <ac:chgData name="Bozman, Adam Nathaniel" userId="f0638ef9-1deb-4360-a9b3-4111be3bf51a" providerId="ADAL" clId="{655DDF61-3B04-4EAA-AE87-392B13A4D21B}" dt="2022-10-24T17:23:14.935" v="4056" actId="113"/>
          <ac:spMkLst>
            <pc:docMk/>
            <pc:sldMk cId="1048069824" sldId="277"/>
            <ac:spMk id="9" creationId="{A094FCB8-1765-63F4-AD7E-04DD76E18C37}"/>
          </ac:spMkLst>
        </pc:spChg>
        <pc:spChg chg="add del mod">
          <ac:chgData name="Bozman, Adam Nathaniel" userId="f0638ef9-1deb-4360-a9b3-4111be3bf51a" providerId="ADAL" clId="{655DDF61-3B04-4EAA-AE87-392B13A4D21B}" dt="2022-10-21T18:54:16.053" v="1537"/>
          <ac:spMkLst>
            <pc:docMk/>
            <pc:sldMk cId="1048069824" sldId="277"/>
            <ac:spMk id="10" creationId="{E8B8FFEE-9236-BECA-2587-8FF8C483D0CA}"/>
          </ac:spMkLst>
        </pc:spChg>
        <pc:spChg chg="mod">
          <ac:chgData name="Bozman, Adam Nathaniel" userId="f0638ef9-1deb-4360-a9b3-4111be3bf51a" providerId="ADAL" clId="{655DDF61-3B04-4EAA-AE87-392B13A4D21B}" dt="2022-10-21T18:32:14.160" v="283" actId="20577"/>
          <ac:spMkLst>
            <pc:docMk/>
            <pc:sldMk cId="1048069824" sldId="277"/>
            <ac:spMk id="11" creationId="{540D1D29-5422-3C45-AE18-D2704579EA3C}"/>
          </ac:spMkLst>
        </pc:spChg>
        <pc:picChg chg="add del">
          <ac:chgData name="Bozman, Adam Nathaniel" userId="f0638ef9-1deb-4360-a9b3-4111be3bf51a" providerId="ADAL" clId="{655DDF61-3B04-4EAA-AE87-392B13A4D21B}" dt="2022-10-21T18:53:24.317" v="1354"/>
          <ac:picMkLst>
            <pc:docMk/>
            <pc:sldMk cId="1048069824" sldId="277"/>
            <ac:picMk id="5" creationId="{68370E07-A68A-9B3A-38E0-7E750D5CFDE4}"/>
          </ac:picMkLst>
        </pc:picChg>
      </pc:sldChg>
      <pc:sldChg chg="modSp add mod">
        <pc:chgData name="Bozman, Adam Nathaniel" userId="f0638ef9-1deb-4360-a9b3-4111be3bf51a" providerId="ADAL" clId="{655DDF61-3B04-4EAA-AE87-392B13A4D21B}" dt="2022-10-24T17:44:44.389" v="4392" actId="20577"/>
        <pc:sldMkLst>
          <pc:docMk/>
          <pc:sldMk cId="404215778" sldId="278"/>
        </pc:sldMkLst>
        <pc:spChg chg="mod">
          <ac:chgData name="Bozman, Adam Nathaniel" userId="f0638ef9-1deb-4360-a9b3-4111be3bf51a" providerId="ADAL" clId="{655DDF61-3B04-4EAA-AE87-392B13A4D21B}" dt="2022-10-21T18:32:04.414" v="263" actId="14100"/>
          <ac:spMkLst>
            <pc:docMk/>
            <pc:sldMk cId="404215778" sldId="278"/>
            <ac:spMk id="2" creationId="{900AD881-4292-3942-BA86-91F62FAFA2BA}"/>
          </ac:spMkLst>
        </pc:spChg>
        <pc:spChg chg="mod">
          <ac:chgData name="Bozman, Adam Nathaniel" userId="f0638ef9-1deb-4360-a9b3-4111be3bf51a" providerId="ADAL" clId="{655DDF61-3B04-4EAA-AE87-392B13A4D21B}" dt="2022-10-24T17:44:44.389" v="4392" actId="20577"/>
          <ac:spMkLst>
            <pc:docMk/>
            <pc:sldMk cId="404215778" sldId="278"/>
            <ac:spMk id="3" creationId="{EAB46474-4F42-7252-4BCD-66E64A8070C2}"/>
          </ac:spMkLst>
        </pc:spChg>
        <pc:spChg chg="mod">
          <ac:chgData name="Bozman, Adam Nathaniel" userId="f0638ef9-1deb-4360-a9b3-4111be3bf51a" providerId="ADAL" clId="{655DDF61-3B04-4EAA-AE87-392B13A4D21B}" dt="2022-10-24T17:43:09.473" v="4354" actId="115"/>
          <ac:spMkLst>
            <pc:docMk/>
            <pc:sldMk cId="404215778" sldId="278"/>
            <ac:spMk id="4" creationId="{404F7DE6-0C97-EDF3-B69E-F28343FE541F}"/>
          </ac:spMkLst>
        </pc:spChg>
        <pc:spChg chg="mod">
          <ac:chgData name="Bozman, Adam Nathaniel" userId="f0638ef9-1deb-4360-a9b3-4111be3bf51a" providerId="ADAL" clId="{655DDF61-3B04-4EAA-AE87-392B13A4D21B}" dt="2022-10-21T18:32:08.618" v="272" actId="20577"/>
          <ac:spMkLst>
            <pc:docMk/>
            <pc:sldMk cId="404215778" sldId="278"/>
            <ac:spMk id="11" creationId="{540D1D29-5422-3C45-AE18-D2704579EA3C}"/>
          </ac:spMkLst>
        </pc:spChg>
      </pc:sldChg>
      <pc:sldChg chg="addSp delSp modSp add mod ord">
        <pc:chgData name="Bozman, Adam Nathaniel" userId="f0638ef9-1deb-4360-a9b3-4111be3bf51a" providerId="ADAL" clId="{655DDF61-3B04-4EAA-AE87-392B13A4D21B}" dt="2022-10-24T17:12:31.962" v="3672" actId="948"/>
        <pc:sldMkLst>
          <pc:docMk/>
          <pc:sldMk cId="2565754474" sldId="279"/>
        </pc:sldMkLst>
        <pc:spChg chg="mod">
          <ac:chgData name="Bozman, Adam Nathaniel" userId="f0638ef9-1deb-4360-a9b3-4111be3bf51a" providerId="ADAL" clId="{655DDF61-3B04-4EAA-AE87-392B13A4D21B}" dt="2022-10-21T18:32:37.819" v="322" actId="20577"/>
          <ac:spMkLst>
            <pc:docMk/>
            <pc:sldMk cId="2565754474" sldId="279"/>
            <ac:spMk id="2" creationId="{900AD881-4292-3942-BA86-91F62FAFA2BA}"/>
          </ac:spMkLst>
        </pc:spChg>
        <pc:spChg chg="mod">
          <ac:chgData name="Bozman, Adam Nathaniel" userId="f0638ef9-1deb-4360-a9b3-4111be3bf51a" providerId="ADAL" clId="{655DDF61-3B04-4EAA-AE87-392B13A4D21B}" dt="2022-10-24T17:12:31.962" v="3672" actId="948"/>
          <ac:spMkLst>
            <pc:docMk/>
            <pc:sldMk cId="2565754474" sldId="279"/>
            <ac:spMk id="3" creationId="{2B447F45-0B01-F76E-EE28-E7CF896E1889}"/>
          </ac:spMkLst>
        </pc:spChg>
        <pc:spChg chg="add del mod">
          <ac:chgData name="Bozman, Adam Nathaniel" userId="f0638ef9-1deb-4360-a9b3-4111be3bf51a" providerId="ADAL" clId="{655DDF61-3B04-4EAA-AE87-392B13A4D21B}" dt="2022-10-21T18:41:17.368" v="477"/>
          <ac:spMkLst>
            <pc:docMk/>
            <pc:sldMk cId="2565754474" sldId="279"/>
            <ac:spMk id="10" creationId="{2FFA923D-FC33-21B0-A1B0-89884C6ABDDB}"/>
          </ac:spMkLst>
        </pc:spChg>
        <pc:spChg chg="add mod">
          <ac:chgData name="Bozman, Adam Nathaniel" userId="f0638ef9-1deb-4360-a9b3-4111be3bf51a" providerId="ADAL" clId="{655DDF61-3B04-4EAA-AE87-392B13A4D21B}" dt="2022-10-24T17:04:27.485" v="3487" actId="20577"/>
          <ac:spMkLst>
            <pc:docMk/>
            <pc:sldMk cId="2565754474" sldId="279"/>
            <ac:spMk id="14" creationId="{85AFCF7D-CEE1-0BB5-0626-99FEE7DA549F}"/>
          </ac:spMkLst>
        </pc:spChg>
        <pc:picChg chg="del">
          <ac:chgData name="Bozman, Adam Nathaniel" userId="f0638ef9-1deb-4360-a9b3-4111be3bf51a" providerId="ADAL" clId="{655DDF61-3B04-4EAA-AE87-392B13A4D21B}" dt="2022-10-21T18:32:40.481" v="323" actId="21"/>
          <ac:picMkLst>
            <pc:docMk/>
            <pc:sldMk cId="2565754474" sldId="279"/>
            <ac:picMk id="4" creationId="{0404782B-1090-4C2D-B75C-AAF237F4A47C}"/>
          </ac:picMkLst>
        </pc:picChg>
        <pc:picChg chg="add del mod">
          <ac:chgData name="Bozman, Adam Nathaniel" userId="f0638ef9-1deb-4360-a9b3-4111be3bf51a" providerId="ADAL" clId="{655DDF61-3B04-4EAA-AE87-392B13A4D21B}" dt="2022-10-21T18:37:59.897" v="333" actId="21"/>
          <ac:picMkLst>
            <pc:docMk/>
            <pc:sldMk cId="2565754474" sldId="279"/>
            <ac:picMk id="5" creationId="{9B3F18EE-AD53-60C3-57FE-B874275F8F64}"/>
          </ac:picMkLst>
        </pc:picChg>
        <pc:picChg chg="add mod">
          <ac:chgData name="Bozman, Adam Nathaniel" userId="f0638ef9-1deb-4360-a9b3-4111be3bf51a" providerId="ADAL" clId="{655DDF61-3B04-4EAA-AE87-392B13A4D21B}" dt="2022-10-24T17:03:24.056" v="3421" actId="1076"/>
          <ac:picMkLst>
            <pc:docMk/>
            <pc:sldMk cId="2565754474" sldId="279"/>
            <ac:picMk id="9" creationId="{10EAA38A-CEC4-EEA7-B8B4-69CDD488EABA}"/>
          </ac:picMkLst>
        </pc:picChg>
        <pc:picChg chg="add del">
          <ac:chgData name="Bozman, Adam Nathaniel" userId="f0638ef9-1deb-4360-a9b3-4111be3bf51a" providerId="ADAL" clId="{655DDF61-3B04-4EAA-AE87-392B13A4D21B}" dt="2022-10-21T18:40:46.859" v="454" actId="22"/>
          <ac:picMkLst>
            <pc:docMk/>
            <pc:sldMk cId="2565754474" sldId="279"/>
            <ac:picMk id="16" creationId="{E4CA1672-1FEE-454F-F1A3-C4F43D021602}"/>
          </ac:picMkLst>
        </pc:picChg>
      </pc:sldChg>
      <pc:sldChg chg="addSp delSp modSp del mod">
        <pc:chgData name="Bozman, Adam Nathaniel" userId="f0638ef9-1deb-4360-a9b3-4111be3bf51a" providerId="ADAL" clId="{655DDF61-3B04-4EAA-AE87-392B13A4D21B}" dt="2022-10-24T19:01:32.098" v="8107" actId="2696"/>
        <pc:sldMkLst>
          <pc:docMk/>
          <pc:sldMk cId="2933557670" sldId="280"/>
        </pc:sldMkLst>
        <pc:spChg chg="del mod">
          <ac:chgData name="Bozman, Adam Nathaniel" userId="f0638ef9-1deb-4360-a9b3-4111be3bf51a" providerId="ADAL" clId="{655DDF61-3B04-4EAA-AE87-392B13A4D21B}" dt="2022-10-24T18:57:13.645" v="7878"/>
          <ac:spMkLst>
            <pc:docMk/>
            <pc:sldMk cId="2933557670" sldId="280"/>
            <ac:spMk id="3" creationId="{EAB46474-4F42-7252-4BCD-66E64A8070C2}"/>
          </ac:spMkLst>
        </pc:spChg>
        <pc:spChg chg="del">
          <ac:chgData name="Bozman, Adam Nathaniel" userId="f0638ef9-1deb-4360-a9b3-4111be3bf51a" providerId="ADAL" clId="{655DDF61-3B04-4EAA-AE87-392B13A4D21B}" dt="2022-10-24T18:57:07.591" v="7873" actId="21"/>
          <ac:spMkLst>
            <pc:docMk/>
            <pc:sldMk cId="2933557670" sldId="280"/>
            <ac:spMk id="4" creationId="{404F7DE6-0C97-EDF3-B69E-F28343FE541F}"/>
          </ac:spMkLst>
        </pc:spChg>
        <pc:spChg chg="add del mod">
          <ac:chgData name="Bozman, Adam Nathaniel" userId="f0638ef9-1deb-4360-a9b3-4111be3bf51a" providerId="ADAL" clId="{655DDF61-3B04-4EAA-AE87-392B13A4D21B}" dt="2022-10-24T18:57:12.508" v="7876"/>
          <ac:spMkLst>
            <pc:docMk/>
            <pc:sldMk cId="2933557670" sldId="280"/>
            <ac:spMk id="5" creationId="{27A378E8-8CEE-E753-6610-AF223D74714A}"/>
          </ac:spMkLst>
        </pc:spChg>
        <pc:spChg chg="mod">
          <ac:chgData name="Bozman, Adam Nathaniel" userId="f0638ef9-1deb-4360-a9b3-4111be3bf51a" providerId="ADAL" clId="{655DDF61-3B04-4EAA-AE87-392B13A4D21B}" dt="2022-10-24T18:57:24.791" v="7879"/>
          <ac:spMkLst>
            <pc:docMk/>
            <pc:sldMk cId="2933557670" sldId="280"/>
            <ac:spMk id="6" creationId="{EEF0D0AF-BA9D-BA4C-AB3F-F8D9E7955440}"/>
          </ac:spMkLst>
        </pc:spChg>
      </pc:sldChg>
      <pc:sldChg chg="modSp mod">
        <pc:chgData name="Bozman, Adam Nathaniel" userId="f0638ef9-1deb-4360-a9b3-4111be3bf51a" providerId="ADAL" clId="{655DDF61-3B04-4EAA-AE87-392B13A4D21B}" dt="2022-10-24T16:43:40.985" v="3126" actId="948"/>
        <pc:sldMkLst>
          <pc:docMk/>
          <pc:sldMk cId="1809312188" sldId="281"/>
        </pc:sldMkLst>
        <pc:spChg chg="mod">
          <ac:chgData name="Bozman, Adam Nathaniel" userId="f0638ef9-1deb-4360-a9b3-4111be3bf51a" providerId="ADAL" clId="{655DDF61-3B04-4EAA-AE87-392B13A4D21B}" dt="2022-10-24T16:43:40.985" v="3126" actId="948"/>
          <ac:spMkLst>
            <pc:docMk/>
            <pc:sldMk cId="1809312188" sldId="281"/>
            <ac:spMk id="6" creationId="{EEF0D0AF-BA9D-BA4C-AB3F-F8D9E7955440}"/>
          </ac:spMkLst>
        </pc:spChg>
      </pc:sldChg>
      <pc:sldChg chg="addSp modSp mod">
        <pc:chgData name="Bozman, Adam Nathaniel" userId="f0638ef9-1deb-4360-a9b3-4111be3bf51a" providerId="ADAL" clId="{655DDF61-3B04-4EAA-AE87-392B13A4D21B}" dt="2022-10-24T16:32:18.086" v="2423" actId="20577"/>
        <pc:sldMkLst>
          <pc:docMk/>
          <pc:sldMk cId="162312243" sldId="282"/>
        </pc:sldMkLst>
        <pc:spChg chg="mod">
          <ac:chgData name="Bozman, Adam Nathaniel" userId="f0638ef9-1deb-4360-a9b3-4111be3bf51a" providerId="ADAL" clId="{655DDF61-3B04-4EAA-AE87-392B13A4D21B}" dt="2022-10-24T16:31:40.894" v="2420" actId="403"/>
          <ac:spMkLst>
            <pc:docMk/>
            <pc:sldMk cId="162312243" sldId="282"/>
            <ac:spMk id="5" creationId="{E5FF8E14-7D33-8C02-EEB1-C4BC5BC4A060}"/>
          </ac:spMkLst>
        </pc:spChg>
        <pc:spChg chg="mod">
          <ac:chgData name="Bozman, Adam Nathaniel" userId="f0638ef9-1deb-4360-a9b3-4111be3bf51a" providerId="ADAL" clId="{655DDF61-3B04-4EAA-AE87-392B13A4D21B}" dt="2022-10-24T16:31:35.803" v="2419" actId="403"/>
          <ac:spMkLst>
            <pc:docMk/>
            <pc:sldMk cId="162312243" sldId="282"/>
            <ac:spMk id="6" creationId="{EEF0D0AF-BA9D-BA4C-AB3F-F8D9E7955440}"/>
          </ac:spMkLst>
        </pc:spChg>
        <pc:spChg chg="mod">
          <ac:chgData name="Bozman, Adam Nathaniel" userId="f0638ef9-1deb-4360-a9b3-4111be3bf51a" providerId="ADAL" clId="{655DDF61-3B04-4EAA-AE87-392B13A4D21B}" dt="2022-10-24T16:32:18.086" v="2423" actId="20577"/>
          <ac:spMkLst>
            <pc:docMk/>
            <pc:sldMk cId="162312243" sldId="282"/>
            <ac:spMk id="9" creationId="{1281FBA6-1D68-D5F8-EBCF-BE84094D4F17}"/>
          </ac:spMkLst>
        </pc:spChg>
        <pc:graphicFrameChg chg="add mod modGraphic">
          <ac:chgData name="Bozman, Adam Nathaniel" userId="f0638ef9-1deb-4360-a9b3-4111be3bf51a" providerId="ADAL" clId="{655DDF61-3B04-4EAA-AE87-392B13A4D21B}" dt="2022-10-24T16:25:28.906" v="2416" actId="14100"/>
          <ac:graphicFrameMkLst>
            <pc:docMk/>
            <pc:sldMk cId="162312243" sldId="282"/>
            <ac:graphicFrameMk id="10" creationId="{D2E33AD6-0108-CD17-4E72-74D4C584CB36}"/>
          </ac:graphicFrameMkLst>
        </pc:graphicFrameChg>
      </pc:sldChg>
      <pc:sldChg chg="delSp modSp mod">
        <pc:chgData name="Bozman, Adam Nathaniel" userId="f0638ef9-1deb-4360-a9b3-4111be3bf51a" providerId="ADAL" clId="{655DDF61-3B04-4EAA-AE87-392B13A4D21B}" dt="2022-10-24T19:09:23.892" v="8735" actId="20577"/>
        <pc:sldMkLst>
          <pc:docMk/>
          <pc:sldMk cId="137111511" sldId="283"/>
        </pc:sldMkLst>
        <pc:spChg chg="del">
          <ac:chgData name="Bozman, Adam Nathaniel" userId="f0638ef9-1deb-4360-a9b3-4111be3bf51a" providerId="ADAL" clId="{655DDF61-3B04-4EAA-AE87-392B13A4D21B}" dt="2022-10-24T18:48:54.569" v="7637" actId="21"/>
          <ac:spMkLst>
            <pc:docMk/>
            <pc:sldMk cId="137111511" sldId="283"/>
            <ac:spMk id="3" creationId="{14717B6F-342C-64DC-DF06-CF21EDBB54F0}"/>
          </ac:spMkLst>
        </pc:spChg>
        <pc:spChg chg="mod">
          <ac:chgData name="Bozman, Adam Nathaniel" userId="f0638ef9-1deb-4360-a9b3-4111be3bf51a" providerId="ADAL" clId="{655DDF61-3B04-4EAA-AE87-392B13A4D21B}" dt="2022-10-24T19:09:23.892" v="8735" actId="20577"/>
          <ac:spMkLst>
            <pc:docMk/>
            <pc:sldMk cId="137111511" sldId="283"/>
            <ac:spMk id="6" creationId="{EEF0D0AF-BA9D-BA4C-AB3F-F8D9E7955440}"/>
          </ac:spMkLst>
        </pc:spChg>
      </pc:sldChg>
      <pc:sldChg chg="addSp delSp modSp mod">
        <pc:chgData name="Bozman, Adam Nathaniel" userId="f0638ef9-1deb-4360-a9b3-4111be3bf51a" providerId="ADAL" clId="{655DDF61-3B04-4EAA-AE87-392B13A4D21B}" dt="2022-10-24T19:10:31.789" v="8742" actId="1440"/>
        <pc:sldMkLst>
          <pc:docMk/>
          <pc:sldMk cId="3470325928" sldId="284"/>
        </pc:sldMkLst>
        <pc:spChg chg="del">
          <ac:chgData name="Bozman, Adam Nathaniel" userId="f0638ef9-1deb-4360-a9b3-4111be3bf51a" providerId="ADAL" clId="{655DDF61-3B04-4EAA-AE87-392B13A4D21B}" dt="2022-10-24T18:00:28.700" v="4393" actId="21"/>
          <ac:spMkLst>
            <pc:docMk/>
            <pc:sldMk cId="3470325928" sldId="284"/>
            <ac:spMk id="3" creationId="{14717B6F-342C-64DC-DF06-CF21EDBB54F0}"/>
          </ac:spMkLst>
        </pc:spChg>
        <pc:spChg chg="mod">
          <ac:chgData name="Bozman, Adam Nathaniel" userId="f0638ef9-1deb-4360-a9b3-4111be3bf51a" providerId="ADAL" clId="{655DDF61-3B04-4EAA-AE87-392B13A4D21B}" dt="2022-10-24T19:09:59.587" v="8738" actId="14100"/>
          <ac:spMkLst>
            <pc:docMk/>
            <pc:sldMk cId="3470325928" sldId="284"/>
            <ac:spMk id="6" creationId="{EEF0D0AF-BA9D-BA4C-AB3F-F8D9E7955440}"/>
          </ac:spMkLst>
        </pc:spChg>
        <pc:picChg chg="add del mod">
          <ac:chgData name="Bozman, Adam Nathaniel" userId="f0638ef9-1deb-4360-a9b3-4111be3bf51a" providerId="ADAL" clId="{655DDF61-3B04-4EAA-AE87-392B13A4D21B}" dt="2022-10-24T18:01:57.516" v="4404" actId="21"/>
          <ac:picMkLst>
            <pc:docMk/>
            <pc:sldMk cId="3470325928" sldId="284"/>
            <ac:picMk id="5" creationId="{25701666-029B-6502-3D19-4220C7476A38}"/>
          </ac:picMkLst>
        </pc:picChg>
        <pc:picChg chg="add mod">
          <ac:chgData name="Bozman, Adam Nathaniel" userId="f0638ef9-1deb-4360-a9b3-4111be3bf51a" providerId="ADAL" clId="{655DDF61-3B04-4EAA-AE87-392B13A4D21B}" dt="2022-10-24T19:10:31.789" v="8742" actId="1440"/>
          <ac:picMkLst>
            <pc:docMk/>
            <pc:sldMk cId="3470325928" sldId="284"/>
            <ac:picMk id="10" creationId="{22174FFC-DAC7-A939-3E4C-DBEF7B24EF50}"/>
          </ac:picMkLst>
        </pc:picChg>
      </pc:sldChg>
      <pc:sldChg chg="del">
        <pc:chgData name="Bozman, Adam Nathaniel" userId="f0638ef9-1deb-4360-a9b3-4111be3bf51a" providerId="ADAL" clId="{655DDF61-3B04-4EAA-AE87-392B13A4D21B}" dt="2022-10-24T18:58:47.294" v="7881" actId="2696"/>
        <pc:sldMkLst>
          <pc:docMk/>
          <pc:sldMk cId="2676903224" sldId="285"/>
        </pc:sldMkLst>
      </pc:sldChg>
      <pc:sldChg chg="delSp modSp mod">
        <pc:chgData name="Bozman, Adam Nathaniel" userId="f0638ef9-1deb-4360-a9b3-4111be3bf51a" providerId="ADAL" clId="{655DDF61-3B04-4EAA-AE87-392B13A4D21B}" dt="2022-10-24T18:28:37.665" v="6242" actId="20577"/>
        <pc:sldMkLst>
          <pc:docMk/>
          <pc:sldMk cId="1391905796" sldId="286"/>
        </pc:sldMkLst>
        <pc:spChg chg="del">
          <ac:chgData name="Bozman, Adam Nathaniel" userId="f0638ef9-1deb-4360-a9b3-4111be3bf51a" providerId="ADAL" clId="{655DDF61-3B04-4EAA-AE87-392B13A4D21B}" dt="2022-10-24T18:12:48.655" v="4971" actId="21"/>
          <ac:spMkLst>
            <pc:docMk/>
            <pc:sldMk cId="1391905796" sldId="286"/>
            <ac:spMk id="3" creationId="{14717B6F-342C-64DC-DF06-CF21EDBB54F0}"/>
          </ac:spMkLst>
        </pc:spChg>
        <pc:spChg chg="mod">
          <ac:chgData name="Bozman, Adam Nathaniel" userId="f0638ef9-1deb-4360-a9b3-4111be3bf51a" providerId="ADAL" clId="{655DDF61-3B04-4EAA-AE87-392B13A4D21B}" dt="2022-10-24T18:28:37.665" v="6242" actId="20577"/>
          <ac:spMkLst>
            <pc:docMk/>
            <pc:sldMk cId="1391905796" sldId="286"/>
            <ac:spMk id="6" creationId="{EEF0D0AF-BA9D-BA4C-AB3F-F8D9E7955440}"/>
          </ac:spMkLst>
        </pc:spChg>
      </pc:sldChg>
      <pc:sldChg chg="addSp delSp modSp mod">
        <pc:chgData name="Bozman, Adam Nathaniel" userId="f0638ef9-1deb-4360-a9b3-4111be3bf51a" providerId="ADAL" clId="{655DDF61-3B04-4EAA-AE87-392B13A4D21B}" dt="2022-10-24T18:28:27.025" v="6239" actId="20577"/>
        <pc:sldMkLst>
          <pc:docMk/>
          <pc:sldMk cId="2809056514" sldId="287"/>
        </pc:sldMkLst>
        <pc:spChg chg="del">
          <ac:chgData name="Bozman, Adam Nathaniel" userId="f0638ef9-1deb-4360-a9b3-4111be3bf51a" providerId="ADAL" clId="{655DDF61-3B04-4EAA-AE87-392B13A4D21B}" dt="2022-10-24T18:17:20.310" v="5498" actId="21"/>
          <ac:spMkLst>
            <pc:docMk/>
            <pc:sldMk cId="2809056514" sldId="287"/>
            <ac:spMk id="3" creationId="{14717B6F-342C-64DC-DF06-CF21EDBB54F0}"/>
          </ac:spMkLst>
        </pc:spChg>
        <pc:spChg chg="add mod">
          <ac:chgData name="Bozman, Adam Nathaniel" userId="f0638ef9-1deb-4360-a9b3-4111be3bf51a" providerId="ADAL" clId="{655DDF61-3B04-4EAA-AE87-392B13A4D21B}" dt="2022-10-24T18:28:27.025" v="6239" actId="20577"/>
          <ac:spMkLst>
            <pc:docMk/>
            <pc:sldMk cId="2809056514" sldId="287"/>
            <ac:spMk id="4" creationId="{C7F54970-4E6D-CDCB-45C3-2B4E5ACB709E}"/>
          </ac:spMkLst>
        </pc:spChg>
        <pc:spChg chg="del">
          <ac:chgData name="Bozman, Adam Nathaniel" userId="f0638ef9-1deb-4360-a9b3-4111be3bf51a" providerId="ADAL" clId="{655DDF61-3B04-4EAA-AE87-392B13A4D21B}" dt="2022-10-24T18:17:22.927" v="5499" actId="21"/>
          <ac:spMkLst>
            <pc:docMk/>
            <pc:sldMk cId="2809056514" sldId="287"/>
            <ac:spMk id="6" creationId="{EEF0D0AF-BA9D-BA4C-AB3F-F8D9E7955440}"/>
          </ac:spMkLst>
        </pc:spChg>
      </pc:sldChg>
      <pc:sldChg chg="addSp delSp modSp mod">
        <pc:chgData name="Bozman, Adam Nathaniel" userId="f0638ef9-1deb-4360-a9b3-4111be3bf51a" providerId="ADAL" clId="{655DDF61-3B04-4EAA-AE87-392B13A4D21B}" dt="2022-10-24T18:33:10.129" v="7111" actId="313"/>
        <pc:sldMkLst>
          <pc:docMk/>
          <pc:sldMk cId="1860902745" sldId="288"/>
        </pc:sldMkLst>
        <pc:spChg chg="del">
          <ac:chgData name="Bozman, Adam Nathaniel" userId="f0638ef9-1deb-4360-a9b3-4111be3bf51a" providerId="ADAL" clId="{655DDF61-3B04-4EAA-AE87-392B13A4D21B}" dt="2022-10-24T18:28:50.639" v="6245" actId="21"/>
          <ac:spMkLst>
            <pc:docMk/>
            <pc:sldMk cId="1860902745" sldId="288"/>
            <ac:spMk id="3" creationId="{14717B6F-342C-64DC-DF06-CF21EDBB54F0}"/>
          </ac:spMkLst>
        </pc:spChg>
        <pc:spChg chg="add mod">
          <ac:chgData name="Bozman, Adam Nathaniel" userId="f0638ef9-1deb-4360-a9b3-4111be3bf51a" providerId="ADAL" clId="{655DDF61-3B04-4EAA-AE87-392B13A4D21B}" dt="2022-10-24T18:33:10.129" v="7111" actId="313"/>
          <ac:spMkLst>
            <pc:docMk/>
            <pc:sldMk cId="1860902745" sldId="288"/>
            <ac:spMk id="4" creationId="{0244B13B-1ECB-9CB2-B343-5678DC5C5A7B}"/>
          </ac:spMkLst>
        </pc:spChg>
        <pc:spChg chg="del">
          <ac:chgData name="Bozman, Adam Nathaniel" userId="f0638ef9-1deb-4360-a9b3-4111be3bf51a" providerId="ADAL" clId="{655DDF61-3B04-4EAA-AE87-392B13A4D21B}" dt="2022-10-24T18:28:52.544" v="6246" actId="21"/>
          <ac:spMkLst>
            <pc:docMk/>
            <pc:sldMk cId="1860902745" sldId="288"/>
            <ac:spMk id="6" creationId="{EEF0D0AF-BA9D-BA4C-AB3F-F8D9E7955440}"/>
          </ac:spMkLst>
        </pc:spChg>
      </pc:sldChg>
      <pc:sldChg chg="addSp delSp modSp add mod">
        <pc:chgData name="Bozman, Adam Nathaniel" userId="f0638ef9-1deb-4360-a9b3-4111be3bf51a" providerId="ADAL" clId="{655DDF61-3B04-4EAA-AE87-392B13A4D21B}" dt="2022-10-24T19:11:09.219" v="8743" actId="1076"/>
        <pc:sldMkLst>
          <pc:docMk/>
          <pc:sldMk cId="1641328148" sldId="289"/>
        </pc:sldMkLst>
        <pc:spChg chg="mod">
          <ac:chgData name="Bozman, Adam Nathaniel" userId="f0638ef9-1deb-4360-a9b3-4111be3bf51a" providerId="ADAL" clId="{655DDF61-3B04-4EAA-AE87-392B13A4D21B}" dt="2022-10-24T18:03:03.539" v="4427" actId="20577"/>
          <ac:spMkLst>
            <pc:docMk/>
            <pc:sldMk cId="1641328148" sldId="289"/>
            <ac:spMk id="2" creationId="{900AD881-4292-3942-BA86-91F62FAFA2BA}"/>
          </ac:spMkLst>
        </pc:spChg>
        <pc:spChg chg="del">
          <ac:chgData name="Bozman, Adam Nathaniel" userId="f0638ef9-1deb-4360-a9b3-4111be3bf51a" providerId="ADAL" clId="{655DDF61-3B04-4EAA-AE87-392B13A4D21B}" dt="2022-10-24T18:03:07.009" v="4428" actId="21"/>
          <ac:spMkLst>
            <pc:docMk/>
            <pc:sldMk cId="1641328148" sldId="289"/>
            <ac:spMk id="6" creationId="{EEF0D0AF-BA9D-BA4C-AB3F-F8D9E7955440}"/>
          </ac:spMkLst>
        </pc:spChg>
        <pc:picChg chg="add del mod">
          <ac:chgData name="Bozman, Adam Nathaniel" userId="f0638ef9-1deb-4360-a9b3-4111be3bf51a" providerId="ADAL" clId="{655DDF61-3B04-4EAA-AE87-392B13A4D21B}" dt="2022-10-24T18:03:24.629" v="4438" actId="931"/>
          <ac:picMkLst>
            <pc:docMk/>
            <pc:sldMk cId="1641328148" sldId="289"/>
            <ac:picMk id="4" creationId="{A2DAB266-EDF7-736F-2DA2-134FF9C62396}"/>
          </ac:picMkLst>
        </pc:picChg>
        <pc:picChg chg="add del mod">
          <ac:chgData name="Bozman, Adam Nathaniel" userId="f0638ef9-1deb-4360-a9b3-4111be3bf51a" providerId="ADAL" clId="{655DDF61-3B04-4EAA-AE87-392B13A4D21B}" dt="2022-10-24T18:03:24.629" v="4438" actId="931"/>
          <ac:picMkLst>
            <pc:docMk/>
            <pc:sldMk cId="1641328148" sldId="289"/>
            <ac:picMk id="9" creationId="{D5BF22CE-90E9-07ED-EE67-405B3D170975}"/>
          </ac:picMkLst>
        </pc:picChg>
        <pc:picChg chg="add mod">
          <ac:chgData name="Bozman, Adam Nathaniel" userId="f0638ef9-1deb-4360-a9b3-4111be3bf51a" providerId="ADAL" clId="{655DDF61-3B04-4EAA-AE87-392B13A4D21B}" dt="2022-10-24T19:11:09.219" v="8743" actId="1076"/>
          <ac:picMkLst>
            <pc:docMk/>
            <pc:sldMk cId="1641328148" sldId="289"/>
            <ac:picMk id="12" creationId="{37636547-B819-A979-4C81-CBE56EFC122F}"/>
          </ac:picMkLst>
        </pc:picChg>
        <pc:picChg chg="add mod">
          <ac:chgData name="Bozman, Adam Nathaniel" userId="f0638ef9-1deb-4360-a9b3-4111be3bf51a" providerId="ADAL" clId="{655DDF61-3B04-4EAA-AE87-392B13A4D21B}" dt="2022-10-24T18:04:14.831" v="4456" actId="1440"/>
          <ac:picMkLst>
            <pc:docMk/>
            <pc:sldMk cId="1641328148" sldId="289"/>
            <ac:picMk id="15" creationId="{883A576C-EFDD-9672-71EA-74914E2E8FC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2918FE-6309-43AE-B7FC-36C348100411}" type="doc">
      <dgm:prSet loTypeId="urn:microsoft.com/office/officeart/2005/8/layout/cycle6" loCatId="cycle" qsTypeId="urn:microsoft.com/office/officeart/2005/8/quickstyle/3d2" qsCatId="3D" csTypeId="urn:microsoft.com/office/officeart/2005/8/colors/colorful1" csCatId="colorful" phldr="1"/>
      <dgm:spPr/>
      <dgm:t>
        <a:bodyPr/>
        <a:lstStyle/>
        <a:p>
          <a:endParaRPr lang="en-US"/>
        </a:p>
      </dgm:t>
    </dgm:pt>
    <dgm:pt modelId="{F5784310-514B-44AD-9415-20D9850FB385}">
      <dgm:prSet phldrT="[Text]"/>
      <dgm:spPr/>
      <dgm:t>
        <a:bodyPr/>
        <a:lstStyle/>
        <a:p>
          <a:r>
            <a:rPr lang="en-US" dirty="0"/>
            <a:t>Naïve</a:t>
          </a:r>
        </a:p>
      </dgm:t>
    </dgm:pt>
    <dgm:pt modelId="{2E54217B-10C5-4FCC-9B97-0BCAD2518BCB}" type="parTrans" cxnId="{7C009F08-6C30-410F-97D8-8BB9B082FE28}">
      <dgm:prSet/>
      <dgm:spPr/>
      <dgm:t>
        <a:bodyPr/>
        <a:lstStyle/>
        <a:p>
          <a:endParaRPr lang="en-US"/>
        </a:p>
      </dgm:t>
    </dgm:pt>
    <dgm:pt modelId="{064E4C38-3A31-4E27-AA19-882E40EDB066}" type="sibTrans" cxnId="{7C009F08-6C30-410F-97D8-8BB9B082FE28}">
      <dgm:prSet/>
      <dgm:spPr/>
      <dgm:t>
        <a:bodyPr/>
        <a:lstStyle/>
        <a:p>
          <a:endParaRPr lang="en-US"/>
        </a:p>
      </dgm:t>
    </dgm:pt>
    <dgm:pt modelId="{7EF1106A-61C4-4890-B122-E938E5447444}">
      <dgm:prSet phldrT="[Text]"/>
      <dgm:spPr/>
      <dgm:t>
        <a:bodyPr/>
        <a:lstStyle/>
        <a:p>
          <a:r>
            <a:rPr lang="en-US" dirty="0"/>
            <a:t>Long-term</a:t>
          </a:r>
        </a:p>
      </dgm:t>
    </dgm:pt>
    <dgm:pt modelId="{FB76A310-6C0F-4ADD-A52B-8FD2BEFDD757}" type="parTrans" cxnId="{FD89C70F-0972-428E-AE9D-980B7075E7CE}">
      <dgm:prSet/>
      <dgm:spPr/>
      <dgm:t>
        <a:bodyPr/>
        <a:lstStyle/>
        <a:p>
          <a:endParaRPr lang="en-US"/>
        </a:p>
      </dgm:t>
    </dgm:pt>
    <dgm:pt modelId="{4CD35FF3-76AE-4A7A-9197-ECCC92CB5980}" type="sibTrans" cxnId="{FD89C70F-0972-428E-AE9D-980B7075E7CE}">
      <dgm:prSet/>
      <dgm:spPr/>
      <dgm:t>
        <a:bodyPr/>
        <a:lstStyle/>
        <a:p>
          <a:endParaRPr lang="en-US"/>
        </a:p>
      </dgm:t>
    </dgm:pt>
    <dgm:pt modelId="{F6F59C48-89FC-43DC-846B-296C7B91A259}">
      <dgm:prSet phldrT="[Text]"/>
      <dgm:spPr/>
      <dgm:t>
        <a:bodyPr/>
        <a:lstStyle/>
        <a:p>
          <a:r>
            <a:rPr lang="en-US" dirty="0"/>
            <a:t>Fanatic</a:t>
          </a:r>
        </a:p>
      </dgm:t>
    </dgm:pt>
    <dgm:pt modelId="{0CB03D06-CD90-4EBD-AE8F-49D49BF43BDE}" type="parTrans" cxnId="{CAB27534-40DB-40F4-A7B2-20BBDB14F3DB}">
      <dgm:prSet/>
      <dgm:spPr/>
      <dgm:t>
        <a:bodyPr/>
        <a:lstStyle/>
        <a:p>
          <a:endParaRPr lang="en-US"/>
        </a:p>
      </dgm:t>
    </dgm:pt>
    <dgm:pt modelId="{3D445FE3-84BA-45AF-8BB8-C9A7B9784D10}" type="sibTrans" cxnId="{CAB27534-40DB-40F4-A7B2-20BBDB14F3DB}">
      <dgm:prSet/>
      <dgm:spPr/>
      <dgm:t>
        <a:bodyPr/>
        <a:lstStyle/>
        <a:p>
          <a:endParaRPr lang="en-US"/>
        </a:p>
      </dgm:t>
    </dgm:pt>
    <dgm:pt modelId="{5080E13A-6478-46D3-BEB6-7BB85C19823B}">
      <dgm:prSet phldrT="[Text]"/>
      <dgm:spPr/>
      <dgm:t>
        <a:bodyPr/>
        <a:lstStyle/>
        <a:p>
          <a:r>
            <a:rPr lang="en-US" dirty="0"/>
            <a:t>Short-term</a:t>
          </a:r>
        </a:p>
      </dgm:t>
    </dgm:pt>
    <dgm:pt modelId="{9A88D91F-BC45-40F0-BD7B-7DE0282190CE}" type="parTrans" cxnId="{963CFD2E-C8CB-44E5-82CC-6C49A6CF793D}">
      <dgm:prSet/>
      <dgm:spPr/>
      <dgm:t>
        <a:bodyPr/>
        <a:lstStyle/>
        <a:p>
          <a:endParaRPr lang="en-US"/>
        </a:p>
      </dgm:t>
    </dgm:pt>
    <dgm:pt modelId="{0F3D07A4-7026-4865-80C3-182BB9C6BCA9}" type="sibTrans" cxnId="{963CFD2E-C8CB-44E5-82CC-6C49A6CF793D}">
      <dgm:prSet/>
      <dgm:spPr/>
      <dgm:t>
        <a:bodyPr/>
        <a:lstStyle/>
        <a:p>
          <a:endParaRPr lang="en-US"/>
        </a:p>
      </dgm:t>
    </dgm:pt>
    <dgm:pt modelId="{531CE791-8AC0-49B2-9B05-33AB9F119D2B}" type="pres">
      <dgm:prSet presAssocID="{5F2918FE-6309-43AE-B7FC-36C348100411}" presName="cycle" presStyleCnt="0">
        <dgm:presLayoutVars>
          <dgm:dir/>
          <dgm:resizeHandles val="exact"/>
        </dgm:presLayoutVars>
      </dgm:prSet>
      <dgm:spPr/>
    </dgm:pt>
    <dgm:pt modelId="{E4789D3C-FF88-44C1-99F0-12D7956162F9}" type="pres">
      <dgm:prSet presAssocID="{F5784310-514B-44AD-9415-20D9850FB385}" presName="node" presStyleLbl="node1" presStyleIdx="0" presStyleCnt="4">
        <dgm:presLayoutVars>
          <dgm:bulletEnabled val="1"/>
        </dgm:presLayoutVars>
      </dgm:prSet>
      <dgm:spPr/>
    </dgm:pt>
    <dgm:pt modelId="{8E6AB766-DB4C-4792-BEDE-29CFC302C77D}" type="pres">
      <dgm:prSet presAssocID="{F5784310-514B-44AD-9415-20D9850FB385}" presName="spNode" presStyleCnt="0"/>
      <dgm:spPr/>
    </dgm:pt>
    <dgm:pt modelId="{8A76F8E4-6A75-459C-AC2C-573FE38C0858}" type="pres">
      <dgm:prSet presAssocID="{064E4C38-3A31-4E27-AA19-882E40EDB066}" presName="sibTrans" presStyleLbl="sibTrans1D1" presStyleIdx="0" presStyleCnt="4"/>
      <dgm:spPr/>
    </dgm:pt>
    <dgm:pt modelId="{15A69AC2-BC40-43C6-A726-173038686465}" type="pres">
      <dgm:prSet presAssocID="{7EF1106A-61C4-4890-B122-E938E5447444}" presName="node" presStyleLbl="node1" presStyleIdx="1" presStyleCnt="4">
        <dgm:presLayoutVars>
          <dgm:bulletEnabled val="1"/>
        </dgm:presLayoutVars>
      </dgm:prSet>
      <dgm:spPr/>
    </dgm:pt>
    <dgm:pt modelId="{DEECD881-CE70-49FA-93C2-B5B87168DEF8}" type="pres">
      <dgm:prSet presAssocID="{7EF1106A-61C4-4890-B122-E938E5447444}" presName="spNode" presStyleCnt="0"/>
      <dgm:spPr/>
    </dgm:pt>
    <dgm:pt modelId="{43D5FAC0-3EC6-4D22-B8CD-957FDF7E4191}" type="pres">
      <dgm:prSet presAssocID="{4CD35FF3-76AE-4A7A-9197-ECCC92CB5980}" presName="sibTrans" presStyleLbl="sibTrans1D1" presStyleIdx="1" presStyleCnt="4"/>
      <dgm:spPr/>
    </dgm:pt>
    <dgm:pt modelId="{A98EA720-DF6F-4293-A54E-577B5626EBF4}" type="pres">
      <dgm:prSet presAssocID="{F6F59C48-89FC-43DC-846B-296C7B91A259}" presName="node" presStyleLbl="node1" presStyleIdx="2" presStyleCnt="4">
        <dgm:presLayoutVars>
          <dgm:bulletEnabled val="1"/>
        </dgm:presLayoutVars>
      </dgm:prSet>
      <dgm:spPr/>
    </dgm:pt>
    <dgm:pt modelId="{3DE4E2B1-EDB5-4A35-B42E-ECB3C725AD05}" type="pres">
      <dgm:prSet presAssocID="{F6F59C48-89FC-43DC-846B-296C7B91A259}" presName="spNode" presStyleCnt="0"/>
      <dgm:spPr/>
    </dgm:pt>
    <dgm:pt modelId="{B72BDA8E-F2A6-4665-8133-133A0E2205C8}" type="pres">
      <dgm:prSet presAssocID="{3D445FE3-84BA-45AF-8BB8-C9A7B9784D10}" presName="sibTrans" presStyleLbl="sibTrans1D1" presStyleIdx="2" presStyleCnt="4"/>
      <dgm:spPr/>
    </dgm:pt>
    <dgm:pt modelId="{2AF585B1-63EE-468F-A9D4-9C78A14A2A2D}" type="pres">
      <dgm:prSet presAssocID="{5080E13A-6478-46D3-BEB6-7BB85C19823B}" presName="node" presStyleLbl="node1" presStyleIdx="3" presStyleCnt="4">
        <dgm:presLayoutVars>
          <dgm:bulletEnabled val="1"/>
        </dgm:presLayoutVars>
      </dgm:prSet>
      <dgm:spPr/>
    </dgm:pt>
    <dgm:pt modelId="{EC28358B-96E3-4537-B761-A21AA3A44C5E}" type="pres">
      <dgm:prSet presAssocID="{5080E13A-6478-46D3-BEB6-7BB85C19823B}" presName="spNode" presStyleCnt="0"/>
      <dgm:spPr/>
    </dgm:pt>
    <dgm:pt modelId="{C84063B8-35C2-4A7F-A996-A196DDD5FF09}" type="pres">
      <dgm:prSet presAssocID="{0F3D07A4-7026-4865-80C3-182BB9C6BCA9}" presName="sibTrans" presStyleLbl="sibTrans1D1" presStyleIdx="3" presStyleCnt="4"/>
      <dgm:spPr/>
    </dgm:pt>
  </dgm:ptLst>
  <dgm:cxnLst>
    <dgm:cxn modelId="{28B48B00-1839-4DE7-9803-B540F3D6BF29}" type="presOf" srcId="{0F3D07A4-7026-4865-80C3-182BB9C6BCA9}" destId="{C84063B8-35C2-4A7F-A996-A196DDD5FF09}" srcOrd="0" destOrd="0" presId="urn:microsoft.com/office/officeart/2005/8/layout/cycle6"/>
    <dgm:cxn modelId="{7C009F08-6C30-410F-97D8-8BB9B082FE28}" srcId="{5F2918FE-6309-43AE-B7FC-36C348100411}" destId="{F5784310-514B-44AD-9415-20D9850FB385}" srcOrd="0" destOrd="0" parTransId="{2E54217B-10C5-4FCC-9B97-0BCAD2518BCB}" sibTransId="{064E4C38-3A31-4E27-AA19-882E40EDB066}"/>
    <dgm:cxn modelId="{FD89C70F-0972-428E-AE9D-980B7075E7CE}" srcId="{5F2918FE-6309-43AE-B7FC-36C348100411}" destId="{7EF1106A-61C4-4890-B122-E938E5447444}" srcOrd="1" destOrd="0" parTransId="{FB76A310-6C0F-4ADD-A52B-8FD2BEFDD757}" sibTransId="{4CD35FF3-76AE-4A7A-9197-ECCC92CB5980}"/>
    <dgm:cxn modelId="{45250C2E-8415-46AA-8D79-15590EA79979}" type="presOf" srcId="{F6F59C48-89FC-43DC-846B-296C7B91A259}" destId="{A98EA720-DF6F-4293-A54E-577B5626EBF4}" srcOrd="0" destOrd="0" presId="urn:microsoft.com/office/officeart/2005/8/layout/cycle6"/>
    <dgm:cxn modelId="{963CFD2E-C8CB-44E5-82CC-6C49A6CF793D}" srcId="{5F2918FE-6309-43AE-B7FC-36C348100411}" destId="{5080E13A-6478-46D3-BEB6-7BB85C19823B}" srcOrd="3" destOrd="0" parTransId="{9A88D91F-BC45-40F0-BD7B-7DE0282190CE}" sibTransId="{0F3D07A4-7026-4865-80C3-182BB9C6BCA9}"/>
    <dgm:cxn modelId="{CAB27534-40DB-40F4-A7B2-20BBDB14F3DB}" srcId="{5F2918FE-6309-43AE-B7FC-36C348100411}" destId="{F6F59C48-89FC-43DC-846B-296C7B91A259}" srcOrd="2" destOrd="0" parTransId="{0CB03D06-CD90-4EBD-AE8F-49D49BF43BDE}" sibTransId="{3D445FE3-84BA-45AF-8BB8-C9A7B9784D10}"/>
    <dgm:cxn modelId="{0E16DC38-081B-41D2-94F5-350A661A430D}" type="presOf" srcId="{5F2918FE-6309-43AE-B7FC-36C348100411}" destId="{531CE791-8AC0-49B2-9B05-33AB9F119D2B}" srcOrd="0" destOrd="0" presId="urn:microsoft.com/office/officeart/2005/8/layout/cycle6"/>
    <dgm:cxn modelId="{7B37CB62-B1CC-41E8-8023-A5D4F545C083}" type="presOf" srcId="{3D445FE3-84BA-45AF-8BB8-C9A7B9784D10}" destId="{B72BDA8E-F2A6-4665-8133-133A0E2205C8}" srcOrd="0" destOrd="0" presId="urn:microsoft.com/office/officeart/2005/8/layout/cycle6"/>
    <dgm:cxn modelId="{CC1F1D45-49DC-4278-8E82-1561B1DDBCD9}" type="presOf" srcId="{7EF1106A-61C4-4890-B122-E938E5447444}" destId="{15A69AC2-BC40-43C6-A726-173038686465}" srcOrd="0" destOrd="0" presId="urn:microsoft.com/office/officeart/2005/8/layout/cycle6"/>
    <dgm:cxn modelId="{0C6CE5A5-541A-463E-9503-D7D275865476}" type="presOf" srcId="{4CD35FF3-76AE-4A7A-9197-ECCC92CB5980}" destId="{43D5FAC0-3EC6-4D22-B8CD-957FDF7E4191}" srcOrd="0" destOrd="0" presId="urn:microsoft.com/office/officeart/2005/8/layout/cycle6"/>
    <dgm:cxn modelId="{743CEAB9-BF87-45B3-9C41-423D98BC547E}" type="presOf" srcId="{064E4C38-3A31-4E27-AA19-882E40EDB066}" destId="{8A76F8E4-6A75-459C-AC2C-573FE38C0858}" srcOrd="0" destOrd="0" presId="urn:microsoft.com/office/officeart/2005/8/layout/cycle6"/>
    <dgm:cxn modelId="{1A03FBC2-44DF-426B-9AC7-24AFEBF674AD}" type="presOf" srcId="{5080E13A-6478-46D3-BEB6-7BB85C19823B}" destId="{2AF585B1-63EE-468F-A9D4-9C78A14A2A2D}" srcOrd="0" destOrd="0" presId="urn:microsoft.com/office/officeart/2005/8/layout/cycle6"/>
    <dgm:cxn modelId="{8DFA05D5-B10C-4093-9A32-F1AE5B37A1CD}" type="presOf" srcId="{F5784310-514B-44AD-9415-20D9850FB385}" destId="{E4789D3C-FF88-44C1-99F0-12D7956162F9}" srcOrd="0" destOrd="0" presId="urn:microsoft.com/office/officeart/2005/8/layout/cycle6"/>
    <dgm:cxn modelId="{C7F43BB8-4F3A-470E-8D13-6B0AD28D38F7}" type="presParOf" srcId="{531CE791-8AC0-49B2-9B05-33AB9F119D2B}" destId="{E4789D3C-FF88-44C1-99F0-12D7956162F9}" srcOrd="0" destOrd="0" presId="urn:microsoft.com/office/officeart/2005/8/layout/cycle6"/>
    <dgm:cxn modelId="{4529EBA7-B15C-45C3-A4EC-90BDEB1126A3}" type="presParOf" srcId="{531CE791-8AC0-49B2-9B05-33AB9F119D2B}" destId="{8E6AB766-DB4C-4792-BEDE-29CFC302C77D}" srcOrd="1" destOrd="0" presId="urn:microsoft.com/office/officeart/2005/8/layout/cycle6"/>
    <dgm:cxn modelId="{FE7FC985-3E19-40AD-A045-F1FCBA26D55F}" type="presParOf" srcId="{531CE791-8AC0-49B2-9B05-33AB9F119D2B}" destId="{8A76F8E4-6A75-459C-AC2C-573FE38C0858}" srcOrd="2" destOrd="0" presId="urn:microsoft.com/office/officeart/2005/8/layout/cycle6"/>
    <dgm:cxn modelId="{1EDEEBBE-DA75-4F02-A6BD-585629FE12AB}" type="presParOf" srcId="{531CE791-8AC0-49B2-9B05-33AB9F119D2B}" destId="{15A69AC2-BC40-43C6-A726-173038686465}" srcOrd="3" destOrd="0" presId="urn:microsoft.com/office/officeart/2005/8/layout/cycle6"/>
    <dgm:cxn modelId="{749EA2A2-51E5-4BB2-9C78-6C3A90846672}" type="presParOf" srcId="{531CE791-8AC0-49B2-9B05-33AB9F119D2B}" destId="{DEECD881-CE70-49FA-93C2-B5B87168DEF8}" srcOrd="4" destOrd="0" presId="urn:microsoft.com/office/officeart/2005/8/layout/cycle6"/>
    <dgm:cxn modelId="{F502C722-10AB-4812-823D-50D08C3DBE3C}" type="presParOf" srcId="{531CE791-8AC0-49B2-9B05-33AB9F119D2B}" destId="{43D5FAC0-3EC6-4D22-B8CD-957FDF7E4191}" srcOrd="5" destOrd="0" presId="urn:microsoft.com/office/officeart/2005/8/layout/cycle6"/>
    <dgm:cxn modelId="{B0B86896-0255-493A-8B19-63303E095D5C}" type="presParOf" srcId="{531CE791-8AC0-49B2-9B05-33AB9F119D2B}" destId="{A98EA720-DF6F-4293-A54E-577B5626EBF4}" srcOrd="6" destOrd="0" presId="urn:microsoft.com/office/officeart/2005/8/layout/cycle6"/>
    <dgm:cxn modelId="{E93B5090-C562-4027-A944-F7C534F1B325}" type="presParOf" srcId="{531CE791-8AC0-49B2-9B05-33AB9F119D2B}" destId="{3DE4E2B1-EDB5-4A35-B42E-ECB3C725AD05}" srcOrd="7" destOrd="0" presId="urn:microsoft.com/office/officeart/2005/8/layout/cycle6"/>
    <dgm:cxn modelId="{21FE8C3F-803E-4A95-81DD-4E2B6F5B0B54}" type="presParOf" srcId="{531CE791-8AC0-49B2-9B05-33AB9F119D2B}" destId="{B72BDA8E-F2A6-4665-8133-133A0E2205C8}" srcOrd="8" destOrd="0" presId="urn:microsoft.com/office/officeart/2005/8/layout/cycle6"/>
    <dgm:cxn modelId="{43076A65-A67E-4A51-A1D1-56AF22C0EDBE}" type="presParOf" srcId="{531CE791-8AC0-49B2-9B05-33AB9F119D2B}" destId="{2AF585B1-63EE-468F-A9D4-9C78A14A2A2D}" srcOrd="9" destOrd="0" presId="urn:microsoft.com/office/officeart/2005/8/layout/cycle6"/>
    <dgm:cxn modelId="{BE218778-D14C-4B96-AC79-5A11EBFEAF59}" type="presParOf" srcId="{531CE791-8AC0-49B2-9B05-33AB9F119D2B}" destId="{EC28358B-96E3-4537-B761-A21AA3A44C5E}" srcOrd="10" destOrd="0" presId="urn:microsoft.com/office/officeart/2005/8/layout/cycle6"/>
    <dgm:cxn modelId="{09A1B6A4-CE31-4969-8F16-AA974E6849F7}" type="presParOf" srcId="{531CE791-8AC0-49B2-9B05-33AB9F119D2B}" destId="{C84063B8-35C2-4A7F-A996-A196DDD5FF09}" srcOrd="11"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89D3C-FF88-44C1-99F0-12D7956162F9}">
      <dsp:nvSpPr>
        <dsp:cNvPr id="0" name=""/>
        <dsp:cNvSpPr/>
      </dsp:nvSpPr>
      <dsp:spPr>
        <a:xfrm>
          <a:off x="1916216" y="770"/>
          <a:ext cx="512935" cy="33340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Naïve</a:t>
          </a:r>
        </a:p>
      </dsp:txBody>
      <dsp:txXfrm>
        <a:off x="1932492" y="17046"/>
        <a:ext cx="480383" cy="300856"/>
      </dsp:txXfrm>
    </dsp:sp>
    <dsp:sp modelId="{8A76F8E4-6A75-459C-AC2C-573FE38C0858}">
      <dsp:nvSpPr>
        <dsp:cNvPr id="0" name=""/>
        <dsp:cNvSpPr/>
      </dsp:nvSpPr>
      <dsp:spPr>
        <a:xfrm>
          <a:off x="1622388" y="167475"/>
          <a:ext cx="1100591" cy="1100591"/>
        </a:xfrm>
        <a:custGeom>
          <a:avLst/>
          <a:gdLst/>
          <a:ahLst/>
          <a:cxnLst/>
          <a:rect l="0" t="0" r="0" b="0"/>
          <a:pathLst>
            <a:path>
              <a:moveTo>
                <a:pt x="810450" y="65378"/>
              </a:moveTo>
              <a:arcTo wR="550295" hR="550295" stAng="17892792" swAng="2623085"/>
            </a:path>
          </a:pathLst>
        </a:custGeom>
        <a:noFill/>
        <a:ln w="635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15A69AC2-BC40-43C6-A726-173038686465}">
      <dsp:nvSpPr>
        <dsp:cNvPr id="0" name=""/>
        <dsp:cNvSpPr/>
      </dsp:nvSpPr>
      <dsp:spPr>
        <a:xfrm>
          <a:off x="2466512" y="551066"/>
          <a:ext cx="512935" cy="33340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Long-term</a:t>
          </a:r>
        </a:p>
      </dsp:txBody>
      <dsp:txXfrm>
        <a:off x="2482788" y="567342"/>
        <a:ext cx="480383" cy="300856"/>
      </dsp:txXfrm>
    </dsp:sp>
    <dsp:sp modelId="{43D5FAC0-3EC6-4D22-B8CD-957FDF7E4191}">
      <dsp:nvSpPr>
        <dsp:cNvPr id="0" name=""/>
        <dsp:cNvSpPr/>
      </dsp:nvSpPr>
      <dsp:spPr>
        <a:xfrm>
          <a:off x="1622388" y="167475"/>
          <a:ext cx="1100591" cy="1100591"/>
        </a:xfrm>
        <a:custGeom>
          <a:avLst/>
          <a:gdLst/>
          <a:ahLst/>
          <a:cxnLst/>
          <a:rect l="0" t="0" r="0" b="0"/>
          <a:pathLst>
            <a:path>
              <a:moveTo>
                <a:pt x="1073454" y="720974"/>
              </a:moveTo>
              <a:arcTo wR="550295" hR="550295" stAng="1084123" swAng="2623085"/>
            </a:path>
          </a:pathLst>
        </a:custGeom>
        <a:no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A98EA720-DF6F-4293-A54E-577B5626EBF4}">
      <dsp:nvSpPr>
        <dsp:cNvPr id="0" name=""/>
        <dsp:cNvSpPr/>
      </dsp:nvSpPr>
      <dsp:spPr>
        <a:xfrm>
          <a:off x="1916216" y="1101362"/>
          <a:ext cx="512935" cy="333408"/>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Fanatic</a:t>
          </a:r>
        </a:p>
      </dsp:txBody>
      <dsp:txXfrm>
        <a:off x="1932492" y="1117638"/>
        <a:ext cx="480383" cy="300856"/>
      </dsp:txXfrm>
    </dsp:sp>
    <dsp:sp modelId="{B72BDA8E-F2A6-4665-8133-133A0E2205C8}">
      <dsp:nvSpPr>
        <dsp:cNvPr id="0" name=""/>
        <dsp:cNvSpPr/>
      </dsp:nvSpPr>
      <dsp:spPr>
        <a:xfrm>
          <a:off x="1622388" y="167475"/>
          <a:ext cx="1100591" cy="1100591"/>
        </a:xfrm>
        <a:custGeom>
          <a:avLst/>
          <a:gdLst/>
          <a:ahLst/>
          <a:cxnLst/>
          <a:rect l="0" t="0" r="0" b="0"/>
          <a:pathLst>
            <a:path>
              <a:moveTo>
                <a:pt x="290141" y="1035213"/>
              </a:moveTo>
              <a:arcTo wR="550295" hR="550295" stAng="7092792" swAng="2623085"/>
            </a:path>
          </a:pathLst>
        </a:custGeom>
        <a:noFill/>
        <a:ln w="635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2AF585B1-63EE-468F-A9D4-9C78A14A2A2D}">
      <dsp:nvSpPr>
        <dsp:cNvPr id="0" name=""/>
        <dsp:cNvSpPr/>
      </dsp:nvSpPr>
      <dsp:spPr>
        <a:xfrm>
          <a:off x="1365920" y="551066"/>
          <a:ext cx="512935" cy="33340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Short-term</a:t>
          </a:r>
        </a:p>
      </dsp:txBody>
      <dsp:txXfrm>
        <a:off x="1382196" y="567342"/>
        <a:ext cx="480383" cy="300856"/>
      </dsp:txXfrm>
    </dsp:sp>
    <dsp:sp modelId="{C84063B8-35C2-4A7F-A996-A196DDD5FF09}">
      <dsp:nvSpPr>
        <dsp:cNvPr id="0" name=""/>
        <dsp:cNvSpPr/>
      </dsp:nvSpPr>
      <dsp:spPr>
        <a:xfrm>
          <a:off x="1622388" y="167475"/>
          <a:ext cx="1100591" cy="1100591"/>
        </a:xfrm>
        <a:custGeom>
          <a:avLst/>
          <a:gdLst/>
          <a:ahLst/>
          <a:cxnLst/>
          <a:rect l="0" t="0" r="0" b="0"/>
          <a:pathLst>
            <a:path>
              <a:moveTo>
                <a:pt x="27137" y="379617"/>
              </a:moveTo>
              <a:arcTo wR="550295" hR="550295" stAng="11884123" swAng="2623085"/>
            </a:path>
          </a:pathLst>
        </a:custGeom>
        <a:noFill/>
        <a:ln w="635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October 24,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5899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October 24,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08020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October 24,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98682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October 24, 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7941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October 24,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2977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October 24, 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206332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960BD-7AC1-4217-9611-AAA56D3EE38F}" type="datetime4">
              <a:rPr lang="en-US" smtClean="0"/>
              <a:pPr/>
              <a:t>October 24, 2022</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9411929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October 24,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25254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October 24,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3065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October 24,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4292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October 24,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04439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960BD-7AC1-4217-9611-AAA56D3EE38F}" type="datetime4">
              <a:rPr lang="en-US" smtClean="0"/>
              <a:pPr/>
              <a:t>October 24, 2022</a:t>
            </a:fld>
            <a:endParaRPr lang="en-US" dirty="0">
              <a:latin typeface="+mn-lt"/>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642152273"/>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490133" y="1930081"/>
            <a:ext cx="9144000" cy="1960530"/>
          </a:xfrm>
        </p:spPr>
        <p:txBody>
          <a:bodyPr/>
          <a:lstStyle/>
          <a:p>
            <a:r>
              <a:rPr lang="en-US" b="1" spc="-150" dirty="0">
                <a:solidFill>
                  <a:schemeClr val="tx1">
                    <a:lumMod val="75000"/>
                    <a:lumOff val="25000"/>
                  </a:schemeClr>
                </a:solidFill>
                <a:latin typeface="Corbel" panose="020B0503020204020204" pitchFamily="34" charset="0"/>
                <a:cs typeface="Calibri" panose="020F0502020204030204" pitchFamily="34" charset="0"/>
              </a:rPr>
              <a:t>A theory of financial media</a:t>
            </a:r>
          </a:p>
        </p:txBody>
      </p:sp>
      <p:pic>
        <p:nvPicPr>
          <p:cNvPr id="5" name="Picture 4" descr="A picture containing text, sign&#10;&#10;Description automatically generated">
            <a:extLst>
              <a:ext uri="{FF2B5EF4-FFF2-40B4-BE49-F238E27FC236}">
                <a16:creationId xmlns:a16="http://schemas.microsoft.com/office/drawing/2014/main" id="{D464A24F-A446-5A41-8033-53B1A84C232F}"/>
              </a:ext>
            </a:extLst>
          </p:cNvPr>
          <p:cNvPicPr>
            <a:picLocks noChangeAspect="1"/>
          </p:cNvPicPr>
          <p:nvPr/>
        </p:nvPicPr>
        <p:blipFill>
          <a:blip r:embed="rId2"/>
          <a:stretch>
            <a:fillRect/>
          </a:stretch>
        </p:blipFill>
        <p:spPr>
          <a:xfrm>
            <a:off x="4370968" y="1025992"/>
            <a:ext cx="3450064" cy="681387"/>
          </a:xfrm>
          <a:prstGeom prst="rect">
            <a:avLst/>
          </a:prstGeom>
        </p:spPr>
      </p:pic>
      <p:sp>
        <p:nvSpPr>
          <p:cNvPr id="6" name="Subtitle 2">
            <a:extLst>
              <a:ext uri="{FF2B5EF4-FFF2-40B4-BE49-F238E27FC236}">
                <a16:creationId xmlns:a16="http://schemas.microsoft.com/office/drawing/2014/main" id="{EEF0D0AF-BA9D-BA4C-AB3F-F8D9E7955440}"/>
              </a:ext>
            </a:extLst>
          </p:cNvPr>
          <p:cNvSpPr txBox="1">
            <a:spLocks/>
          </p:cNvSpPr>
          <p:nvPr/>
        </p:nvSpPr>
        <p:spPr>
          <a:xfrm>
            <a:off x="1524000" y="501935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tx1">
                    <a:lumMod val="65000"/>
                    <a:lumOff val="35000"/>
                  </a:schemeClr>
                </a:solidFill>
                <a:latin typeface="Corbel" panose="020B0503020204020204" pitchFamily="34" charset="0"/>
              </a:rPr>
              <a:t>Eitan Goldman, Jordan Martel, Jan </a:t>
            </a:r>
            <a:r>
              <a:rPr lang="en-US" dirty="0" err="1">
                <a:solidFill>
                  <a:schemeClr val="tx1">
                    <a:lumMod val="65000"/>
                    <a:lumOff val="35000"/>
                  </a:schemeClr>
                </a:solidFill>
                <a:latin typeface="Corbel" panose="020B0503020204020204" pitchFamily="34" charset="0"/>
              </a:rPr>
              <a:t>Schneemeier</a:t>
            </a:r>
            <a:endParaRPr lang="en-US" dirty="0">
              <a:solidFill>
                <a:schemeClr val="tx1">
                  <a:lumMod val="65000"/>
                  <a:lumOff val="35000"/>
                </a:schemeClr>
              </a:solidFill>
              <a:latin typeface="Corbel" panose="020B0503020204020204" pitchFamily="34" charset="0"/>
            </a:endParaRPr>
          </a:p>
          <a:p>
            <a:r>
              <a:rPr lang="en-US" dirty="0">
                <a:solidFill>
                  <a:schemeClr val="tx1">
                    <a:lumMod val="65000"/>
                    <a:lumOff val="35000"/>
                  </a:schemeClr>
                </a:solidFill>
                <a:latin typeface="Corbel" panose="020B0503020204020204" pitchFamily="34" charset="0"/>
              </a:rPr>
              <a:t>JFE | July 2022</a:t>
            </a:r>
          </a:p>
        </p:txBody>
      </p:sp>
      <p:sp>
        <p:nvSpPr>
          <p:cNvPr id="8" name="Rectangle 7">
            <a:extLst>
              <a:ext uri="{FF2B5EF4-FFF2-40B4-BE49-F238E27FC236}">
                <a16:creationId xmlns:a16="http://schemas.microsoft.com/office/drawing/2014/main" id="{9A08752B-3956-1B49-A67C-A87B88B39B90}"/>
              </a:ext>
            </a:extLst>
          </p:cNvPr>
          <p:cNvSpPr/>
          <p:nvPr/>
        </p:nvSpPr>
        <p:spPr>
          <a:xfrm>
            <a:off x="5355021" y="4136613"/>
            <a:ext cx="1481958" cy="4572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0" name="Rectangle 9">
            <a:extLst>
              <a:ext uri="{FF2B5EF4-FFF2-40B4-BE49-F238E27FC236}">
                <a16:creationId xmlns:a16="http://schemas.microsoft.com/office/drawing/2014/main" id="{44356E6B-40CF-5F42-B72E-3CEF14FAF60D}"/>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Tree>
    <p:extLst>
      <p:ext uri="{BB962C8B-B14F-4D97-AF65-F5344CB8AC3E}">
        <p14:creationId xmlns:p14="http://schemas.microsoft.com/office/powerpoint/2010/main" val="241469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8479766" cy="914400"/>
          </a:xfrm>
        </p:spPr>
        <p:txBody>
          <a:bodyPr lIns="0" rIns="0">
            <a:noAutofit/>
          </a:bodyPr>
          <a:lstStyle/>
          <a:p>
            <a:pPr algn="l"/>
            <a:r>
              <a:rPr lang="en-US" sz="5400" b="1" spc="-150" dirty="0">
                <a:solidFill>
                  <a:schemeClr val="tx1">
                    <a:lumMod val="75000"/>
                    <a:lumOff val="25000"/>
                  </a:schemeClr>
                </a:solidFill>
                <a:latin typeface="Corbel" panose="020B0503020204020204" pitchFamily="34" charset="0"/>
                <a:cs typeface="Calibri" panose="020F0502020204030204" pitchFamily="34" charset="0"/>
              </a:rPr>
              <a:t>Readers and Informed Traders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668514"/>
            <a:ext cx="7315200" cy="3088973"/>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AB46474-4F42-7252-4BCD-66E64A8070C2}"/>
                  </a:ext>
                </a:extLst>
              </p:cNvPr>
              <p:cNvSpPr txBox="1"/>
              <p:nvPr/>
            </p:nvSpPr>
            <p:spPr>
              <a:xfrm>
                <a:off x="1002248" y="2336997"/>
                <a:ext cx="4973129" cy="3813993"/>
              </a:xfrm>
              <a:prstGeom prst="rect">
                <a:avLst/>
              </a:prstGeom>
              <a:noFill/>
            </p:spPr>
            <p:txBody>
              <a:bodyPr wrap="square" lIns="0" tIns="0" rIns="0" bIns="0" rtlCol="0">
                <a:spAutoFit/>
              </a:bodyPr>
              <a:lstStyle/>
              <a:p>
                <a:r>
                  <a:rPr lang="en-US" i="1" dirty="0">
                    <a:latin typeface="Cambria Math" panose="02040503050406030204" pitchFamily="18" charset="0"/>
                    <a:ea typeface="Cambria Math" panose="02040503050406030204" pitchFamily="18" charset="0"/>
                  </a:rPr>
                  <a:t>At </a:t>
                </a:r>
                <a14:m>
                  <m:oMath xmlns:m="http://schemas.openxmlformats.org/officeDocument/2006/math">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=2</m:t>
                    </m:r>
                  </m:oMath>
                </a14:m>
                <a:r>
                  <a:rPr lang="en-US" i="1" dirty="0">
                    <a:latin typeface="Cambria Math" panose="02040503050406030204" pitchFamily="18" charset="0"/>
                    <a:ea typeface="Cambria Math" panose="02040503050406030204" pitchFamily="18" charset="0"/>
                  </a:rPr>
                  <a:t>, informed traders and readers submit asset demand schedules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oMath>
                </a14:m>
                <a:r>
                  <a:rPr lang="en-US" i="1" dirty="0">
                    <a:latin typeface="Cambria Math" panose="02040503050406030204" pitchFamily="18" charset="0"/>
                    <a:ea typeface="Cambria Math" panose="02040503050406030204" pitchFamily="18" charset="0"/>
                  </a:rPr>
                  <a:t> where </a:t>
                </a:r>
                <a14:m>
                  <m:oMath xmlns:m="http://schemas.openxmlformats.org/officeDocument/2006/math">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m:t>
                    </m:r>
                  </m:oMath>
                </a14:m>
                <a:endParaRPr lang="en-US"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b="0"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𝐾</m:t>
                          </m:r>
                        </m:num>
                        <m:den>
                          <m:r>
                            <a:rPr lang="en-US" b="0" i="1" smtClean="0">
                              <a:latin typeface="Cambria Math" panose="02040503050406030204" pitchFamily="18" charset="0"/>
                              <a:ea typeface="Cambria Math" panose="02040503050406030204" pitchFamily="18" charset="0"/>
                            </a:rPr>
                            <m:t>2</m:t>
                          </m:r>
                        </m:den>
                      </m:f>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oMath>
                  </m:oMathPara>
                </a14:m>
                <a:endParaRPr lang="en-US" dirty="0"/>
              </a:p>
              <a:p>
                <a:pPr>
                  <a:spcBef>
                    <a:spcPts val="600"/>
                  </a:spcBef>
                </a:pPr>
                <a:r>
                  <a:rPr lang="en-US" i="1" dirty="0"/>
                  <a:t>K is part of the quadratic trading cost (</a:t>
                </a:r>
                <a:r>
                  <a:rPr lang="en-US" i="1" dirty="0" err="1"/>
                  <a:t>Pouget</a:t>
                </a:r>
                <a:r>
                  <a:rPr lang="en-US" i="1" dirty="0"/>
                  <a:t> et al., 2017)</a:t>
                </a:r>
              </a:p>
              <a:p>
                <a:endParaRPr lang="en-US" i="1" dirty="0">
                  <a:latin typeface="Cambria Math" panose="02040503050406030204" pitchFamily="18" charset="0"/>
                  <a:ea typeface="Cambria Math" panose="02040503050406030204" pitchFamily="18" charset="0"/>
                </a:endParaRPr>
              </a:p>
              <a:p>
                <a:pPr>
                  <a:spcAft>
                    <a:spcPts val="1200"/>
                  </a:spcAft>
                </a:pPr>
                <a:r>
                  <a:rPr lang="en-US" i="1" dirty="0">
                    <a:latin typeface="Cambria Math" panose="02040503050406030204" pitchFamily="18" charset="0"/>
                    <a:ea typeface="Cambria Math" panose="02040503050406030204" pitchFamily="18" charset="0"/>
                  </a:rPr>
                  <a:t>Meanwhile, </a:t>
                </a:r>
                <a14:m>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b="0" i="1" smtClean="0">
                            <a:latin typeface="Cambria Math" panose="02040503050406030204" pitchFamily="18" charset="0"/>
                            <a:ea typeface="Cambria Math" panose="02040503050406030204" pitchFamily="18" charset="0"/>
                          </a:rPr>
                          <m:t>𝑖</m:t>
                        </m:r>
                      </m:sub>
                    </m:sSub>
                  </m:oMath>
                </a14:m>
                <a:r>
                  <a:rPr lang="en-US" i="1" dirty="0">
                    <a:latin typeface="Cambria Math" panose="02040503050406030204" pitchFamily="18" charset="0"/>
                    <a:ea typeface="Cambria Math" panose="02040503050406030204" pitchFamily="18" charset="0"/>
                  </a:rPr>
                  <a:t> denotes type i’s information set where </a:t>
                </a:r>
                <a14:m>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b="0" i="1" smtClean="0">
                            <a:latin typeface="Cambria Math" panose="02040503050406030204" pitchFamily="18" charset="0"/>
                            <a:ea typeface="Cambria Math" panose="02040503050406030204" pitchFamily="18" charset="0"/>
                          </a:rPr>
                          <m:t>𝐼</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a14:m>
                <a:r>
                  <a:rPr lang="en-US" i="1" dirty="0">
                    <a:latin typeface="Cambria Math" panose="02040503050406030204" pitchFamily="18" charset="0"/>
                    <a:ea typeface="Cambria Math" panose="02040503050406030204" pitchFamily="18" charset="0"/>
                  </a:rPr>
                  <a:t> and </a:t>
                </a:r>
                <a14:m>
                  <m:oMath xmlns:m="http://schemas.openxmlformats.org/officeDocument/2006/math">
                    <m:sSub>
                      <m:sSubPr>
                        <m:ctrlPr>
                          <a:rPr lang="el-GR"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b="0" i="1" smtClean="0">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𝐽</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oMath>
                </a14:m>
                <a:endParaRPr lang="en-US"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𝐼</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𝐾</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i="1" smtClean="0">
                                      <a:latin typeface="Cambria Math" panose="02040503050406030204" pitchFamily="18" charset="0"/>
                                      <a:ea typeface="Cambria Math" panose="02040503050406030204" pitchFamily="18" charset="0"/>
                                    </a:rPr>
                                    <m:t>𝜃</m:t>
                                  </m:r>
                                </m:sub>
                              </m:sSub>
                            </m:e>
                            <m:e>
                              <m:sSub>
                                <m:sSubPr>
                                  <m:ctrlPr>
                                    <a:rPr lang="en-US" i="1">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Ω</m:t>
                                  </m:r>
                                </m:e>
                                <m:sub>
                                  <m:r>
                                    <a:rPr lang="en-US" b="0" i="1" smtClean="0">
                                      <a:latin typeface="Cambria Math" panose="02040503050406030204" pitchFamily="18" charset="0"/>
                                      <a:ea typeface="Cambria Math" panose="02040503050406030204" pitchFamily="18" charset="0"/>
                                    </a:rPr>
                                    <m:t>𝐼</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d>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𝐾</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𝑑</m:t>
                              </m:r>
                            </m:e>
                            <m:sub>
                              <m:r>
                                <a:rPr lang="en-US" i="1" smtClean="0">
                                  <a:latin typeface="Cambria Math" panose="02040503050406030204" pitchFamily="18" charset="0"/>
                                  <a:ea typeface="Cambria Math" panose="02040503050406030204" pitchFamily="18" charset="0"/>
                                </a:rPr>
                                <m:t>𝜃</m:t>
                              </m:r>
                            </m:sub>
                          </m:sSub>
                        </m:e>
                        <m:e>
                          <m:sSub>
                            <m:sSubPr>
                              <m:ctrlPr>
                                <a:rPr lang="en-US" i="1">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Ω</m:t>
                              </m:r>
                            </m:e>
                            <m:sub>
                              <m:r>
                                <a:rPr lang="en-US" b="0" i="1" smtClean="0">
                                  <a:latin typeface="Cambria Math" panose="02040503050406030204" pitchFamily="18" charset="0"/>
                                  <a:ea typeface="Cambria Math" panose="02040503050406030204" pitchFamily="18" charset="0"/>
                                </a:rPr>
                                <m:t>𝑅</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oMath>
                  </m:oMathPara>
                </a14:m>
                <a:endParaRPr lang="en-US" dirty="0"/>
              </a:p>
              <a:p>
                <a:endParaRPr lang="en-US" dirty="0"/>
              </a:p>
            </p:txBody>
          </p:sp>
        </mc:Choice>
        <mc:Fallback>
          <p:sp>
            <p:nvSpPr>
              <p:cNvPr id="3" name="TextBox 2">
                <a:extLst>
                  <a:ext uri="{FF2B5EF4-FFF2-40B4-BE49-F238E27FC236}">
                    <a16:creationId xmlns:a16="http://schemas.microsoft.com/office/drawing/2014/main" id="{EAB46474-4F42-7252-4BCD-66E64A8070C2}"/>
                  </a:ext>
                </a:extLst>
              </p:cNvPr>
              <p:cNvSpPr txBox="1">
                <a:spLocks noRot="1" noChangeAspect="1" noMove="1" noResize="1" noEditPoints="1" noAdjustHandles="1" noChangeArrowheads="1" noChangeShapeType="1" noTextEdit="1"/>
              </p:cNvSpPr>
              <p:nvPr/>
            </p:nvSpPr>
            <p:spPr>
              <a:xfrm>
                <a:off x="1002248" y="2336997"/>
                <a:ext cx="4973129" cy="3813993"/>
              </a:xfrm>
              <a:prstGeom prst="rect">
                <a:avLst/>
              </a:prstGeom>
              <a:blipFill>
                <a:blip r:embed="rId3"/>
                <a:stretch>
                  <a:fillRect l="-2819" t="-2236" r="-24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04F7DE6-0C97-EDF3-B69E-F28343FE541F}"/>
              </a:ext>
            </a:extLst>
          </p:cNvPr>
          <p:cNvSpPr txBox="1"/>
          <p:nvPr/>
        </p:nvSpPr>
        <p:spPr>
          <a:xfrm>
            <a:off x="6344729" y="2321004"/>
            <a:ext cx="4973129" cy="3323987"/>
          </a:xfrm>
          <a:prstGeom prst="rect">
            <a:avLst/>
          </a:prstGeom>
          <a:noFill/>
        </p:spPr>
        <p:txBody>
          <a:bodyPr wrap="square" lIns="0" tIns="0" rIns="0" bIns="0" rtlCol="0">
            <a:spAutoFit/>
          </a:bodyPr>
          <a:lstStyle/>
          <a:p>
            <a:r>
              <a:rPr lang="en-US" b="0" i="1" u="sng" dirty="0">
                <a:ea typeface="Cambria Math" panose="02040503050406030204" pitchFamily="18" charset="0"/>
              </a:rPr>
              <a:t>Assumption 2 </a:t>
            </a:r>
            <a:r>
              <a:rPr lang="en-US" b="0" u="sng" dirty="0">
                <a:ea typeface="Cambria Math" panose="02040503050406030204" pitchFamily="18" charset="0"/>
              </a:rPr>
              <a:t>(</a:t>
            </a:r>
            <a:r>
              <a:rPr lang="en-US" u="sng" dirty="0">
                <a:ea typeface="Cambria Math" panose="02040503050406030204" pitchFamily="18" charset="0"/>
              </a:rPr>
              <a:t>Readers’ observed signals</a:t>
            </a:r>
            <a:r>
              <a:rPr lang="en-US" b="0" u="sng" dirty="0">
                <a:ea typeface="Cambria Math" panose="02040503050406030204" pitchFamily="18" charset="0"/>
              </a:rPr>
              <a:t>): </a:t>
            </a:r>
          </a:p>
          <a:p>
            <a:endParaRPr lang="en-US" i="1" dirty="0">
              <a:ea typeface="Cambria Math" panose="02040503050406030204" pitchFamily="18" charset="0"/>
            </a:endParaRPr>
          </a:p>
          <a:p>
            <a:r>
              <a:rPr lang="en-US" b="1" i="1" dirty="0">
                <a:ea typeface="Cambria Math" panose="02040503050406030204" pitchFamily="18" charset="0"/>
              </a:rPr>
              <a:t>Readers observe the firm’s signal only if it is reported by the journalist</a:t>
            </a:r>
            <a:r>
              <a:rPr lang="en-US" b="1" dirty="0">
                <a:ea typeface="Cambria Math" panose="02040503050406030204" pitchFamily="18" charset="0"/>
              </a:rPr>
              <a:t>.</a:t>
            </a:r>
            <a:r>
              <a:rPr lang="en-US" dirty="0">
                <a:ea typeface="Cambria Math" panose="02040503050406030204" pitchFamily="18" charset="0"/>
              </a:rPr>
              <a:t>  If the signal is reported, they supplement the firm’s signal with stock price information.</a:t>
            </a:r>
          </a:p>
          <a:p>
            <a:endParaRPr lang="en-US" dirty="0">
              <a:ea typeface="Cambria Math" panose="02040503050406030204" pitchFamily="18" charset="0"/>
            </a:endParaRPr>
          </a:p>
          <a:p>
            <a:endParaRPr lang="en-US" dirty="0">
              <a:ea typeface="Cambria Math" panose="02040503050406030204" pitchFamily="18" charset="0"/>
            </a:endParaRPr>
          </a:p>
          <a:p>
            <a:r>
              <a:rPr lang="en-US" b="0" i="1" u="sng" dirty="0">
                <a:ea typeface="Cambria Math" panose="02040503050406030204" pitchFamily="18" charset="0"/>
              </a:rPr>
              <a:t>Assumption 3 </a:t>
            </a:r>
            <a:r>
              <a:rPr lang="en-US" b="0" u="sng" dirty="0">
                <a:ea typeface="Cambria Math" panose="02040503050406030204" pitchFamily="18" charset="0"/>
              </a:rPr>
              <a:t>(No-reporting</a:t>
            </a:r>
            <a:r>
              <a:rPr lang="en-US" u="sng" dirty="0">
                <a:ea typeface="Cambria Math" panose="02040503050406030204" pitchFamily="18" charset="0"/>
              </a:rPr>
              <a:t> benchmark</a:t>
            </a:r>
            <a:r>
              <a:rPr lang="en-US" b="0" u="sng" dirty="0">
                <a:ea typeface="Cambria Math" panose="02040503050406030204" pitchFamily="18" charset="0"/>
              </a:rPr>
              <a:t>):</a:t>
            </a:r>
          </a:p>
          <a:p>
            <a:endParaRPr lang="en-US" dirty="0">
              <a:ea typeface="Cambria Math" panose="02040503050406030204" pitchFamily="18" charset="0"/>
            </a:endParaRPr>
          </a:p>
          <a:p>
            <a:r>
              <a:rPr lang="en-US" b="1" i="1" dirty="0">
                <a:ea typeface="Cambria Math" panose="02040503050406030204" pitchFamily="18" charset="0"/>
              </a:rPr>
              <a:t>Readers do not trade in the absence of a report. </a:t>
            </a:r>
            <a:endParaRPr lang="en-US" b="1" i="1" dirty="0"/>
          </a:p>
          <a:p>
            <a:endParaRPr lang="en-US" dirty="0"/>
          </a:p>
        </p:txBody>
      </p:sp>
    </p:spTree>
    <p:extLst>
      <p:ext uri="{BB962C8B-B14F-4D97-AF65-F5344CB8AC3E}">
        <p14:creationId xmlns:p14="http://schemas.microsoft.com/office/powerpoint/2010/main" val="40421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Proposition 1</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276710" y="1982336"/>
                <a:ext cx="9750954" cy="4624858"/>
              </a:xfrm>
              <a:prstGeom prst="rect">
                <a:avLst/>
              </a:prstGeom>
            </p:spPr>
            <p:txBody>
              <a:bodyPr vert="horz" lIns="91440" tIns="45720" rIns="91440" bIns="45720" numCol="1" spcCol="45720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i="1" dirty="0">
                    <a:solidFill>
                      <a:schemeClr val="tx1">
                        <a:lumMod val="65000"/>
                        <a:lumOff val="35000"/>
                      </a:schemeClr>
                    </a:solidFill>
                    <a:latin typeface="Cambria Math" panose="02040503050406030204" pitchFamily="18" charset="0"/>
                  </a:rPr>
                  <a:t>Proposition 1 (Reporting Strategy).  Given the firm’s signal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𝑠</m:t>
                        </m:r>
                      </m:e>
                      <m:sub>
                        <m:r>
                          <a:rPr lang="en-US" sz="1800" b="0" i="1" smtClean="0">
                            <a:solidFill>
                              <a:schemeClr val="tx1">
                                <a:lumMod val="65000"/>
                                <a:lumOff val="35000"/>
                              </a:schemeClr>
                            </a:solidFill>
                            <a:latin typeface="Cambria Math" panose="02040503050406030204" pitchFamily="18" charset="0"/>
                          </a:rPr>
                          <m:t>𝐹</m:t>
                        </m:r>
                      </m:sub>
                    </m:sSub>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𝐿</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𝐻</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sz="1800" i="1" dirty="0">
                    <a:solidFill>
                      <a:schemeClr val="tx1">
                        <a:lumMod val="65000"/>
                        <a:lumOff val="35000"/>
                      </a:schemeClr>
                    </a:solidFill>
                    <a:latin typeface="Cambria Math" panose="02040503050406030204" pitchFamily="18" charset="0"/>
                  </a:rPr>
                  <a:t> and a conjectured choice </a:t>
                </a:r>
                <a14:m>
                  <m:oMath xmlns:m="http://schemas.openxmlformats.org/officeDocument/2006/math">
                    <m:acc>
                      <m:accPr>
                        <m:chr m:val="̂"/>
                        <m:ctrlPr>
                          <a:rPr lang="en-US" sz="1800" i="1" smtClean="0">
                            <a:solidFill>
                              <a:schemeClr val="tx1">
                                <a:lumMod val="65000"/>
                                <a:lumOff val="35000"/>
                              </a:schemeClr>
                            </a:solidFill>
                            <a:latin typeface="Cambria Math" panose="02040503050406030204" pitchFamily="18" charset="0"/>
                          </a:rPr>
                        </m:ctrlPr>
                      </m:accPr>
                      <m:e>
                        <m:r>
                          <a:rPr lang="en-US" sz="1800" b="0" i="1" smtClean="0">
                            <a:solidFill>
                              <a:schemeClr val="tx1">
                                <a:lumMod val="65000"/>
                                <a:lumOff val="35000"/>
                              </a:schemeClr>
                            </a:solidFill>
                            <a:latin typeface="Cambria Math" panose="02040503050406030204" pitchFamily="18" charset="0"/>
                          </a:rPr>
                          <m:t>𝑚</m:t>
                        </m:r>
                      </m:e>
                    </m:acc>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[1,0]</m:t>
                    </m:r>
                  </m:oMath>
                </a14:m>
                <a:r>
                  <a:rPr lang="en-US" sz="1800" i="1" dirty="0">
                    <a:solidFill>
                      <a:schemeClr val="tx1">
                        <a:lumMod val="65000"/>
                        <a:lumOff val="35000"/>
                      </a:schemeClr>
                    </a:solidFill>
                    <a:latin typeface="Cambria Math" panose="02040503050406030204" pitchFamily="18" charset="0"/>
                  </a:rPr>
                  <a:t>, the journalist’s equilibrium reporting probability is given by:</a:t>
                </a:r>
              </a:p>
              <a:p>
                <a:pPr algn="l">
                  <a:lnSpc>
                    <a:spcPct val="100000"/>
                  </a:lnSpc>
                </a:pPr>
                <a14:m>
                  <m:oMathPara xmlns:m="http://schemas.openxmlformats.org/officeDocument/2006/math">
                    <m:oMathParaPr>
                      <m:jc m:val="centerGroup"/>
                    </m:oMathParaPr>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𝜋</m:t>
                          </m:r>
                        </m:e>
                        <m:sub>
                          <m:r>
                            <a:rPr lang="en-US" sz="1800" b="0" i="1" smtClean="0">
                              <a:solidFill>
                                <a:schemeClr val="tx1">
                                  <a:lumMod val="65000"/>
                                  <a:lumOff val="35000"/>
                                </a:schemeClr>
                              </a:solidFill>
                              <a:latin typeface="Cambria Math" panose="02040503050406030204" pitchFamily="18" charset="0"/>
                            </a:rPr>
                            <m:t>𝑟</m:t>
                          </m:r>
                        </m:sub>
                      </m:sSub>
                      <m:d>
                        <m:dPr>
                          <m:ctrlPr>
                            <a:rPr lang="en-US" sz="1800" b="0" i="1" smtClean="0">
                              <a:solidFill>
                                <a:schemeClr val="tx1">
                                  <a:lumMod val="65000"/>
                                  <a:lumOff val="35000"/>
                                </a:schemeClr>
                              </a:solidFill>
                              <a:latin typeface="Cambria Math" panose="02040503050406030204" pitchFamily="18" charset="0"/>
                            </a:rPr>
                          </m:ctrlPr>
                        </m:dPr>
                        <m:e>
                          <m:sSub>
                            <m:sSubPr>
                              <m:ctrlPr>
                                <a:rPr lang="en-US" sz="1800" i="1">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𝑠</m:t>
                              </m:r>
                            </m:e>
                            <m:sub>
                              <m:r>
                                <a:rPr lang="en-US" sz="1800" b="0" i="1" smtClean="0">
                                  <a:solidFill>
                                    <a:schemeClr val="tx1">
                                      <a:lumMod val="65000"/>
                                      <a:lumOff val="35000"/>
                                    </a:schemeClr>
                                  </a:solidFill>
                                  <a:latin typeface="Cambria Math" panose="02040503050406030204" pitchFamily="18" charset="0"/>
                                </a:rPr>
                                <m:t>𝐹</m:t>
                              </m:r>
                            </m:sub>
                          </m:sSub>
                          <m:r>
                            <a:rPr lang="en-US" sz="1800" b="0" i="1" smtClean="0">
                              <a:solidFill>
                                <a:schemeClr val="tx1">
                                  <a:lumMod val="65000"/>
                                  <a:lumOff val="35000"/>
                                </a:schemeClr>
                              </a:solidFill>
                              <a:latin typeface="Cambria Math" panose="02040503050406030204" pitchFamily="18" charset="0"/>
                            </a:rPr>
                            <m:t>,</m:t>
                          </m:r>
                          <m:acc>
                            <m:accPr>
                              <m:chr m:val="̅"/>
                              <m:ctrlPr>
                                <a:rPr lang="en-US" sz="1800" b="0" i="1" smtClean="0">
                                  <a:solidFill>
                                    <a:schemeClr val="tx1">
                                      <a:lumMod val="65000"/>
                                      <a:lumOff val="35000"/>
                                    </a:schemeClr>
                                  </a:solidFill>
                                  <a:latin typeface="Cambria Math" panose="02040503050406030204" pitchFamily="18" charset="0"/>
                                </a:rPr>
                              </m:ctrlPr>
                            </m:accPr>
                            <m:e>
                              <m:r>
                                <a:rPr lang="en-US" sz="1800" b="0" i="1" smtClean="0">
                                  <a:solidFill>
                                    <a:schemeClr val="tx1">
                                      <a:lumMod val="65000"/>
                                      <a:lumOff val="35000"/>
                                    </a:schemeClr>
                                  </a:solidFill>
                                  <a:latin typeface="Cambria Math" panose="02040503050406030204" pitchFamily="18" charset="0"/>
                                </a:rPr>
                                <m:t>𝑚</m:t>
                              </m:r>
                            </m:e>
                          </m:acc>
                        </m:e>
                      </m:d>
                      <m:r>
                        <a:rPr lang="en-US" sz="1800" b="0" i="1" smtClean="0">
                          <a:solidFill>
                            <a:schemeClr val="tx1">
                              <a:lumMod val="65000"/>
                              <a:lumOff val="35000"/>
                            </a:schemeClr>
                          </a:solidFill>
                          <a:latin typeface="Cambria Math" panose="02040503050406030204" pitchFamily="18" charset="0"/>
                        </a:rPr>
                        <m:t>=</m:t>
                      </m:r>
                      <m:d>
                        <m:dPr>
                          <m:begChr m:val="{"/>
                          <m:endChr m:val=""/>
                          <m:ctrlPr>
                            <a:rPr lang="en-US" sz="1800" b="0" i="1" smtClean="0">
                              <a:solidFill>
                                <a:schemeClr val="tx1">
                                  <a:lumMod val="65000"/>
                                  <a:lumOff val="35000"/>
                                </a:schemeClr>
                              </a:solidFill>
                              <a:latin typeface="Cambria Math" panose="02040503050406030204" pitchFamily="18" charset="0"/>
                            </a:rPr>
                          </m:ctrlPr>
                        </m:dPr>
                        <m:e>
                          <m:eqArr>
                            <m:eqArrPr>
                              <m:ctrlPr>
                                <a:rPr lang="en-US" sz="1800" b="0" i="1" smtClean="0">
                                  <a:solidFill>
                                    <a:schemeClr val="tx1">
                                      <a:lumMod val="65000"/>
                                      <a:lumOff val="35000"/>
                                    </a:schemeClr>
                                  </a:solidFill>
                                  <a:latin typeface="Cambria Math" panose="02040503050406030204" pitchFamily="18" charset="0"/>
                                </a:rPr>
                              </m:ctrlPr>
                            </m:eqArrPr>
                            <m:e>
                              <m:f>
                                <m:fPr>
                                  <m:ctrlPr>
                                    <a:rPr lang="en-US" sz="1800" b="0" i="1" smtClean="0">
                                      <a:solidFill>
                                        <a:schemeClr val="tx1">
                                          <a:lumMod val="65000"/>
                                          <a:lumOff val="35000"/>
                                        </a:schemeClr>
                                      </a:solidFill>
                                      <a:latin typeface="Cambria Math" panose="02040503050406030204" pitchFamily="18" charset="0"/>
                                    </a:rPr>
                                  </m:ctrlPr>
                                </m:fPr>
                                <m:num>
                                  <m:r>
                                    <a:rPr lang="en-US" sz="1800" b="0" i="1" smtClean="0">
                                      <a:solidFill>
                                        <a:schemeClr val="tx1">
                                          <a:lumMod val="65000"/>
                                          <a:lumOff val="35000"/>
                                        </a:schemeClr>
                                      </a:solidFill>
                                      <a:latin typeface="Cambria Math" panose="02040503050406030204" pitchFamily="18" charset="0"/>
                                    </a:rPr>
                                    <m:t>1</m:t>
                                  </m:r>
                                </m:num>
                                <m:den>
                                  <m:sSub>
                                    <m:sSubPr>
                                      <m:ctrlPr>
                                        <a:rPr lang="en-US" sz="1800" i="1">
                                          <a:solidFill>
                                            <a:schemeClr val="tx1">
                                              <a:lumMod val="65000"/>
                                              <a:lumOff val="35000"/>
                                            </a:schemeClr>
                                          </a:solidFill>
                                          <a:latin typeface="Cambria Math" panose="02040503050406030204" pitchFamily="18" charset="0"/>
                                        </a:rPr>
                                      </m:ctrlPr>
                                    </m:sSubPr>
                                    <m:e>
                                      <m:acc>
                                        <m:accPr>
                                          <m:chr m:val="̅"/>
                                          <m:ctrlPr>
                                            <a:rPr lang="en-US" sz="1800" i="1" smtClean="0">
                                              <a:solidFill>
                                                <a:schemeClr val="tx1">
                                                  <a:lumMod val="65000"/>
                                                  <a:lumOff val="35000"/>
                                                </a:schemeClr>
                                              </a:solidFill>
                                              <a:latin typeface="Cambria Math" panose="02040503050406030204" pitchFamily="18" charset="0"/>
                                            </a:rPr>
                                          </m:ctrlPr>
                                        </m:accPr>
                                        <m:e>
                                          <m:r>
                                            <a:rPr lang="en-US" sz="1800" b="0" i="1" smtClean="0">
                                              <a:solidFill>
                                                <a:schemeClr val="tx1">
                                                  <a:lumMod val="65000"/>
                                                  <a:lumOff val="35000"/>
                                                </a:schemeClr>
                                              </a:solidFill>
                                              <a:latin typeface="Cambria Math" panose="02040503050406030204" pitchFamily="18" charset="0"/>
                                            </a:rPr>
                                            <m:t>𝑐</m:t>
                                          </m:r>
                                        </m:e>
                                      </m:acc>
                                    </m:e>
                                    <m:sub>
                                      <m:r>
                                        <a:rPr lang="en-US" sz="1800" b="0" i="1" smtClean="0">
                                          <a:solidFill>
                                            <a:schemeClr val="tx1">
                                              <a:lumMod val="65000"/>
                                              <a:lumOff val="35000"/>
                                            </a:schemeClr>
                                          </a:solidFill>
                                          <a:latin typeface="Cambria Math" panose="02040503050406030204" pitchFamily="18" charset="0"/>
                                        </a:rPr>
                                        <m:t>𝑟</m:t>
                                      </m:r>
                                    </m:sub>
                                  </m:sSub>
                                </m:den>
                              </m:f>
                              <m:d>
                                <m:dPr>
                                  <m:ctrlPr>
                                    <a:rPr lang="en-US" sz="1800" b="0" i="1" smtClean="0">
                                      <a:solidFill>
                                        <a:schemeClr val="tx1">
                                          <a:lumMod val="65000"/>
                                          <a:lumOff val="35000"/>
                                        </a:schemeClr>
                                      </a:solidFill>
                                      <a:latin typeface="Cambria Math" panose="02040503050406030204" pitchFamily="18" charset="0"/>
                                    </a:rPr>
                                  </m:ctrlPr>
                                </m:dPr>
                                <m:e>
                                  <m:f>
                                    <m:fPr>
                                      <m:ctrlPr>
                                        <a:rPr lang="en-US" sz="1800" b="0" i="1" smtClean="0">
                                          <a:solidFill>
                                            <a:schemeClr val="tx1">
                                              <a:lumMod val="65000"/>
                                              <a:lumOff val="35000"/>
                                            </a:schemeClr>
                                          </a:solidFill>
                                          <a:latin typeface="Cambria Math" panose="02040503050406030204" pitchFamily="18" charset="0"/>
                                        </a:rPr>
                                      </m:ctrlPr>
                                    </m:fPr>
                                    <m:num>
                                      <m:r>
                                        <a:rPr lang="en-US" sz="1800" b="0" i="1" smtClean="0">
                                          <a:solidFill>
                                            <a:schemeClr val="tx1">
                                              <a:lumMod val="65000"/>
                                              <a:lumOff val="35000"/>
                                            </a:schemeClr>
                                          </a:solidFill>
                                          <a:latin typeface="Cambria Math" panose="02040503050406030204" pitchFamily="18" charset="0"/>
                                        </a:rPr>
                                        <m:t>𝐾</m:t>
                                      </m:r>
                                      <m:sSup>
                                        <m:sSupPr>
                                          <m:ctrlP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e>
                                        <m:sup>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2</m:t>
                                          </m:r>
                                        </m:sup>
                                      </m:sSup>
                                    </m:num>
                                    <m:den>
                                      <m:r>
                                        <a:rPr lang="en-US" sz="1800" b="0" i="1" smtClean="0">
                                          <a:solidFill>
                                            <a:schemeClr val="tx1">
                                              <a:lumMod val="65000"/>
                                              <a:lumOff val="35000"/>
                                            </a:schemeClr>
                                          </a:solidFill>
                                          <a:latin typeface="Cambria Math" panose="02040503050406030204" pitchFamily="18" charset="0"/>
                                        </a:rPr>
                                        <m:t>6</m:t>
                                      </m:r>
                                      <m:sSup>
                                        <m:sSupPr>
                                          <m:ctrlPr>
                                            <a:rPr lang="en-US" sz="1800" b="0" i="1" smtClean="0">
                                              <a:solidFill>
                                                <a:schemeClr val="tx1">
                                                  <a:lumMod val="65000"/>
                                                  <a:lumOff val="35000"/>
                                                </a:schemeClr>
                                              </a:solidFill>
                                              <a:latin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rPr>
                                            <m:t>(1+</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𝜒</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e>
                                        <m:sup>
                                          <m:r>
                                            <a:rPr lang="en-US" sz="1800" b="0" i="1" smtClean="0">
                                              <a:solidFill>
                                                <a:schemeClr val="tx1">
                                                  <a:lumMod val="65000"/>
                                                  <a:lumOff val="35000"/>
                                                </a:schemeClr>
                                              </a:solidFill>
                                              <a:latin typeface="Cambria Math" panose="02040503050406030204" pitchFamily="18" charset="0"/>
                                            </a:rPr>
                                            <m:t>2</m:t>
                                          </m:r>
                                        </m:sup>
                                      </m:sSup>
                                    </m:den>
                                  </m:f>
                                  <m:r>
                                    <a:rPr lang="en-US" sz="1800" b="0" i="1" smtClean="0">
                                      <a:solidFill>
                                        <a:schemeClr val="tx1">
                                          <a:lumMod val="65000"/>
                                          <a:lumOff val="35000"/>
                                        </a:schemeClr>
                                      </a:solidFill>
                                      <a:latin typeface="Cambria Math" panose="02040503050406030204" pitchFamily="18" charset="0"/>
                                    </a:rPr>
                                    <m:t>−</m:t>
                                  </m:r>
                                  <m:f>
                                    <m:fPr>
                                      <m:ctrlPr>
                                        <a:rPr lang="en-US" sz="1800" b="0" i="1" smtClean="0">
                                          <a:solidFill>
                                            <a:schemeClr val="tx1">
                                              <a:lumMod val="65000"/>
                                              <a:lumOff val="35000"/>
                                            </a:schemeClr>
                                          </a:solidFill>
                                          <a:latin typeface="Cambria Math" panose="02040503050406030204" pitchFamily="18" charset="0"/>
                                        </a:rPr>
                                      </m:ctrlPr>
                                    </m:fPr>
                                    <m:num>
                                      <m:r>
                                        <a:rPr lang="en-US" sz="1800" b="0" i="1" smtClean="0">
                                          <a:solidFill>
                                            <a:schemeClr val="tx1">
                                              <a:lumMod val="65000"/>
                                              <a:lumOff val="35000"/>
                                            </a:schemeClr>
                                          </a:solidFill>
                                          <a:latin typeface="Cambria Math" panose="02040503050406030204" pitchFamily="18" charset="0"/>
                                        </a:rPr>
                                        <m:t>2</m:t>
                                      </m:r>
                                      <m:acc>
                                        <m:accPr>
                                          <m:chr m:val="̂"/>
                                          <m:ctrlPr>
                                            <a:rPr lang="en-US" sz="1800" b="0" i="1" smtClean="0">
                                              <a:solidFill>
                                                <a:schemeClr val="tx1">
                                                  <a:lumMod val="65000"/>
                                                  <a:lumOff val="35000"/>
                                                </a:schemeClr>
                                              </a:solidFill>
                                              <a:latin typeface="Cambria Math" panose="02040503050406030204" pitchFamily="18" charset="0"/>
                                            </a:rPr>
                                          </m:ctrlPr>
                                        </m:accPr>
                                        <m:e>
                                          <m:r>
                                            <a:rPr lang="en-US" sz="1800" b="0" i="1" smtClean="0">
                                              <a:solidFill>
                                                <a:schemeClr val="tx1">
                                                  <a:lumMod val="65000"/>
                                                  <a:lumOff val="35000"/>
                                                </a:schemeClr>
                                              </a:solidFill>
                                              <a:latin typeface="Cambria Math" panose="02040503050406030204" pitchFamily="18" charset="0"/>
                                            </a:rPr>
                                            <m:t>𝑚</m:t>
                                          </m:r>
                                        </m:e>
                                      </m:acc>
                                      <m:sSubSup>
                                        <m:sSubSupPr>
                                          <m:ctrlPr>
                                            <a:rPr lang="en-US" sz="1800" i="1" smtClean="0">
                                              <a:solidFill>
                                                <a:schemeClr val="tx1">
                                                  <a:lumMod val="65000"/>
                                                  <a:lumOff val="35000"/>
                                                </a:schemeClr>
                                              </a:solidFill>
                                              <a:latin typeface="Cambria Math" panose="02040503050406030204" pitchFamily="18" charset="0"/>
                                            </a:rPr>
                                          </m:ctrlPr>
                                        </m:sSubSupPr>
                                        <m:e>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𝜎</m:t>
                                          </m:r>
                                        </m:e>
                                        <m:sub>
                                          <m:r>
                                            <a:rPr lang="en-US" sz="1800" b="0" i="1" smtClean="0">
                                              <a:solidFill>
                                                <a:schemeClr val="tx1">
                                                  <a:lumMod val="65000"/>
                                                  <a:lumOff val="35000"/>
                                                </a:schemeClr>
                                              </a:solidFill>
                                              <a:latin typeface="Cambria Math" panose="02040503050406030204" pitchFamily="18" charset="0"/>
                                            </a:rPr>
                                            <m:t>𝑑</m:t>
                                          </m:r>
                                        </m:sub>
                                        <m:sup>
                                          <m:r>
                                            <a:rPr lang="en-US" sz="1800" b="0" i="1" smtClean="0">
                                              <a:solidFill>
                                                <a:schemeClr val="tx1">
                                                  <a:lumMod val="65000"/>
                                                  <a:lumOff val="35000"/>
                                                </a:schemeClr>
                                              </a:solidFill>
                                              <a:latin typeface="Cambria Math" panose="02040503050406030204" pitchFamily="18" charset="0"/>
                                            </a:rPr>
                                            <m:t>2</m:t>
                                          </m:r>
                                        </m:sup>
                                      </m:sSubSup>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𝐾</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sSub>
                                        <m:sSubPr>
                                          <m:ctrlP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𝜎</m:t>
                                          </m:r>
                                        </m:e>
                                        <m: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𝑑</m:t>
                                          </m:r>
                                        </m:sub>
                                      </m:s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num>
                                    <m:den>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sSup>
                                        <m:sSupPr>
                                          <m:ctrlP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𝐾</m:t>
                                          </m:r>
                                        </m:e>
                                        <m:sup>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2</m:t>
                                          </m:r>
                                        </m:sup>
                                      </m:sSup>
                                      <m:sSup>
                                        <m:sSupPr>
                                          <m:ctrlP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(1+</m:t>
                                          </m:r>
                                          <m:acc>
                                            <m:accPr>
                                              <m:chr m:val="̂"/>
                                              <m:ctrlP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ctrlPr>
                                            </m:accPr>
                                            <m:e>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𝑚</m:t>
                                              </m:r>
                                            </m:e>
                                          </m:acc>
                                          <m:r>
                                            <a:rPr lang="en-US" sz="1800" b="0" i="1" smtClean="0">
                                              <a:solidFill>
                                                <a:schemeClr val="tx1">
                                                  <a:lumMod val="65000"/>
                                                  <a:lumOff val="35000"/>
                                                </a:schemeClr>
                                              </a:solidFill>
                                              <a:latin typeface="Cambria Math" panose="02040503050406030204" pitchFamily="18" charset="0"/>
                                            </a:rPr>
                                            <m:t>)</m:t>
                                          </m:r>
                                        </m:e>
                                        <m:sup>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2</m:t>
                                          </m:r>
                                        </m:sup>
                                      </m:sSup>
                                      <m:sSup>
                                        <m:sSupPr>
                                          <m:ctrlP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(1+</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𝜒</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e>
                                        <m:sup>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2</m:t>
                                          </m:r>
                                        </m:sup>
                                      </m:sSup>
                                    </m:den>
                                  </m:f>
                                </m:e>
                              </m:d>
                              <m:r>
                                <a:rPr lang="en-US" sz="1800" b="0" i="1" smtClean="0">
                                  <a:solidFill>
                                    <a:schemeClr val="tx1">
                                      <a:lumMod val="65000"/>
                                      <a:lumOff val="35000"/>
                                    </a:schemeClr>
                                  </a:solidFill>
                                  <a:latin typeface="Cambria Math" panose="02040503050406030204" pitchFamily="18" charset="0"/>
                                </a:rPr>
                                <m:t>&amp;  </m:t>
                              </m:r>
                              <m:r>
                                <a:rPr lang="en-US" sz="1800" b="0" i="1" smtClean="0">
                                  <a:solidFill>
                                    <a:schemeClr val="tx1">
                                      <a:lumMod val="65000"/>
                                      <a:lumOff val="35000"/>
                                    </a:schemeClr>
                                  </a:solidFill>
                                  <a:latin typeface="Cambria Math" panose="02040503050406030204" pitchFamily="18" charset="0"/>
                                </a:rPr>
                                <m:t>𝑖𝑓</m:t>
                              </m:r>
                              <m:sSub>
                                <m:sSubPr>
                                  <m:ctrlPr>
                                    <a:rPr lang="en-US" sz="1800" i="1">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𝑠</m:t>
                                  </m:r>
                                </m:e>
                                <m:sub>
                                  <m:r>
                                    <a:rPr lang="en-US" sz="1800" b="0" i="1" smtClean="0">
                                      <a:solidFill>
                                        <a:schemeClr val="tx1">
                                          <a:lumMod val="65000"/>
                                          <a:lumOff val="35000"/>
                                        </a:schemeClr>
                                      </a:solidFill>
                                      <a:latin typeface="Cambria Math" panose="02040503050406030204" pitchFamily="18" charset="0"/>
                                    </a:rPr>
                                    <m:t>𝐽</m:t>
                                  </m:r>
                                </m:sub>
                              </m:sSub>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𝐻</m:t>
                              </m:r>
                            </m:e>
                            <m:e>
                              <m:f>
                                <m:fPr>
                                  <m:ctrlPr>
                                    <a:rPr lang="en-US" sz="1800" i="1">
                                      <a:solidFill>
                                        <a:schemeClr val="tx1">
                                          <a:lumMod val="65000"/>
                                          <a:lumOff val="35000"/>
                                        </a:schemeClr>
                                      </a:solidFill>
                                      <a:latin typeface="Cambria Math" panose="02040503050406030204" pitchFamily="18" charset="0"/>
                                    </a:rPr>
                                  </m:ctrlPr>
                                </m:fPr>
                                <m:num>
                                  <m:r>
                                    <a:rPr lang="en-US" sz="1800" i="1">
                                      <a:solidFill>
                                        <a:schemeClr val="tx1">
                                          <a:lumMod val="65000"/>
                                          <a:lumOff val="35000"/>
                                        </a:schemeClr>
                                      </a:solidFill>
                                      <a:latin typeface="Cambria Math" panose="02040503050406030204" pitchFamily="18" charset="0"/>
                                    </a:rPr>
                                    <m:t>1</m:t>
                                  </m:r>
                                </m:num>
                                <m:den>
                                  <m:sSub>
                                    <m:sSubPr>
                                      <m:ctrlPr>
                                        <a:rPr lang="en-US" sz="1800" i="1">
                                          <a:solidFill>
                                            <a:schemeClr val="tx1">
                                              <a:lumMod val="65000"/>
                                              <a:lumOff val="35000"/>
                                            </a:schemeClr>
                                          </a:solidFill>
                                          <a:latin typeface="Cambria Math" panose="02040503050406030204" pitchFamily="18" charset="0"/>
                                        </a:rPr>
                                      </m:ctrlPr>
                                    </m:sSubPr>
                                    <m:e>
                                      <m:acc>
                                        <m:accPr>
                                          <m:chr m:val="̅"/>
                                          <m:ctrlPr>
                                            <a:rPr lang="en-US" sz="1800" i="1">
                                              <a:solidFill>
                                                <a:schemeClr val="tx1">
                                                  <a:lumMod val="65000"/>
                                                  <a:lumOff val="35000"/>
                                                </a:schemeClr>
                                              </a:solidFill>
                                              <a:latin typeface="Cambria Math" panose="02040503050406030204" pitchFamily="18" charset="0"/>
                                            </a:rPr>
                                          </m:ctrlPr>
                                        </m:accPr>
                                        <m:e>
                                          <m:r>
                                            <a:rPr lang="en-US" sz="1800" i="1">
                                              <a:solidFill>
                                                <a:schemeClr val="tx1">
                                                  <a:lumMod val="65000"/>
                                                  <a:lumOff val="35000"/>
                                                </a:schemeClr>
                                              </a:solidFill>
                                              <a:latin typeface="Cambria Math" panose="02040503050406030204" pitchFamily="18" charset="0"/>
                                            </a:rPr>
                                            <m:t>𝑐</m:t>
                                          </m:r>
                                        </m:e>
                                      </m:acc>
                                    </m:e>
                                    <m:sub>
                                      <m:r>
                                        <a:rPr lang="en-US" sz="1800" i="1">
                                          <a:solidFill>
                                            <a:schemeClr val="tx1">
                                              <a:lumMod val="65000"/>
                                              <a:lumOff val="35000"/>
                                            </a:schemeClr>
                                          </a:solidFill>
                                          <a:latin typeface="Cambria Math" panose="02040503050406030204" pitchFamily="18" charset="0"/>
                                        </a:rPr>
                                        <m:t>𝑟</m:t>
                                      </m:r>
                                    </m:sub>
                                  </m:sSub>
                                </m:den>
                              </m:f>
                              <m:f>
                                <m:fPr>
                                  <m:ctrlPr>
                                    <a:rPr lang="en-US" sz="1800" i="1">
                                      <a:solidFill>
                                        <a:schemeClr val="tx1">
                                          <a:lumMod val="65000"/>
                                          <a:lumOff val="35000"/>
                                        </a:schemeClr>
                                      </a:solidFill>
                                      <a:latin typeface="Cambria Math" panose="02040503050406030204" pitchFamily="18" charset="0"/>
                                    </a:rPr>
                                  </m:ctrlPr>
                                </m:fPr>
                                <m:num>
                                  <m:r>
                                    <a:rPr lang="en-US" sz="1800" i="1">
                                      <a:solidFill>
                                        <a:schemeClr val="tx1">
                                          <a:lumMod val="65000"/>
                                          <a:lumOff val="35000"/>
                                        </a:schemeClr>
                                      </a:solidFill>
                                      <a:latin typeface="Cambria Math" panose="02040503050406030204" pitchFamily="18" charset="0"/>
                                    </a:rPr>
                                    <m:t>𝐾</m:t>
                                  </m:r>
                                  <m:sSup>
                                    <m:sSupPr>
                                      <m:ctrlPr>
                                        <a:rPr lang="en-US" sz="1800" i="1">
                                          <a:solidFill>
                                            <a:schemeClr val="tx1">
                                              <a:lumMod val="65000"/>
                                              <a:lumOff val="35000"/>
                                            </a:schemeClr>
                                          </a:solidFill>
                                          <a:latin typeface="Cambria Math" panose="02040503050406030204" pitchFamily="18" charset="0"/>
                                          <a:ea typeface="Cambria Math" panose="02040503050406030204" pitchFamily="18" charset="0"/>
                                        </a:rPr>
                                      </m:ctrlPr>
                                    </m:sSupPr>
                                    <m:e>
                                      <m:r>
                                        <a:rPr lang="en-US" sz="1800" i="1">
                                          <a:solidFill>
                                            <a:schemeClr val="tx1">
                                              <a:lumMod val="65000"/>
                                              <a:lumOff val="35000"/>
                                            </a:schemeClr>
                                          </a:solidFill>
                                          <a:latin typeface="Cambria Math" panose="02040503050406030204" pitchFamily="18" charset="0"/>
                                          <a:ea typeface="Cambria Math" panose="02040503050406030204" pitchFamily="18" charset="0"/>
                                        </a:rPr>
                                        <m:t>∆</m:t>
                                      </m:r>
                                    </m:e>
                                    <m:sup>
                                      <m:r>
                                        <a:rPr lang="en-US" sz="1800" i="1">
                                          <a:solidFill>
                                            <a:schemeClr val="tx1">
                                              <a:lumMod val="65000"/>
                                              <a:lumOff val="35000"/>
                                            </a:schemeClr>
                                          </a:solidFill>
                                          <a:latin typeface="Cambria Math" panose="02040503050406030204" pitchFamily="18" charset="0"/>
                                          <a:ea typeface="Cambria Math" panose="02040503050406030204" pitchFamily="18" charset="0"/>
                                        </a:rPr>
                                        <m:t>2</m:t>
                                      </m:r>
                                    </m:sup>
                                  </m:sSup>
                                </m:num>
                                <m:den>
                                  <m:r>
                                    <a:rPr lang="en-US" sz="1800" i="1">
                                      <a:solidFill>
                                        <a:schemeClr val="tx1">
                                          <a:lumMod val="65000"/>
                                          <a:lumOff val="35000"/>
                                        </a:schemeClr>
                                      </a:solidFill>
                                      <a:latin typeface="Cambria Math" panose="02040503050406030204" pitchFamily="18" charset="0"/>
                                    </a:rPr>
                                    <m:t>6</m:t>
                                  </m:r>
                                  <m:sSup>
                                    <m:sSupPr>
                                      <m:ctrlPr>
                                        <a:rPr lang="en-US" sz="1800" i="1">
                                          <a:solidFill>
                                            <a:schemeClr val="tx1">
                                              <a:lumMod val="65000"/>
                                              <a:lumOff val="35000"/>
                                            </a:schemeClr>
                                          </a:solidFill>
                                          <a:latin typeface="Cambria Math" panose="02040503050406030204" pitchFamily="18" charset="0"/>
                                        </a:rPr>
                                      </m:ctrlPr>
                                    </m:sSupPr>
                                    <m:e>
                                      <m:d>
                                        <m:dPr>
                                          <m:ctrlPr>
                                            <a:rPr lang="en-US" sz="1800" i="1">
                                              <a:solidFill>
                                                <a:schemeClr val="tx1">
                                                  <a:lumMod val="65000"/>
                                                  <a:lumOff val="35000"/>
                                                </a:schemeClr>
                                              </a:solidFill>
                                              <a:latin typeface="Cambria Math" panose="02040503050406030204" pitchFamily="18" charset="0"/>
                                            </a:rPr>
                                          </m:ctrlPr>
                                        </m:dPr>
                                        <m:e>
                                          <m:r>
                                            <a:rPr lang="en-US" sz="1800" i="1">
                                              <a:solidFill>
                                                <a:schemeClr val="tx1">
                                                  <a:lumMod val="65000"/>
                                                  <a:lumOff val="35000"/>
                                                </a:schemeClr>
                                              </a:solidFill>
                                              <a:latin typeface="Cambria Math" panose="02040503050406030204" pitchFamily="18" charset="0"/>
                                            </a:rPr>
                                            <m:t>1+</m:t>
                                          </m:r>
                                          <m:r>
                                            <a:rPr lang="en-US" sz="1800" i="1">
                                              <a:solidFill>
                                                <a:schemeClr val="tx1">
                                                  <a:lumMod val="65000"/>
                                                  <a:lumOff val="35000"/>
                                                </a:schemeClr>
                                              </a:solidFill>
                                              <a:latin typeface="Cambria Math" panose="02040503050406030204" pitchFamily="18" charset="0"/>
                                              <a:ea typeface="Cambria Math" panose="02040503050406030204" pitchFamily="18" charset="0"/>
                                            </a:rPr>
                                            <m:t>𝜒</m:t>
                                          </m:r>
                                        </m:e>
                                      </m:d>
                                    </m:e>
                                    <m:sup>
                                      <m:r>
                                        <a:rPr lang="en-US" sz="1800" i="1">
                                          <a:solidFill>
                                            <a:schemeClr val="tx1">
                                              <a:lumMod val="65000"/>
                                              <a:lumOff val="35000"/>
                                            </a:schemeClr>
                                          </a:solidFill>
                                          <a:latin typeface="Cambria Math" panose="02040503050406030204" pitchFamily="18" charset="0"/>
                                        </a:rPr>
                                        <m:t>2</m:t>
                                      </m:r>
                                    </m:sup>
                                  </m:sSup>
                                </m:den>
                              </m:f>
                              <m:r>
                                <a:rPr lang="en-US" sz="1800" b="0" i="1" smtClean="0">
                                  <a:solidFill>
                                    <a:schemeClr val="tx1">
                                      <a:lumMod val="65000"/>
                                      <a:lumOff val="35000"/>
                                    </a:schemeClr>
                                  </a:solidFill>
                                  <a:latin typeface="Cambria Math" panose="02040503050406030204" pitchFamily="18" charset="0"/>
                                </a:rPr>
                                <m:t>                                                      </m:t>
                              </m:r>
                              <m:r>
                                <a:rPr lang="en-US" sz="1800" b="0" i="1" smtClean="0">
                                  <a:solidFill>
                                    <a:schemeClr val="tx1">
                                      <a:lumMod val="65000"/>
                                      <a:lumOff val="35000"/>
                                    </a:schemeClr>
                                  </a:solidFill>
                                  <a:latin typeface="Cambria Math" panose="02040503050406030204" pitchFamily="18" charset="0"/>
                                </a:rPr>
                                <m:t>𝑖𝑓</m:t>
                              </m:r>
                              <m:sSub>
                                <m:sSubPr>
                                  <m:ctrlPr>
                                    <a:rPr lang="en-US" sz="1800" i="1">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 </m:t>
                                  </m:r>
                                  <m:r>
                                    <a:rPr lang="en-US" sz="1800" b="0" i="1" smtClean="0">
                                      <a:solidFill>
                                        <a:schemeClr val="tx1">
                                          <a:lumMod val="65000"/>
                                          <a:lumOff val="35000"/>
                                        </a:schemeClr>
                                      </a:solidFill>
                                      <a:latin typeface="Cambria Math" panose="02040503050406030204" pitchFamily="18" charset="0"/>
                                    </a:rPr>
                                    <m:t>𝑠</m:t>
                                  </m:r>
                                </m:e>
                                <m:sub>
                                  <m:r>
                                    <a:rPr lang="en-US" sz="1800" b="0" i="1" smtClean="0">
                                      <a:solidFill>
                                        <a:schemeClr val="tx1">
                                          <a:lumMod val="65000"/>
                                          <a:lumOff val="35000"/>
                                        </a:schemeClr>
                                      </a:solidFill>
                                      <a:latin typeface="Cambria Math" panose="02040503050406030204" pitchFamily="18" charset="0"/>
                                    </a:rPr>
                                    <m:t>𝐽</m:t>
                                  </m:r>
                                </m:sub>
                              </m:sSub>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𝐿</m:t>
                              </m:r>
                            </m:e>
                          </m:eqArr>
                        </m:e>
                      </m:d>
                    </m:oMath>
                  </m:oMathPara>
                </a14:m>
                <a:endParaRPr lang="en-US" sz="1800" dirty="0">
                  <a:solidFill>
                    <a:schemeClr val="tx1">
                      <a:lumMod val="65000"/>
                      <a:lumOff val="35000"/>
                    </a:schemeClr>
                  </a:solidFill>
                  <a:latin typeface="Corbel" panose="020B0503020204020204" pitchFamily="34" charset="0"/>
                </a:endParaRPr>
              </a:p>
              <a:p>
                <a:pPr algn="l">
                  <a:lnSpc>
                    <a:spcPct val="100000"/>
                  </a:lnSpc>
                </a:pPr>
                <a:r>
                  <a:rPr lang="en-US" sz="1800" dirty="0">
                    <a:solidFill>
                      <a:schemeClr val="tx1">
                        <a:lumMod val="65000"/>
                        <a:lumOff val="35000"/>
                      </a:schemeClr>
                    </a:solidFill>
                    <a:latin typeface="Corbel" panose="020B0503020204020204" pitchFamily="34" charset="0"/>
                  </a:rPr>
                  <a:t>The reporting probability has the following properties:</a:t>
                </a:r>
              </a:p>
              <a:p>
                <a:pPr marL="342900" indent="-342900" algn="l">
                  <a:lnSpc>
                    <a:spcPct val="100000"/>
                  </a:lnSpc>
                  <a:buFont typeface="+mj-lt"/>
                  <a:buAutoNum type="arabicPeriod"/>
                </a:pPr>
                <a:r>
                  <a:rPr lang="en-US" sz="1800" dirty="0">
                    <a:solidFill>
                      <a:schemeClr val="tx1">
                        <a:lumMod val="65000"/>
                        <a:lumOff val="35000"/>
                      </a:schemeClr>
                    </a:solidFill>
                    <a:latin typeface="Corbel" panose="020B0503020204020204" pitchFamily="34" charset="0"/>
                  </a:rPr>
                  <a:t>For any </a:t>
                </a:r>
                <a14:m>
                  <m:oMath xmlns:m="http://schemas.openxmlformats.org/officeDocument/2006/math">
                    <m:acc>
                      <m:accPr>
                        <m:chr m:val="̂"/>
                        <m:ctrlPr>
                          <a:rPr lang="en-US" sz="1800" i="1" smtClean="0">
                            <a:solidFill>
                              <a:schemeClr val="tx1">
                                <a:lumMod val="65000"/>
                                <a:lumOff val="35000"/>
                              </a:schemeClr>
                            </a:solidFill>
                            <a:latin typeface="Cambria Math" panose="02040503050406030204" pitchFamily="18" charset="0"/>
                          </a:rPr>
                        </m:ctrlPr>
                      </m:accPr>
                      <m:e>
                        <m:r>
                          <a:rPr lang="en-US" sz="1800" b="0" i="1" smtClean="0">
                            <a:solidFill>
                              <a:schemeClr val="tx1">
                                <a:lumMod val="65000"/>
                                <a:lumOff val="35000"/>
                              </a:schemeClr>
                            </a:solidFill>
                            <a:latin typeface="Cambria Math" panose="02040503050406030204" pitchFamily="18" charset="0"/>
                          </a:rPr>
                          <m:t>𝑚</m:t>
                        </m:r>
                      </m:e>
                    </m:acc>
                    <m:r>
                      <a:rPr lang="en-US" sz="1800" dirty="0">
                        <a:solidFill>
                          <a:schemeClr val="tx1">
                            <a:lumMod val="65000"/>
                            <a:lumOff val="35000"/>
                          </a:schemeClr>
                        </a:solidFill>
                        <a:latin typeface="Cambria Math" panose="02040503050406030204" pitchFamily="18" charset="0"/>
                        <a:ea typeface="Cambria Math" panose="02040503050406030204" pitchFamily="18" charset="0"/>
                      </a:rPr>
                      <m:t>&gt;</m:t>
                    </m:r>
                    <m:r>
                      <a:rPr lang="en-US" sz="1800" b="0" i="0" dirty="0" smtClean="0">
                        <a:solidFill>
                          <a:schemeClr val="tx1">
                            <a:lumMod val="65000"/>
                            <a:lumOff val="35000"/>
                          </a:schemeClr>
                        </a:solidFill>
                        <a:latin typeface="Cambria Math" panose="02040503050406030204" pitchFamily="18" charset="0"/>
                        <a:ea typeface="Cambria Math" panose="02040503050406030204" pitchFamily="18" charset="0"/>
                      </a:rPr>
                      <m:t>0</m:t>
                    </m:r>
                  </m:oMath>
                </a14:m>
                <a:r>
                  <a:rPr lang="en-US" sz="1800" dirty="0">
                    <a:solidFill>
                      <a:schemeClr val="tx1">
                        <a:lumMod val="65000"/>
                        <a:lumOff val="35000"/>
                      </a:schemeClr>
                    </a:solidFill>
                    <a:latin typeface="Corbel" panose="020B0503020204020204" pitchFamily="34" charset="0"/>
                  </a:rPr>
                  <a:t>, the journalist is more likely to report bad news: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𝜋</m:t>
                        </m:r>
                      </m:e>
                      <m:sub>
                        <m:r>
                          <a:rPr lang="en-US" sz="1800" b="0" i="1" smtClean="0">
                            <a:solidFill>
                              <a:schemeClr val="tx1">
                                <a:lumMod val="65000"/>
                                <a:lumOff val="35000"/>
                              </a:schemeClr>
                            </a:solidFill>
                            <a:latin typeface="Cambria Math" panose="02040503050406030204" pitchFamily="18" charset="0"/>
                          </a:rPr>
                          <m:t>𝑟</m:t>
                        </m:r>
                      </m:sub>
                    </m:sSub>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𝐻</m:t>
                    </m:r>
                    <m:r>
                      <a:rPr lang="en-US" sz="1800" b="0" i="1" smtClean="0">
                        <a:solidFill>
                          <a:schemeClr val="tx1">
                            <a:lumMod val="65000"/>
                            <a:lumOff val="35000"/>
                          </a:schemeClr>
                        </a:solidFill>
                        <a:latin typeface="Cambria Math" panose="02040503050406030204" pitchFamily="18" charset="0"/>
                      </a:rPr>
                      <m:t>,</m:t>
                    </m:r>
                    <m:acc>
                      <m:accPr>
                        <m:chr m:val="̂"/>
                        <m:ctrlPr>
                          <a:rPr lang="en-US" sz="1800" i="1">
                            <a:solidFill>
                              <a:schemeClr val="tx1">
                                <a:lumMod val="65000"/>
                                <a:lumOff val="35000"/>
                              </a:schemeClr>
                            </a:solidFill>
                            <a:latin typeface="Cambria Math" panose="02040503050406030204" pitchFamily="18" charset="0"/>
                          </a:rPr>
                        </m:ctrlPr>
                      </m:accPr>
                      <m:e>
                        <m:r>
                          <a:rPr lang="en-US" sz="1800" i="1">
                            <a:solidFill>
                              <a:schemeClr val="tx1">
                                <a:lumMod val="65000"/>
                                <a:lumOff val="35000"/>
                              </a:schemeClr>
                            </a:solidFill>
                            <a:latin typeface="Cambria Math" panose="02040503050406030204" pitchFamily="18" charset="0"/>
                          </a:rPr>
                          <m:t>𝑚</m:t>
                        </m:r>
                      </m:e>
                    </m:acc>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&lt;</m:t>
                    </m:r>
                    <m:sSub>
                      <m:sSubPr>
                        <m:ctrlPr>
                          <a:rPr lang="en-US" sz="1800" i="1">
                            <a:solidFill>
                              <a:schemeClr val="tx1">
                                <a:lumMod val="65000"/>
                                <a:lumOff val="35000"/>
                              </a:schemeClr>
                            </a:solidFill>
                            <a:latin typeface="Cambria Math" panose="02040503050406030204" pitchFamily="18" charset="0"/>
                          </a:rPr>
                        </m:ctrlPr>
                      </m:sSubPr>
                      <m:e>
                        <m:r>
                          <a:rPr lang="en-US" sz="1800" i="1">
                            <a:solidFill>
                              <a:schemeClr val="tx1">
                                <a:lumMod val="65000"/>
                                <a:lumOff val="35000"/>
                              </a:schemeClr>
                            </a:solidFill>
                            <a:latin typeface="Cambria Math" panose="02040503050406030204" pitchFamily="18" charset="0"/>
                            <a:ea typeface="Cambria Math" panose="02040503050406030204" pitchFamily="18" charset="0"/>
                          </a:rPr>
                          <m:t>𝜋</m:t>
                        </m:r>
                      </m:e>
                      <m:sub>
                        <m:r>
                          <a:rPr lang="en-US" sz="1800" i="1">
                            <a:solidFill>
                              <a:schemeClr val="tx1">
                                <a:lumMod val="65000"/>
                                <a:lumOff val="35000"/>
                              </a:schemeClr>
                            </a:solidFill>
                            <a:latin typeface="Cambria Math" panose="02040503050406030204" pitchFamily="18" charset="0"/>
                          </a:rPr>
                          <m:t>𝑟</m:t>
                        </m:r>
                      </m:sub>
                    </m:sSub>
                    <m:r>
                      <a:rPr lang="en-US" sz="1800" i="1">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𝐿</m:t>
                    </m:r>
                    <m:r>
                      <a:rPr lang="en-US" sz="1800" i="1">
                        <a:solidFill>
                          <a:schemeClr val="tx1">
                            <a:lumMod val="65000"/>
                            <a:lumOff val="35000"/>
                          </a:schemeClr>
                        </a:solidFill>
                        <a:latin typeface="Cambria Math" panose="02040503050406030204" pitchFamily="18" charset="0"/>
                      </a:rPr>
                      <m:t>,</m:t>
                    </m:r>
                    <m:acc>
                      <m:accPr>
                        <m:chr m:val="̂"/>
                        <m:ctrlPr>
                          <a:rPr lang="en-US" sz="1800" i="1">
                            <a:solidFill>
                              <a:schemeClr val="tx1">
                                <a:lumMod val="65000"/>
                                <a:lumOff val="35000"/>
                              </a:schemeClr>
                            </a:solidFill>
                            <a:latin typeface="Cambria Math" panose="02040503050406030204" pitchFamily="18" charset="0"/>
                          </a:rPr>
                        </m:ctrlPr>
                      </m:accPr>
                      <m:e>
                        <m:r>
                          <a:rPr lang="en-US" sz="1800" i="1">
                            <a:solidFill>
                              <a:schemeClr val="tx1">
                                <a:lumMod val="65000"/>
                                <a:lumOff val="35000"/>
                              </a:schemeClr>
                            </a:solidFill>
                            <a:latin typeface="Cambria Math" panose="02040503050406030204" pitchFamily="18" charset="0"/>
                          </a:rPr>
                          <m:t>𝑚</m:t>
                        </m:r>
                      </m:e>
                    </m:acc>
                    <m:r>
                      <a:rPr lang="en-US" sz="1800" i="1">
                        <a:solidFill>
                          <a:schemeClr val="tx1">
                            <a:lumMod val="65000"/>
                            <a:lumOff val="35000"/>
                          </a:schemeClr>
                        </a:solidFill>
                        <a:latin typeface="Cambria Math" panose="02040503050406030204" pitchFamily="18" charset="0"/>
                      </a:rPr>
                      <m:t>)</m:t>
                    </m:r>
                  </m:oMath>
                </a14:m>
                <a:r>
                  <a:rPr lang="en-US" sz="1800" dirty="0">
                    <a:solidFill>
                      <a:schemeClr val="tx1">
                        <a:lumMod val="65000"/>
                        <a:lumOff val="35000"/>
                      </a:schemeClr>
                    </a:solidFill>
                    <a:latin typeface="Corbel" panose="020B0503020204020204" pitchFamily="34" charset="0"/>
                  </a:rPr>
                  <a:t>;</a:t>
                </a:r>
              </a:p>
              <a:p>
                <a:pPr marL="342900" indent="-342900" algn="l">
                  <a:lnSpc>
                    <a:spcPct val="100000"/>
                  </a:lnSpc>
                  <a:buFont typeface="+mj-lt"/>
                  <a:buAutoNum type="arabicPeriod"/>
                </a:pPr>
                <a:r>
                  <a:rPr lang="en-US" sz="1800" dirty="0">
                    <a:solidFill>
                      <a:schemeClr val="tx1">
                        <a:lumMod val="65000"/>
                        <a:lumOff val="35000"/>
                      </a:schemeClr>
                    </a:solidFill>
                    <a:latin typeface="Corbel" panose="020B0503020204020204" pitchFamily="34" charset="0"/>
                  </a:rPr>
                  <a:t>For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𝑠</m:t>
                        </m:r>
                      </m:e>
                      <m: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𝐽</m:t>
                        </m:r>
                      </m:sub>
                    </m:s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d>
                      <m:dPr>
                        <m:begChr m:val="{"/>
                        <m:endChr m:val="}"/>
                        <m:ctrlP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ctrlPr>
                      </m:dPr>
                      <m:e>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𝐿</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𝐻</m:t>
                        </m:r>
                      </m:e>
                    </m:d>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sz="1800" dirty="0">
                    <a:solidFill>
                      <a:schemeClr val="tx1">
                        <a:lumMod val="65000"/>
                        <a:lumOff val="35000"/>
                      </a:schemeClr>
                    </a:solidFill>
                    <a:latin typeface="Corbel" panose="020B0503020204020204" pitchFamily="34" charset="0"/>
                  </a:rPr>
                  <a:t> it is decreasing in the mass of readers </a:t>
                </a:r>
                <a14:m>
                  <m:oMath xmlns:m="http://schemas.openxmlformats.org/officeDocument/2006/math">
                    <m:r>
                      <a:rPr lang="en-US" sz="1800" i="1">
                        <a:solidFill>
                          <a:schemeClr val="tx1">
                            <a:lumMod val="65000"/>
                            <a:lumOff val="35000"/>
                          </a:schemeClr>
                        </a:solidFill>
                        <a:latin typeface="Cambria Math" panose="02040503050406030204" pitchFamily="18" charset="0"/>
                        <a:ea typeface="Cambria Math" panose="02040503050406030204" pitchFamily="18" charset="0"/>
                      </a:rPr>
                      <m:t>𝜒</m:t>
                    </m:r>
                  </m:oMath>
                </a14:m>
                <a:r>
                  <a:rPr lang="en-US" sz="1800" dirty="0">
                    <a:solidFill>
                      <a:schemeClr val="tx1">
                        <a:lumMod val="65000"/>
                        <a:lumOff val="35000"/>
                      </a:schemeClr>
                    </a:solidFill>
                    <a:latin typeface="Corbel" panose="020B0503020204020204" pitchFamily="34" charset="0"/>
                  </a:rPr>
                  <a:t> and the reporting cost coefficient </a:t>
                </a:r>
                <a14:m>
                  <m:oMath xmlns:m="http://schemas.openxmlformats.org/officeDocument/2006/math">
                    <m:sSub>
                      <m:sSubPr>
                        <m:ctrlPr>
                          <a:rPr lang="en-US" sz="1800" i="1">
                            <a:solidFill>
                              <a:schemeClr val="tx1">
                                <a:lumMod val="65000"/>
                                <a:lumOff val="35000"/>
                              </a:schemeClr>
                            </a:solidFill>
                            <a:latin typeface="Cambria Math" panose="02040503050406030204" pitchFamily="18" charset="0"/>
                          </a:rPr>
                        </m:ctrlPr>
                      </m:sSubPr>
                      <m:e>
                        <m:acc>
                          <m:accPr>
                            <m:chr m:val="̅"/>
                            <m:ctrlPr>
                              <a:rPr lang="en-US" sz="1800" i="1">
                                <a:solidFill>
                                  <a:schemeClr val="tx1">
                                    <a:lumMod val="65000"/>
                                    <a:lumOff val="35000"/>
                                  </a:schemeClr>
                                </a:solidFill>
                                <a:latin typeface="Cambria Math" panose="02040503050406030204" pitchFamily="18" charset="0"/>
                              </a:rPr>
                            </m:ctrlPr>
                          </m:accPr>
                          <m:e>
                            <m:r>
                              <a:rPr lang="en-US" sz="1800" i="1">
                                <a:solidFill>
                                  <a:schemeClr val="tx1">
                                    <a:lumMod val="65000"/>
                                    <a:lumOff val="35000"/>
                                  </a:schemeClr>
                                </a:solidFill>
                                <a:latin typeface="Cambria Math" panose="02040503050406030204" pitchFamily="18" charset="0"/>
                              </a:rPr>
                              <m:t>𝑐</m:t>
                            </m:r>
                          </m:e>
                        </m:acc>
                      </m:e>
                      <m:sub>
                        <m:r>
                          <a:rPr lang="en-US" sz="1800" i="1">
                            <a:solidFill>
                              <a:schemeClr val="tx1">
                                <a:lumMod val="65000"/>
                                <a:lumOff val="35000"/>
                              </a:schemeClr>
                            </a:solidFill>
                            <a:latin typeface="Cambria Math" panose="02040503050406030204" pitchFamily="18" charset="0"/>
                          </a:rPr>
                          <m:t>𝑟</m:t>
                        </m:r>
                      </m:sub>
                    </m:sSub>
                  </m:oMath>
                </a14:m>
                <a:r>
                  <a:rPr lang="en-US" sz="1800" dirty="0">
                    <a:solidFill>
                      <a:schemeClr val="tx1">
                        <a:lumMod val="65000"/>
                        <a:lumOff val="35000"/>
                      </a:schemeClr>
                    </a:solidFill>
                    <a:latin typeface="Corbel" panose="020B0503020204020204" pitchFamily="34" charset="0"/>
                  </a:rPr>
                  <a:t>;</a:t>
                </a:r>
              </a:p>
              <a:p>
                <a:pPr marL="342900" indent="-342900" algn="l">
                  <a:lnSpc>
                    <a:spcPct val="100000"/>
                  </a:lnSpc>
                  <a:buFont typeface="+mj-lt"/>
                  <a:buAutoNum type="arabicPeriod"/>
                </a:pPr>
                <a:r>
                  <a:rPr lang="en-US" sz="1800" dirty="0">
                    <a:solidFill>
                      <a:schemeClr val="tx1">
                        <a:lumMod val="65000"/>
                        <a:lumOff val="35000"/>
                      </a:schemeClr>
                    </a:solidFill>
                    <a:latin typeface="Corbel" panose="020B0503020204020204" pitchFamily="34" charset="0"/>
                  </a:rPr>
                  <a:t>If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𝑠</m:t>
                        </m:r>
                      </m:e>
                      <m: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𝐽</m:t>
                        </m:r>
                      </m:sub>
                    </m:s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𝐻</m:t>
                    </m:r>
                  </m:oMath>
                </a14:m>
                <a:r>
                  <a:rPr lang="en-US" sz="1800" dirty="0">
                    <a:solidFill>
                      <a:schemeClr val="tx1">
                        <a:lumMod val="65000"/>
                        <a:lumOff val="35000"/>
                      </a:schemeClr>
                    </a:solidFill>
                    <a:latin typeface="Corbel" panose="020B0503020204020204" pitchFamily="34" charset="0"/>
                  </a:rPr>
                  <a:t>, it is decreasing in </a:t>
                </a:r>
                <a14:m>
                  <m:oMath xmlns:m="http://schemas.openxmlformats.org/officeDocument/2006/math">
                    <m:acc>
                      <m:accPr>
                        <m:chr m:val="̂"/>
                        <m:ctrlPr>
                          <a:rPr lang="en-US" sz="1800" i="1">
                            <a:solidFill>
                              <a:schemeClr val="tx1">
                                <a:lumMod val="65000"/>
                                <a:lumOff val="35000"/>
                              </a:schemeClr>
                            </a:solidFill>
                            <a:latin typeface="Cambria Math" panose="02040503050406030204" pitchFamily="18" charset="0"/>
                          </a:rPr>
                        </m:ctrlPr>
                      </m:accPr>
                      <m:e>
                        <m:r>
                          <a:rPr lang="en-US" sz="1800" i="1">
                            <a:solidFill>
                              <a:schemeClr val="tx1">
                                <a:lumMod val="65000"/>
                                <a:lumOff val="35000"/>
                              </a:schemeClr>
                            </a:solidFill>
                            <a:latin typeface="Cambria Math" panose="02040503050406030204" pitchFamily="18" charset="0"/>
                          </a:rPr>
                          <m:t>𝑚</m:t>
                        </m:r>
                      </m:e>
                    </m:acc>
                    <m:r>
                      <a:rPr lang="en-US" sz="1800" b="0" i="1" smtClean="0">
                        <a:solidFill>
                          <a:schemeClr val="tx1">
                            <a:lumMod val="65000"/>
                            <a:lumOff val="35000"/>
                          </a:schemeClr>
                        </a:solidFill>
                        <a:latin typeface="Cambria Math" panose="02040503050406030204" pitchFamily="18" charset="0"/>
                      </a:rPr>
                      <m:t>;</m:t>
                    </m:r>
                  </m:oMath>
                </a14:m>
                <a:r>
                  <a:rPr lang="en-US" sz="1800" dirty="0">
                    <a:solidFill>
                      <a:schemeClr val="tx1">
                        <a:lumMod val="65000"/>
                        <a:lumOff val="35000"/>
                      </a:schemeClr>
                    </a:solidFill>
                    <a:latin typeface="Corbel" panose="020B0503020204020204" pitchFamily="34" charset="0"/>
                  </a:rPr>
                  <a:t> if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𝜋</m:t>
                        </m:r>
                      </m:e>
                      <m:sub>
                        <m:r>
                          <a:rPr lang="en-US" sz="1800" b="0" i="1" smtClean="0">
                            <a:solidFill>
                              <a:schemeClr val="tx1">
                                <a:lumMod val="65000"/>
                                <a:lumOff val="35000"/>
                              </a:schemeClr>
                            </a:solidFill>
                            <a:latin typeface="Cambria Math" panose="02040503050406030204" pitchFamily="18" charset="0"/>
                          </a:rPr>
                          <m:t>𝑟</m:t>
                        </m:r>
                      </m:sub>
                    </m:sSub>
                  </m:oMath>
                </a14:m>
                <a:r>
                  <a:rPr lang="en-US" sz="1800" dirty="0">
                    <a:solidFill>
                      <a:schemeClr val="tx1">
                        <a:lumMod val="65000"/>
                        <a:lumOff val="35000"/>
                      </a:schemeClr>
                    </a:solidFill>
                    <a:latin typeface="Corbel" panose="020B0503020204020204" pitchFamily="34" charset="0"/>
                  </a:rPr>
                  <a:t> is sufficiently large, it is increasing in liquidity uncertainty </a:t>
                </a:r>
                <a14:m>
                  <m:oMath xmlns:m="http://schemas.openxmlformats.org/officeDocument/2006/math">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sz="1800" dirty="0">
                    <a:solidFill>
                      <a:schemeClr val="tx1">
                        <a:lumMod val="65000"/>
                        <a:lumOff val="35000"/>
                      </a:schemeClr>
                    </a:solidFill>
                    <a:latin typeface="Corbel" panose="020B0503020204020204" pitchFamily="34" charset="0"/>
                  </a:rPr>
                  <a:t> and the trading cost </a:t>
                </a:r>
                <a:r>
                  <a:rPr lang="en-US" sz="1800" i="1" dirty="0">
                    <a:solidFill>
                      <a:schemeClr val="tx1">
                        <a:lumMod val="65000"/>
                        <a:lumOff val="35000"/>
                      </a:schemeClr>
                    </a:solidFill>
                    <a:latin typeface="Corbel" panose="020B0503020204020204" pitchFamily="34" charset="0"/>
                  </a:rPr>
                  <a:t>K</a:t>
                </a:r>
                <a:r>
                  <a:rPr lang="en-US" sz="1800" dirty="0">
                    <a:solidFill>
                      <a:schemeClr val="tx1">
                        <a:lumMod val="65000"/>
                        <a:lumOff val="35000"/>
                      </a:schemeClr>
                    </a:solidFill>
                    <a:latin typeface="Corbel" panose="020B0503020204020204" pitchFamily="34" charset="0"/>
                  </a:rPr>
                  <a:t> and decreasing in payoff uncertainty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𝜎</m:t>
                        </m:r>
                      </m:e>
                      <m:sub>
                        <m:r>
                          <a:rPr lang="en-US" sz="1800" b="0" i="1" smtClean="0">
                            <a:solidFill>
                              <a:schemeClr val="tx1">
                                <a:lumMod val="65000"/>
                                <a:lumOff val="35000"/>
                              </a:schemeClr>
                            </a:solidFill>
                            <a:latin typeface="Cambria Math" panose="02040503050406030204" pitchFamily="18" charset="0"/>
                          </a:rPr>
                          <m:t>𝑑</m:t>
                        </m:r>
                      </m:sub>
                    </m:sSub>
                    <m:r>
                      <a:rPr lang="en-US" sz="1800" b="0" i="1" smtClean="0">
                        <a:solidFill>
                          <a:schemeClr val="tx1">
                            <a:lumMod val="65000"/>
                            <a:lumOff val="35000"/>
                          </a:schemeClr>
                        </a:solidFill>
                        <a:latin typeface="Cambria Math" panose="02040503050406030204" pitchFamily="18" charset="0"/>
                      </a:rPr>
                      <m:t>;</m:t>
                    </m:r>
                  </m:oMath>
                </a14:m>
                <a:r>
                  <a:rPr lang="en-US" sz="1800" dirty="0">
                    <a:solidFill>
                      <a:schemeClr val="tx1">
                        <a:lumMod val="65000"/>
                        <a:lumOff val="35000"/>
                      </a:schemeClr>
                    </a:solidFill>
                    <a:latin typeface="Corbel" panose="020B0503020204020204" pitchFamily="34" charset="0"/>
                  </a:rPr>
                  <a:t> otherwise it is decreasing in </a:t>
                </a:r>
                <a14:m>
                  <m:oMath xmlns:m="http://schemas.openxmlformats.org/officeDocument/2006/math">
                    <m:r>
                      <a:rPr lang="en-US" sz="1800"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sz="1800" dirty="0">
                    <a:solidFill>
                      <a:schemeClr val="tx1">
                        <a:lumMod val="65000"/>
                        <a:lumOff val="35000"/>
                      </a:schemeClr>
                    </a:solidFill>
                    <a:latin typeface="Corbel" panose="020B0503020204020204" pitchFamily="34" charset="0"/>
                  </a:rPr>
                  <a:t> and </a:t>
                </a:r>
                <a:r>
                  <a:rPr lang="en-US" sz="1800" i="1" dirty="0">
                    <a:solidFill>
                      <a:schemeClr val="tx1">
                        <a:lumMod val="65000"/>
                        <a:lumOff val="35000"/>
                      </a:schemeClr>
                    </a:solidFill>
                    <a:latin typeface="Corbel" panose="020B0503020204020204" pitchFamily="34" charset="0"/>
                  </a:rPr>
                  <a:t>K</a:t>
                </a:r>
                <a:r>
                  <a:rPr lang="en-US" sz="1800" dirty="0">
                    <a:solidFill>
                      <a:schemeClr val="tx1">
                        <a:lumMod val="65000"/>
                        <a:lumOff val="35000"/>
                      </a:schemeClr>
                    </a:solidFill>
                    <a:latin typeface="Corbel" panose="020B0503020204020204" pitchFamily="34" charset="0"/>
                  </a:rPr>
                  <a:t> and increasing in </a:t>
                </a:r>
                <a14:m>
                  <m:oMath xmlns:m="http://schemas.openxmlformats.org/officeDocument/2006/math">
                    <m:sSub>
                      <m:sSubPr>
                        <m:ctrlPr>
                          <a:rPr lang="en-US" sz="1800" i="1">
                            <a:solidFill>
                              <a:schemeClr val="tx1">
                                <a:lumMod val="65000"/>
                                <a:lumOff val="35000"/>
                              </a:schemeClr>
                            </a:solidFill>
                            <a:latin typeface="Cambria Math" panose="02040503050406030204" pitchFamily="18" charset="0"/>
                          </a:rPr>
                        </m:ctrlPr>
                      </m:sSubPr>
                      <m:e>
                        <m:r>
                          <a:rPr lang="en-US" sz="1800" i="1">
                            <a:solidFill>
                              <a:schemeClr val="tx1">
                                <a:lumMod val="65000"/>
                                <a:lumOff val="35000"/>
                              </a:schemeClr>
                            </a:solidFill>
                            <a:latin typeface="Cambria Math" panose="02040503050406030204" pitchFamily="18" charset="0"/>
                            <a:ea typeface="Cambria Math" panose="02040503050406030204" pitchFamily="18" charset="0"/>
                          </a:rPr>
                          <m:t>𝜎</m:t>
                        </m:r>
                      </m:e>
                      <m:sub>
                        <m:r>
                          <a:rPr lang="en-US" sz="1800" i="1">
                            <a:solidFill>
                              <a:schemeClr val="tx1">
                                <a:lumMod val="65000"/>
                                <a:lumOff val="35000"/>
                              </a:schemeClr>
                            </a:solidFill>
                            <a:latin typeface="Cambria Math" panose="02040503050406030204" pitchFamily="18" charset="0"/>
                          </a:rPr>
                          <m:t>𝑑</m:t>
                        </m:r>
                      </m:sub>
                    </m:sSub>
                  </m:oMath>
                </a14:m>
                <a:r>
                  <a:rPr lang="en-US" sz="1800" dirty="0">
                    <a:solidFill>
                      <a:schemeClr val="tx1">
                        <a:lumMod val="65000"/>
                        <a:lumOff val="35000"/>
                      </a:schemeClr>
                    </a:solidFill>
                    <a:latin typeface="Corbel" panose="020B0503020204020204" pitchFamily="34" charset="0"/>
                  </a:rPr>
                  <a:t>;</a:t>
                </a:r>
              </a:p>
              <a:p>
                <a:pPr marL="342900" indent="-342900" algn="l">
                  <a:lnSpc>
                    <a:spcPct val="100000"/>
                  </a:lnSpc>
                  <a:buFont typeface="+mj-lt"/>
                  <a:buAutoNum type="arabicPeriod"/>
                </a:pPr>
                <a:r>
                  <a:rPr lang="en-US" sz="1800" dirty="0">
                    <a:solidFill>
                      <a:schemeClr val="tx1">
                        <a:lumMod val="65000"/>
                        <a:lumOff val="35000"/>
                      </a:schemeClr>
                    </a:solidFill>
                    <a:latin typeface="Corbel" panose="020B0503020204020204" pitchFamily="34" charset="0"/>
                  </a:rPr>
                  <a:t>If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𝑠</m:t>
                        </m:r>
                      </m:e>
                      <m: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𝐽</m:t>
                        </m:r>
                      </m:sub>
                    </m:sSub>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𝐿</m:t>
                    </m:r>
                    <m:r>
                      <a:rPr lang="en-US" sz="1800" b="0" i="1" smtClean="0">
                        <a:solidFill>
                          <a:schemeClr val="tx1">
                            <a:lumMod val="65000"/>
                            <a:lumOff val="35000"/>
                          </a:schemeClr>
                        </a:solidFill>
                        <a:latin typeface="Cambria Math" panose="02040503050406030204" pitchFamily="18" charset="0"/>
                      </a:rPr>
                      <m:t>,</m:t>
                    </m:r>
                  </m:oMath>
                </a14:m>
                <a:r>
                  <a:rPr lang="en-US" sz="1800" dirty="0">
                    <a:solidFill>
                      <a:schemeClr val="tx1">
                        <a:lumMod val="65000"/>
                        <a:lumOff val="35000"/>
                      </a:schemeClr>
                    </a:solidFill>
                    <a:latin typeface="Corbel" panose="020B0503020204020204" pitchFamily="34" charset="0"/>
                  </a:rPr>
                  <a:t> it is increasing in </a:t>
                </a:r>
                <a:r>
                  <a:rPr lang="en-US" sz="1800" i="1" dirty="0">
                    <a:solidFill>
                      <a:schemeClr val="tx1">
                        <a:lumMod val="65000"/>
                        <a:lumOff val="35000"/>
                      </a:schemeClr>
                    </a:solidFill>
                    <a:latin typeface="Corbel" panose="020B0503020204020204" pitchFamily="34" charset="0"/>
                  </a:rPr>
                  <a:t>K </a:t>
                </a:r>
                <a:r>
                  <a:rPr lang="en-US" sz="1800" dirty="0">
                    <a:solidFill>
                      <a:schemeClr val="tx1">
                        <a:lumMod val="65000"/>
                        <a:lumOff val="35000"/>
                      </a:schemeClr>
                    </a:solidFill>
                    <a:latin typeface="Corbel" panose="020B0503020204020204" pitchFamily="34" charset="0"/>
                  </a:rPr>
                  <a:t>and </a:t>
                </a:r>
                <a14:m>
                  <m:oMath xmlns:m="http://schemas.openxmlformats.org/officeDocument/2006/math">
                    <m:r>
                      <a:rPr lang="en-US" sz="1800"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sz="1800" dirty="0">
                  <a:solidFill>
                    <a:schemeClr val="tx1">
                      <a:lumMod val="65000"/>
                      <a:lumOff val="35000"/>
                    </a:schemeClr>
                  </a:solidFill>
                  <a:latin typeface="Corbel" panose="020B0503020204020204" pitchFamily="34" charset="0"/>
                </a:endParaRPr>
              </a:p>
              <a:p>
                <a:pPr marL="342900" indent="-342900" algn="l">
                  <a:lnSpc>
                    <a:spcPct val="100000"/>
                  </a:lnSpc>
                  <a:buFont typeface="+mj-lt"/>
                  <a:buAutoNum type="arabicPeriod"/>
                </a:pPr>
                <a:endParaRPr lang="en-US" sz="1800" dirty="0">
                  <a:solidFill>
                    <a:schemeClr val="tx1">
                      <a:lumMod val="65000"/>
                      <a:lumOff val="35000"/>
                    </a:schemeClr>
                  </a:solidFill>
                  <a:latin typeface="Corbel" panose="020B0503020204020204" pitchFamily="34" charset="0"/>
                </a:endParaRPr>
              </a:p>
            </p:txBody>
          </p:sp>
        </mc:Choice>
        <mc:Fallback>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276710" y="1982336"/>
                <a:ext cx="9750954" cy="4624858"/>
              </a:xfrm>
              <a:prstGeom prst="rect">
                <a:avLst/>
              </a:prstGeom>
              <a:blipFill>
                <a:blip r:embed="rId2"/>
                <a:stretch>
                  <a:fillRect l="-500" t="-791" b="-922"/>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598"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985796"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Equilibrium Manipulation</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3711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Proposition 2</a:t>
            </a:r>
          </a:p>
        </p:txBody>
      </p:sp>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EEF0D0AF-BA9D-BA4C-AB3F-F8D9E7955440}"/>
                  </a:ext>
                </a:extLst>
              </p:cNvPr>
              <p:cNvSpPr txBox="1">
                <a:spLocks/>
              </p:cNvSpPr>
              <p:nvPr/>
            </p:nvSpPr>
            <p:spPr>
              <a:xfrm>
                <a:off x="1981200" y="1969192"/>
                <a:ext cx="8229600" cy="2257751"/>
              </a:xfrm>
              <a:prstGeom prst="rect">
                <a:avLst/>
              </a:prstGeom>
            </p:spPr>
            <p:txBody>
              <a:bodyPr vert="horz" lIns="91440" tIns="45720" rIns="91440" bIns="45720" numCol="1" spcCol="45720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solidFill>
                      <a:schemeClr val="tx1">
                        <a:lumMod val="65000"/>
                        <a:lumOff val="35000"/>
                      </a:schemeClr>
                    </a:solidFill>
                    <a:latin typeface="Corbel" panose="020B0503020204020204" pitchFamily="34" charset="0"/>
                  </a:rPr>
                  <a:t>Proposition 2 (Equilibrium manipulation).  </a:t>
                </a:r>
                <a:r>
                  <a:rPr lang="en-US" sz="1800" i="1" dirty="0">
                    <a:solidFill>
                      <a:schemeClr val="tx1">
                        <a:lumMod val="65000"/>
                        <a:lumOff val="35000"/>
                      </a:schemeClr>
                    </a:solidFill>
                    <a:latin typeface="Corbel" panose="020B0503020204020204" pitchFamily="34" charset="0"/>
                  </a:rPr>
                  <a:t>There exists a unique equilibrium manipulation intensity </a:t>
                </a:r>
                <a14:m>
                  <m:oMath xmlns:m="http://schemas.openxmlformats.org/officeDocument/2006/math">
                    <m:sSup>
                      <m:sSupPr>
                        <m:ctrlPr>
                          <a:rPr lang="en-US" sz="1800" i="1" smtClean="0">
                            <a:solidFill>
                              <a:schemeClr val="tx1">
                                <a:lumMod val="65000"/>
                                <a:lumOff val="35000"/>
                              </a:schemeClr>
                            </a:solidFill>
                            <a:latin typeface="Cambria Math" panose="02040503050406030204" pitchFamily="18" charset="0"/>
                          </a:rPr>
                        </m:ctrlPr>
                      </m:sSupPr>
                      <m:e>
                        <m:r>
                          <a:rPr lang="en-US" sz="1800" b="0" i="1" smtClean="0">
                            <a:solidFill>
                              <a:schemeClr val="tx1">
                                <a:lumMod val="65000"/>
                                <a:lumOff val="35000"/>
                              </a:schemeClr>
                            </a:solidFill>
                            <a:latin typeface="Cambria Math" panose="02040503050406030204" pitchFamily="18" charset="0"/>
                          </a:rPr>
                          <m:t>𝑚</m:t>
                        </m:r>
                      </m:e>
                      <m:sup>
                        <m:r>
                          <a:rPr lang="en-US" sz="1800" b="0" i="1" smtClean="0">
                            <a:solidFill>
                              <a:schemeClr val="tx1">
                                <a:lumMod val="65000"/>
                                <a:lumOff val="35000"/>
                              </a:schemeClr>
                            </a:solidFill>
                            <a:latin typeface="Cambria Math" panose="02040503050406030204" pitchFamily="18" charset="0"/>
                          </a:rPr>
                          <m:t>∗</m:t>
                        </m:r>
                      </m:sup>
                    </m:sSup>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[0,1]</m:t>
                    </m:r>
                  </m:oMath>
                </a14:m>
                <a:r>
                  <a:rPr lang="en-US" sz="1800" dirty="0">
                    <a:solidFill>
                      <a:schemeClr val="tx1">
                        <a:lumMod val="65000"/>
                        <a:lumOff val="35000"/>
                      </a:schemeClr>
                    </a:solidFill>
                    <a:latin typeface="Corbel" panose="020B0503020204020204" pitchFamily="34" charset="0"/>
                  </a:rPr>
                  <a:t> </a:t>
                </a:r>
                <a:r>
                  <a:rPr lang="en-US" sz="1800" i="1" dirty="0">
                    <a:solidFill>
                      <a:schemeClr val="tx1">
                        <a:lumMod val="65000"/>
                        <a:lumOff val="35000"/>
                      </a:schemeClr>
                    </a:solidFill>
                    <a:latin typeface="Corbel" panose="020B0503020204020204" pitchFamily="34" charset="0"/>
                  </a:rPr>
                  <a:t>with the following properties:</a:t>
                </a:r>
              </a:p>
              <a:p>
                <a:pPr marL="342900" indent="-342900" algn="l">
                  <a:lnSpc>
                    <a:spcPct val="100000"/>
                  </a:lnSpc>
                  <a:buFont typeface="+mj-lt"/>
                  <a:buAutoNum type="arabicPeriod"/>
                </a:pPr>
                <a:r>
                  <a:rPr lang="en-US" sz="1800" i="1" dirty="0">
                    <a:solidFill>
                      <a:schemeClr val="tx1">
                        <a:lumMod val="65000"/>
                        <a:lumOff val="35000"/>
                      </a:schemeClr>
                    </a:solidFill>
                    <a:latin typeface="Corbel" panose="020B0503020204020204" pitchFamily="34" charset="0"/>
                  </a:rPr>
                  <a:t>It increases in liquidity uncertainty </a:t>
                </a:r>
                <a14:m>
                  <m:oMath xmlns:m="http://schemas.openxmlformats.org/officeDocument/2006/math">
                    <m:r>
                      <m:rPr>
                        <m:sty m:val="p"/>
                      </m:rPr>
                      <a:rPr lang="el-GR" sz="1800" i="1" smtClean="0">
                        <a:solidFill>
                          <a:schemeClr val="tx1">
                            <a:lumMod val="65000"/>
                            <a:lumOff val="35000"/>
                          </a:schemeClr>
                        </a:solidFill>
                        <a:latin typeface="Cambria Math" panose="02040503050406030204" pitchFamily="18" charset="0"/>
                        <a:ea typeface="Cambria Math" panose="02040503050406030204" pitchFamily="18" charset="0"/>
                      </a:rPr>
                      <m:t>Δ</m:t>
                    </m:r>
                  </m:oMath>
                </a14:m>
                <a:r>
                  <a:rPr lang="en-US" sz="1800" dirty="0">
                    <a:solidFill>
                      <a:schemeClr val="tx1">
                        <a:lumMod val="65000"/>
                        <a:lumOff val="35000"/>
                      </a:schemeClr>
                    </a:solidFill>
                    <a:latin typeface="Corbel" panose="020B0503020204020204" pitchFamily="34" charset="0"/>
                  </a:rPr>
                  <a:t> </a:t>
                </a:r>
                <a:r>
                  <a:rPr lang="en-US" sz="1800" i="1" dirty="0">
                    <a:solidFill>
                      <a:schemeClr val="tx1">
                        <a:lumMod val="65000"/>
                        <a:lumOff val="35000"/>
                      </a:schemeClr>
                    </a:solidFill>
                    <a:latin typeface="Corbel" panose="020B0503020204020204" pitchFamily="34" charset="0"/>
                  </a:rPr>
                  <a:t>and the transaction cost K; it increases in readership </a:t>
                </a:r>
                <a14:m>
                  <m:oMath xmlns:m="http://schemas.openxmlformats.org/officeDocument/2006/math">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𝜒</m:t>
                    </m:r>
                  </m:oMath>
                </a14:m>
                <a:r>
                  <a:rPr lang="en-US" sz="1800" dirty="0">
                    <a:solidFill>
                      <a:schemeClr val="tx1">
                        <a:lumMod val="65000"/>
                        <a:lumOff val="35000"/>
                      </a:schemeClr>
                    </a:solidFill>
                    <a:latin typeface="Corbel" panose="020B0503020204020204" pitchFamily="34" charset="0"/>
                  </a:rPr>
                  <a:t> </a:t>
                </a:r>
                <a:r>
                  <a:rPr lang="en-US" sz="1800" i="1" dirty="0">
                    <a:solidFill>
                      <a:schemeClr val="tx1">
                        <a:lumMod val="65000"/>
                        <a:lumOff val="35000"/>
                      </a:schemeClr>
                    </a:solidFill>
                    <a:latin typeface="Corbel" panose="020B0503020204020204" pitchFamily="34" charset="0"/>
                  </a:rPr>
                  <a:t>if and only if </a:t>
                </a:r>
                <a14:m>
                  <m:oMath xmlns:m="http://schemas.openxmlformats.org/officeDocument/2006/math">
                    <m:r>
                      <a:rPr lang="en-US" sz="1800" i="1">
                        <a:solidFill>
                          <a:schemeClr val="tx1">
                            <a:lumMod val="65000"/>
                            <a:lumOff val="35000"/>
                          </a:schemeClr>
                        </a:solidFill>
                        <a:latin typeface="Cambria Math" panose="02040503050406030204" pitchFamily="18" charset="0"/>
                        <a:ea typeface="Cambria Math" panose="02040503050406030204" pitchFamily="18" charset="0"/>
                      </a:rPr>
                      <m:t>𝜒</m:t>
                    </m:r>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&lt;</m:t>
                    </m:r>
                    <m:f>
                      <m:fPr>
                        <m:ctrlP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ctrlPr>
                      </m:fPr>
                      <m:num>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1</m:t>
                        </m:r>
                      </m:num>
                      <m:den>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2</m:t>
                        </m:r>
                      </m:den>
                    </m:f>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sz="1800" dirty="0">
                    <a:solidFill>
                      <a:schemeClr val="tx1">
                        <a:lumMod val="65000"/>
                        <a:lumOff val="35000"/>
                      </a:schemeClr>
                    </a:solidFill>
                    <a:latin typeface="Corbel" panose="020B0503020204020204" pitchFamily="34" charset="0"/>
                  </a:rPr>
                  <a:t> </a:t>
                </a:r>
                <a:r>
                  <a:rPr lang="en-US" sz="1800" i="1" dirty="0">
                    <a:solidFill>
                      <a:schemeClr val="tx1">
                        <a:lumMod val="65000"/>
                        <a:lumOff val="35000"/>
                      </a:schemeClr>
                    </a:solidFill>
                    <a:latin typeface="Corbel" panose="020B0503020204020204" pitchFamily="34" charset="0"/>
                  </a:rPr>
                  <a:t>it increases in payoff uncertainty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𝜎</m:t>
                        </m:r>
                      </m:e>
                      <m:sub>
                        <m:r>
                          <a:rPr lang="en-US" sz="1800" b="0" i="1" smtClean="0">
                            <a:solidFill>
                              <a:schemeClr val="tx1">
                                <a:lumMod val="65000"/>
                                <a:lumOff val="35000"/>
                              </a:schemeClr>
                            </a:solidFill>
                            <a:latin typeface="Cambria Math" panose="02040503050406030204" pitchFamily="18" charset="0"/>
                          </a:rPr>
                          <m:t>𝑑</m:t>
                        </m:r>
                      </m:sub>
                    </m:sSub>
                  </m:oMath>
                </a14:m>
                <a:r>
                  <a:rPr lang="en-US" sz="1800" dirty="0">
                    <a:solidFill>
                      <a:schemeClr val="tx1">
                        <a:lumMod val="65000"/>
                        <a:lumOff val="35000"/>
                      </a:schemeClr>
                    </a:solidFill>
                    <a:latin typeface="Corbel" panose="020B0503020204020204" pitchFamily="34" charset="0"/>
                  </a:rPr>
                  <a:t> </a:t>
                </a:r>
                <a:r>
                  <a:rPr lang="en-US" sz="1800" i="1" dirty="0">
                    <a:solidFill>
                      <a:schemeClr val="tx1">
                        <a:lumMod val="65000"/>
                        <a:lumOff val="35000"/>
                      </a:schemeClr>
                    </a:solidFill>
                    <a:latin typeface="Corbel" panose="020B0503020204020204" pitchFamily="34" charset="0"/>
                  </a:rPr>
                  <a:t>if and only if </a:t>
                </a:r>
                <a14:m>
                  <m:oMath xmlns:m="http://schemas.openxmlformats.org/officeDocument/2006/math">
                    <m:sSub>
                      <m:sSubPr>
                        <m:ctrlPr>
                          <a:rPr lang="en-US" sz="1800" i="1">
                            <a:solidFill>
                              <a:schemeClr val="tx1">
                                <a:lumMod val="65000"/>
                                <a:lumOff val="35000"/>
                              </a:schemeClr>
                            </a:solidFill>
                            <a:latin typeface="Cambria Math" panose="02040503050406030204" pitchFamily="18" charset="0"/>
                          </a:rPr>
                        </m:ctrlPr>
                      </m:sSubPr>
                      <m:e>
                        <m:r>
                          <a:rPr lang="en-US" sz="1800" i="1" smtClean="0">
                            <a:solidFill>
                              <a:schemeClr val="tx1">
                                <a:lumMod val="65000"/>
                                <a:lumOff val="35000"/>
                              </a:schemeClr>
                            </a:solidFill>
                            <a:latin typeface="Cambria Math" panose="02040503050406030204" pitchFamily="18" charset="0"/>
                            <a:ea typeface="Cambria Math" panose="02040503050406030204" pitchFamily="18" charset="0"/>
                          </a:rPr>
                          <m:t>𝜋</m:t>
                        </m:r>
                      </m:e>
                      <m: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𝑝</m:t>
                        </m:r>
                      </m:sub>
                    </m:sSub>
                  </m:oMath>
                </a14:m>
                <a:r>
                  <a:rPr lang="en-US" sz="1800" dirty="0">
                    <a:solidFill>
                      <a:schemeClr val="tx1">
                        <a:lumMod val="65000"/>
                        <a:lumOff val="35000"/>
                      </a:schemeClr>
                    </a:solidFill>
                    <a:latin typeface="Corbel" panose="020B0503020204020204" pitchFamily="34" charset="0"/>
                  </a:rPr>
                  <a:t> </a:t>
                </a:r>
                <a:r>
                  <a:rPr lang="en-US" sz="1800" i="1" dirty="0">
                    <a:solidFill>
                      <a:schemeClr val="tx1">
                        <a:lumMod val="65000"/>
                        <a:lumOff val="35000"/>
                      </a:schemeClr>
                    </a:solidFill>
                    <a:latin typeface="Corbel" panose="020B0503020204020204" pitchFamily="34" charset="0"/>
                  </a:rPr>
                  <a:t>is sufficiently large;</a:t>
                </a:r>
              </a:p>
              <a:p>
                <a:pPr marL="342900" indent="-342900" algn="l">
                  <a:lnSpc>
                    <a:spcPct val="100000"/>
                  </a:lnSpc>
                  <a:buFont typeface="+mj-lt"/>
                  <a:buAutoNum type="arabicPeriod"/>
                </a:pPr>
                <a:r>
                  <a:rPr lang="en-US" sz="1800" i="1" dirty="0">
                    <a:solidFill>
                      <a:schemeClr val="tx1">
                        <a:lumMod val="65000"/>
                        <a:lumOff val="35000"/>
                      </a:schemeClr>
                    </a:solidFill>
                    <a:latin typeface="Corbel" panose="020B0503020204020204" pitchFamily="34" charset="0"/>
                  </a:rPr>
                  <a:t>It decreases in the manipulation and reporting cost coefficients </a:t>
                </a:r>
                <a14:m>
                  <m:oMath xmlns:m="http://schemas.openxmlformats.org/officeDocument/2006/math">
                    <m:sSub>
                      <m:sSubPr>
                        <m:ctrlPr>
                          <a:rPr lang="en-US" sz="1800" i="1" smtClean="0">
                            <a:solidFill>
                              <a:schemeClr val="tx1">
                                <a:lumMod val="65000"/>
                                <a:lumOff val="35000"/>
                              </a:schemeClr>
                            </a:solidFill>
                            <a:latin typeface="Cambria Math" panose="02040503050406030204" pitchFamily="18" charset="0"/>
                          </a:rPr>
                        </m:ctrlPr>
                      </m:sSubPr>
                      <m:e>
                        <m:r>
                          <a:rPr lang="en-US" sz="1800" b="0" i="1" smtClean="0">
                            <a:solidFill>
                              <a:schemeClr val="tx1">
                                <a:lumMod val="65000"/>
                                <a:lumOff val="35000"/>
                              </a:schemeClr>
                            </a:solidFill>
                            <a:latin typeface="Cambria Math" panose="02040503050406030204" pitchFamily="18" charset="0"/>
                          </a:rPr>
                          <m:t>𝑐</m:t>
                        </m:r>
                      </m:e>
                      <m: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𝑚</m:t>
                        </m:r>
                      </m:sub>
                    </m:sSub>
                  </m:oMath>
                </a14:m>
                <a:r>
                  <a:rPr lang="en-US" sz="1800" i="1" dirty="0">
                    <a:solidFill>
                      <a:schemeClr val="tx1">
                        <a:lumMod val="65000"/>
                        <a:lumOff val="35000"/>
                      </a:schemeClr>
                    </a:solidFill>
                    <a:latin typeface="Corbel" panose="020B0503020204020204" pitchFamily="34" charset="0"/>
                  </a:rPr>
                  <a:t> and </a:t>
                </a:r>
                <a14:m>
                  <m:oMath xmlns:m="http://schemas.openxmlformats.org/officeDocument/2006/math">
                    <m:sSub>
                      <m:sSubPr>
                        <m:ctrlPr>
                          <a:rPr lang="en-US" sz="1800" i="1">
                            <a:solidFill>
                              <a:schemeClr val="tx1">
                                <a:lumMod val="65000"/>
                                <a:lumOff val="35000"/>
                              </a:schemeClr>
                            </a:solidFill>
                            <a:latin typeface="Cambria Math" panose="02040503050406030204" pitchFamily="18" charset="0"/>
                          </a:rPr>
                        </m:ctrlPr>
                      </m:sSubPr>
                      <m:e>
                        <m:acc>
                          <m:accPr>
                            <m:chr m:val="̅"/>
                            <m:ctrlPr>
                              <a:rPr lang="en-US" sz="1800" i="1" smtClean="0">
                                <a:solidFill>
                                  <a:schemeClr val="tx1">
                                    <a:lumMod val="65000"/>
                                    <a:lumOff val="35000"/>
                                  </a:schemeClr>
                                </a:solidFill>
                                <a:latin typeface="Cambria Math" panose="02040503050406030204" pitchFamily="18" charset="0"/>
                              </a:rPr>
                            </m:ctrlPr>
                          </m:accPr>
                          <m:e>
                            <m:r>
                              <a:rPr lang="en-US" sz="1800" b="0" i="1" smtClean="0">
                                <a:solidFill>
                                  <a:schemeClr val="tx1">
                                    <a:lumMod val="65000"/>
                                    <a:lumOff val="35000"/>
                                  </a:schemeClr>
                                </a:solidFill>
                                <a:latin typeface="Cambria Math" panose="02040503050406030204" pitchFamily="18" charset="0"/>
                              </a:rPr>
                              <m:t>𝑐</m:t>
                            </m:r>
                          </m:e>
                        </m:acc>
                      </m:e>
                      <m:sub>
                        <m:r>
                          <a:rPr lang="en-US" sz="1800" b="0" i="1" smtClean="0">
                            <a:solidFill>
                              <a:schemeClr val="tx1">
                                <a:lumMod val="65000"/>
                                <a:lumOff val="35000"/>
                              </a:schemeClr>
                            </a:solidFill>
                            <a:latin typeface="Cambria Math" panose="02040503050406030204" pitchFamily="18" charset="0"/>
                            <a:ea typeface="Cambria Math" panose="02040503050406030204" pitchFamily="18" charset="0"/>
                          </a:rPr>
                          <m:t>𝑟</m:t>
                        </m:r>
                      </m:sub>
                    </m:sSub>
                  </m:oMath>
                </a14:m>
                <a:endParaRPr lang="en-US" sz="1800" dirty="0">
                  <a:solidFill>
                    <a:schemeClr val="tx1">
                      <a:lumMod val="65000"/>
                      <a:lumOff val="35000"/>
                    </a:schemeClr>
                  </a:solidFill>
                  <a:latin typeface="Corbel" panose="020B0503020204020204" pitchFamily="34" charset="0"/>
                </a:endParaRPr>
              </a:p>
            </p:txBody>
          </p:sp>
        </mc:Choice>
        <mc:Fallback>
          <p:sp>
            <p:nvSpPr>
              <p:cNvPr id="6" name="Subtitle 2">
                <a:extLst>
                  <a:ext uri="{FF2B5EF4-FFF2-40B4-BE49-F238E27FC236}">
                    <a16:creationId xmlns:a16="http://schemas.microsoft.com/office/drawing/2014/main" id="{EEF0D0AF-BA9D-BA4C-AB3F-F8D9E7955440}"/>
                  </a:ext>
                </a:extLst>
              </p:cNvPr>
              <p:cNvSpPr txBox="1">
                <a:spLocks noRot="1" noChangeAspect="1" noMove="1" noResize="1" noEditPoints="1" noAdjustHandles="1" noChangeArrowheads="1" noChangeShapeType="1" noTextEdit="1"/>
              </p:cNvSpPr>
              <p:nvPr/>
            </p:nvSpPr>
            <p:spPr>
              <a:xfrm>
                <a:off x="1981200" y="1969192"/>
                <a:ext cx="8229600" cy="2257751"/>
              </a:xfrm>
              <a:prstGeom prst="rect">
                <a:avLst/>
              </a:prstGeom>
              <a:blipFill>
                <a:blip r:embed="rId2"/>
                <a:stretch>
                  <a:fillRect l="-593" t="-1351"/>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9A08752B-3956-1B49-A67C-A87B88B39B90}"/>
              </a:ext>
            </a:extLst>
          </p:cNvPr>
          <p:cNvSpPr/>
          <p:nvPr/>
        </p:nvSpPr>
        <p:spPr>
          <a:xfrm>
            <a:off x="1371598" y="1923473"/>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985796"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Equilibrium Manipulation</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10" name="Picture 9">
            <a:extLst>
              <a:ext uri="{FF2B5EF4-FFF2-40B4-BE49-F238E27FC236}">
                <a16:creationId xmlns:a16="http://schemas.microsoft.com/office/drawing/2014/main" id="{22174FFC-DAC7-A939-3E4C-DBEF7B24EF50}"/>
              </a:ext>
            </a:extLst>
          </p:cNvPr>
          <p:cNvPicPr>
            <a:picLocks noChangeAspect="1"/>
          </p:cNvPicPr>
          <p:nvPr/>
        </p:nvPicPr>
        <p:blipFill>
          <a:blip r:embed="rId4"/>
          <a:stretch>
            <a:fillRect/>
          </a:stretch>
        </p:blipFill>
        <p:spPr>
          <a:xfrm>
            <a:off x="2518738" y="4194433"/>
            <a:ext cx="7154524" cy="24317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032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Manipulation &amp; Price</a:t>
            </a:r>
          </a:p>
        </p:txBody>
      </p:sp>
      <p:sp>
        <p:nvSpPr>
          <p:cNvPr id="8" name="Rectangle 7">
            <a:extLst>
              <a:ext uri="{FF2B5EF4-FFF2-40B4-BE49-F238E27FC236}">
                <a16:creationId xmlns:a16="http://schemas.microsoft.com/office/drawing/2014/main" id="{9A08752B-3956-1B49-A67C-A87B88B39B90}"/>
              </a:ext>
            </a:extLst>
          </p:cNvPr>
          <p:cNvSpPr/>
          <p:nvPr/>
        </p:nvSpPr>
        <p:spPr>
          <a:xfrm>
            <a:off x="1371598"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985796"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Equilibrium Manipulation</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12" name="Picture 11">
            <a:extLst>
              <a:ext uri="{FF2B5EF4-FFF2-40B4-BE49-F238E27FC236}">
                <a16:creationId xmlns:a16="http://schemas.microsoft.com/office/drawing/2014/main" id="{37636547-B819-A979-4C81-CBE56EFC122F}"/>
              </a:ext>
            </a:extLst>
          </p:cNvPr>
          <p:cNvPicPr>
            <a:picLocks noChangeAspect="1"/>
          </p:cNvPicPr>
          <p:nvPr/>
        </p:nvPicPr>
        <p:blipFill>
          <a:blip r:embed="rId3"/>
          <a:stretch>
            <a:fillRect/>
          </a:stretch>
        </p:blipFill>
        <p:spPr>
          <a:xfrm>
            <a:off x="2513772" y="1923473"/>
            <a:ext cx="7164458" cy="2280518"/>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883A576C-EFDD-9672-71EA-74914E2E8FCA}"/>
              </a:ext>
            </a:extLst>
          </p:cNvPr>
          <p:cNvPicPr>
            <a:picLocks noChangeAspect="1"/>
          </p:cNvPicPr>
          <p:nvPr/>
        </p:nvPicPr>
        <p:blipFill>
          <a:blip r:embed="rId4"/>
          <a:stretch>
            <a:fillRect/>
          </a:stretch>
        </p:blipFill>
        <p:spPr>
          <a:xfrm>
            <a:off x="2513772" y="4305806"/>
            <a:ext cx="7164458" cy="22308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132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8594892"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Firm Manipulation</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063865"/>
            <a:ext cx="9656066" cy="4576691"/>
          </a:xfrm>
          <a:prstGeom prst="rect">
            <a:avLst/>
          </a:prstGeom>
        </p:spPr>
        <p:txBody>
          <a:bodyPr vert="horz" lIns="91440" tIns="45720" rIns="91440" bIns="45720" numCol="1" spcCol="45720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tx1">
                    <a:lumMod val="65000"/>
                    <a:lumOff val="35000"/>
                  </a:schemeClr>
                </a:solidFill>
                <a:latin typeface="Corbel" panose="020B0503020204020204" pitchFamily="34" charset="0"/>
              </a:rPr>
              <a:t>The first set of predictions relates to firm managers and their incentives to manipulate corporate announcements.</a:t>
            </a:r>
          </a:p>
          <a:p>
            <a:pPr algn="l">
              <a:lnSpc>
                <a:spcPct val="100000"/>
              </a:lnSpc>
            </a:pPr>
            <a:r>
              <a:rPr lang="en-US" sz="1800" i="1" u="sng" dirty="0">
                <a:solidFill>
                  <a:schemeClr val="tx1">
                    <a:lumMod val="65000"/>
                    <a:lumOff val="35000"/>
                  </a:schemeClr>
                </a:solidFill>
                <a:latin typeface="Corbel" panose="020B0503020204020204" pitchFamily="34" charset="0"/>
              </a:rPr>
              <a:t>Prediction 1.</a:t>
            </a:r>
            <a:r>
              <a:rPr lang="en-US" sz="1800" i="1" dirty="0">
                <a:solidFill>
                  <a:schemeClr val="tx1">
                    <a:lumMod val="65000"/>
                    <a:lumOff val="35000"/>
                  </a:schemeClr>
                </a:solidFill>
                <a:latin typeface="Corbel" panose="020B0503020204020204" pitchFamily="34" charset="0"/>
              </a:rPr>
              <a:t>  </a:t>
            </a:r>
            <a:r>
              <a:rPr lang="en-US" sz="1800" dirty="0">
                <a:solidFill>
                  <a:schemeClr val="tx1">
                    <a:lumMod val="65000"/>
                    <a:lumOff val="35000"/>
                  </a:schemeClr>
                </a:solidFill>
                <a:latin typeface="Corbel" panose="020B0503020204020204" pitchFamily="34" charset="0"/>
              </a:rPr>
              <a:t>Manipulation increases following an exogenous increase in media coverage.  The effect is stronger when (</a:t>
            </a:r>
            <a:r>
              <a:rPr lang="en-US" sz="1800" dirty="0" err="1">
                <a:solidFill>
                  <a:schemeClr val="tx1">
                    <a:lumMod val="65000"/>
                    <a:lumOff val="35000"/>
                  </a:schemeClr>
                </a:solidFill>
                <a:latin typeface="Corbel" panose="020B0503020204020204" pitchFamily="34" charset="0"/>
              </a:rPr>
              <a:t>i</a:t>
            </a:r>
            <a:r>
              <a:rPr lang="en-US" sz="1800" dirty="0">
                <a:solidFill>
                  <a:schemeClr val="tx1">
                    <a:lumMod val="65000"/>
                    <a:lumOff val="35000"/>
                  </a:schemeClr>
                </a:solidFill>
                <a:latin typeface="Corbel" panose="020B0503020204020204" pitchFamily="34" charset="0"/>
              </a:rPr>
              <a:t>) a greater fraction of traders are readers and (ii) stock prices are less informative.</a:t>
            </a:r>
          </a:p>
          <a:p>
            <a:pPr marL="285750" indent="-285750" algn="l">
              <a:lnSpc>
                <a:spcPct val="100000"/>
              </a:lnSpc>
              <a:buFont typeface="Arial" panose="020B0604020202020204" pitchFamily="34" charset="0"/>
              <a:buChar char="•"/>
            </a:pPr>
            <a:r>
              <a:rPr lang="en-US" sz="1800" i="1" dirty="0">
                <a:solidFill>
                  <a:schemeClr val="tx1">
                    <a:lumMod val="65000"/>
                    <a:lumOff val="35000"/>
                  </a:schemeClr>
                </a:solidFill>
                <a:latin typeface="Corbel" panose="020B0503020204020204" pitchFamily="34" charset="0"/>
              </a:rPr>
              <a:t>The firm manager is more likely to manipulate an announcement when the journalist is more likely to report it.</a:t>
            </a:r>
          </a:p>
          <a:p>
            <a:pPr algn="l">
              <a:lnSpc>
                <a:spcPct val="100000"/>
              </a:lnSpc>
            </a:pPr>
            <a:r>
              <a:rPr lang="en-US" sz="1800" i="1" u="sng" dirty="0">
                <a:solidFill>
                  <a:schemeClr val="tx1">
                    <a:lumMod val="65000"/>
                    <a:lumOff val="35000"/>
                  </a:schemeClr>
                </a:solidFill>
                <a:latin typeface="Corbel" panose="020B0503020204020204" pitchFamily="34" charset="0"/>
              </a:rPr>
              <a:t>Prediction 2.</a:t>
            </a:r>
            <a:r>
              <a:rPr lang="en-US" sz="1800" i="1" dirty="0">
                <a:solidFill>
                  <a:schemeClr val="tx1">
                    <a:lumMod val="65000"/>
                    <a:lumOff val="35000"/>
                  </a:schemeClr>
                </a:solidFill>
                <a:latin typeface="Corbel" panose="020B0503020204020204" pitchFamily="34" charset="0"/>
              </a:rPr>
              <a:t>  </a:t>
            </a:r>
            <a:r>
              <a:rPr lang="en-US" sz="1800" dirty="0">
                <a:solidFill>
                  <a:schemeClr val="tx1">
                    <a:lumMod val="65000"/>
                    <a:lumOff val="35000"/>
                  </a:schemeClr>
                </a:solidFill>
                <a:latin typeface="Corbel" panose="020B0503020204020204" pitchFamily="34" charset="0"/>
              </a:rPr>
              <a:t>Firms that have yet to receive media coverage manipulate less than those that have already received media coverage.</a:t>
            </a:r>
          </a:p>
          <a:p>
            <a:pPr marL="285750" indent="-285750" algn="l">
              <a:lnSpc>
                <a:spcPct val="100000"/>
              </a:lnSpc>
              <a:buFont typeface="Arial" panose="020B0604020202020204" pitchFamily="34" charset="0"/>
              <a:buChar char="•"/>
            </a:pPr>
            <a:r>
              <a:rPr lang="en-US" sz="1800" i="1" dirty="0">
                <a:solidFill>
                  <a:schemeClr val="tx1">
                    <a:lumMod val="65000"/>
                    <a:lumOff val="35000"/>
                  </a:schemeClr>
                </a:solidFill>
                <a:latin typeface="Corbel" panose="020B0503020204020204" pitchFamily="34" charset="0"/>
              </a:rPr>
              <a:t>Because reporting on these firms is already costly, the firm’s announcement must contain little manipulation.</a:t>
            </a:r>
          </a:p>
          <a:p>
            <a:pPr algn="l">
              <a:lnSpc>
                <a:spcPct val="100000"/>
              </a:lnSpc>
            </a:pPr>
            <a:r>
              <a:rPr lang="en-US" sz="1800" i="1" u="sng" dirty="0">
                <a:solidFill>
                  <a:schemeClr val="tx1">
                    <a:lumMod val="65000"/>
                    <a:lumOff val="35000"/>
                  </a:schemeClr>
                </a:solidFill>
                <a:latin typeface="Corbel" panose="020B0503020204020204" pitchFamily="34" charset="0"/>
              </a:rPr>
              <a:t>Prediction 3.</a:t>
            </a:r>
            <a:r>
              <a:rPr lang="en-US" sz="1800" i="1" dirty="0">
                <a:solidFill>
                  <a:schemeClr val="tx1">
                    <a:lumMod val="65000"/>
                    <a:lumOff val="35000"/>
                  </a:schemeClr>
                </a:solidFill>
                <a:latin typeface="Corbel" panose="020B0503020204020204" pitchFamily="34" charset="0"/>
              </a:rPr>
              <a:t>  </a:t>
            </a:r>
            <a:r>
              <a:rPr lang="en-US" sz="1800" dirty="0">
                <a:solidFill>
                  <a:schemeClr val="tx1">
                    <a:lumMod val="65000"/>
                    <a:lumOff val="35000"/>
                  </a:schemeClr>
                </a:solidFill>
                <a:latin typeface="Corbel" panose="020B0503020204020204" pitchFamily="34" charset="0"/>
              </a:rPr>
              <a:t>Manipulation is lower when the journalist covering the firm is more skilled or her opportunity cost is higher. </a:t>
            </a:r>
          </a:p>
          <a:p>
            <a:pPr marL="285750" indent="-285750" algn="l">
              <a:lnSpc>
                <a:spcPct val="100000"/>
              </a:lnSpc>
              <a:buFont typeface="Arial" panose="020B0604020202020204" pitchFamily="34" charset="0"/>
              <a:buChar char="•"/>
            </a:pPr>
            <a:r>
              <a:rPr lang="en-US" sz="1800" i="1" dirty="0">
                <a:solidFill>
                  <a:schemeClr val="tx1">
                    <a:lumMod val="65000"/>
                    <a:lumOff val="35000"/>
                  </a:schemeClr>
                </a:solidFill>
                <a:latin typeface="Corbel" panose="020B0503020204020204" pitchFamily="34" charset="0"/>
              </a:rPr>
              <a:t>Consequently, the firm manager’s anticipated marginal benefit of manipulation is lower.</a:t>
            </a:r>
            <a:r>
              <a:rPr lang="en-US" sz="1800" dirty="0">
                <a:solidFill>
                  <a:schemeClr val="tx1">
                    <a:lumMod val="65000"/>
                    <a:lumOff val="35000"/>
                  </a:schemeClr>
                </a:solidFill>
                <a:latin typeface="Corbel" panose="020B0503020204020204" pitchFamily="34" charset="0"/>
              </a:rPr>
              <a:t> </a:t>
            </a:r>
            <a:endParaRPr lang="en-US" sz="1800" i="1"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598"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985796"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Empirical Implications</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39190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8594892"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Media Reporting</a:t>
            </a:r>
          </a:p>
        </p:txBody>
      </p:sp>
      <p:sp>
        <p:nvSpPr>
          <p:cNvPr id="8" name="Rectangle 7">
            <a:extLst>
              <a:ext uri="{FF2B5EF4-FFF2-40B4-BE49-F238E27FC236}">
                <a16:creationId xmlns:a16="http://schemas.microsoft.com/office/drawing/2014/main" id="{9A08752B-3956-1B49-A67C-A87B88B39B90}"/>
              </a:ext>
            </a:extLst>
          </p:cNvPr>
          <p:cNvSpPr/>
          <p:nvPr/>
        </p:nvSpPr>
        <p:spPr>
          <a:xfrm>
            <a:off x="1371598"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985796"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Empirical Implications</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4" name="Subtitle 2">
            <a:extLst>
              <a:ext uri="{FF2B5EF4-FFF2-40B4-BE49-F238E27FC236}">
                <a16:creationId xmlns:a16="http://schemas.microsoft.com/office/drawing/2014/main" id="{C7F54970-4E6D-CDCB-45C3-2B4E5ACB709E}"/>
              </a:ext>
            </a:extLst>
          </p:cNvPr>
          <p:cNvSpPr txBox="1">
            <a:spLocks/>
          </p:cNvSpPr>
          <p:nvPr/>
        </p:nvSpPr>
        <p:spPr>
          <a:xfrm>
            <a:off x="1371598" y="2063865"/>
            <a:ext cx="9656066" cy="4576691"/>
          </a:xfrm>
          <a:prstGeom prst="rect">
            <a:avLst/>
          </a:prstGeom>
        </p:spPr>
        <p:txBody>
          <a:bodyPr vert="horz" lIns="91440" tIns="45720" rIns="91440" bIns="45720" numCol="1" spcCol="45720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tx1">
                    <a:lumMod val="65000"/>
                    <a:lumOff val="35000"/>
                  </a:schemeClr>
                </a:solidFill>
                <a:latin typeface="Corbel" panose="020B0503020204020204" pitchFamily="34" charset="0"/>
              </a:rPr>
              <a:t>This set of predictions relates to the equilibrium choice of the journalist on what firm announcements to cover.</a:t>
            </a:r>
          </a:p>
          <a:p>
            <a:pPr algn="l">
              <a:lnSpc>
                <a:spcPct val="100000"/>
              </a:lnSpc>
            </a:pPr>
            <a:r>
              <a:rPr lang="en-US" sz="1800" i="1" u="sng" dirty="0">
                <a:solidFill>
                  <a:schemeClr val="tx1">
                    <a:lumMod val="65000"/>
                    <a:lumOff val="35000"/>
                  </a:schemeClr>
                </a:solidFill>
                <a:latin typeface="Corbel" panose="020B0503020204020204" pitchFamily="34" charset="0"/>
              </a:rPr>
              <a:t>Prediction 4.</a:t>
            </a:r>
            <a:r>
              <a:rPr lang="en-US" sz="1800" dirty="0">
                <a:solidFill>
                  <a:schemeClr val="tx1">
                    <a:lumMod val="65000"/>
                    <a:lumOff val="35000"/>
                  </a:schemeClr>
                </a:solidFill>
                <a:latin typeface="Corbel" panose="020B0503020204020204" pitchFamily="34" charset="0"/>
              </a:rPr>
              <a:t>  Negative announcements are more likely to be reported than positive ones.</a:t>
            </a:r>
          </a:p>
          <a:p>
            <a:pPr marL="285750" indent="-285750" algn="l">
              <a:lnSpc>
                <a:spcPct val="100000"/>
              </a:lnSpc>
              <a:buFont typeface="Arial" panose="020B0604020202020204" pitchFamily="34" charset="0"/>
              <a:buChar char="•"/>
            </a:pPr>
            <a:r>
              <a:rPr lang="en-US" sz="1800" i="1" dirty="0">
                <a:solidFill>
                  <a:schemeClr val="tx1">
                    <a:lumMod val="65000"/>
                    <a:lumOff val="35000"/>
                  </a:schemeClr>
                </a:solidFill>
                <a:latin typeface="Corbel" panose="020B0503020204020204" pitchFamily="34" charset="0"/>
              </a:rPr>
              <a:t>Negative announcements are inherently more accurate to readers.</a:t>
            </a:r>
          </a:p>
          <a:p>
            <a:pPr algn="l">
              <a:lnSpc>
                <a:spcPct val="100000"/>
              </a:lnSpc>
            </a:pPr>
            <a:r>
              <a:rPr lang="en-US" sz="1800" i="1" u="sng" dirty="0">
                <a:solidFill>
                  <a:schemeClr val="tx1">
                    <a:lumMod val="65000"/>
                    <a:lumOff val="35000"/>
                  </a:schemeClr>
                </a:solidFill>
                <a:latin typeface="Corbel" panose="020B0503020204020204" pitchFamily="34" charset="0"/>
              </a:rPr>
              <a:t>Prediction 5.</a:t>
            </a:r>
            <a:r>
              <a:rPr lang="en-US" sz="1800" i="1" dirty="0">
                <a:solidFill>
                  <a:schemeClr val="tx1">
                    <a:lumMod val="65000"/>
                    <a:lumOff val="35000"/>
                  </a:schemeClr>
                </a:solidFill>
                <a:latin typeface="Corbel" panose="020B0503020204020204" pitchFamily="34" charset="0"/>
              </a:rPr>
              <a:t>  Announcements that are more manipulated are less likely to be reported</a:t>
            </a:r>
            <a:r>
              <a:rPr lang="en-US" sz="1800" dirty="0">
                <a:solidFill>
                  <a:schemeClr val="tx1">
                    <a:lumMod val="65000"/>
                    <a:lumOff val="35000"/>
                  </a:schemeClr>
                </a:solidFill>
                <a:latin typeface="Corbel" panose="020B0503020204020204" pitchFamily="34" charset="0"/>
              </a:rPr>
              <a:t>.</a:t>
            </a:r>
          </a:p>
          <a:p>
            <a:pPr marL="285750" indent="-285750" algn="l">
              <a:lnSpc>
                <a:spcPct val="100000"/>
              </a:lnSpc>
              <a:buFont typeface="Arial" panose="020B0604020202020204" pitchFamily="34" charset="0"/>
              <a:buChar char="•"/>
            </a:pPr>
            <a:r>
              <a:rPr lang="en-US" sz="1800" i="1" dirty="0">
                <a:solidFill>
                  <a:schemeClr val="tx1">
                    <a:lumMod val="65000"/>
                    <a:lumOff val="35000"/>
                  </a:schemeClr>
                </a:solidFill>
                <a:latin typeface="Corbel" panose="020B0503020204020204" pitchFamily="34" charset="0"/>
              </a:rPr>
              <a:t>For example, earnings announcements (more easily manipulated) are predicted to by less covered and heavily tilted toward negative news.</a:t>
            </a:r>
          </a:p>
          <a:p>
            <a:pPr algn="l">
              <a:lnSpc>
                <a:spcPct val="100000"/>
              </a:lnSpc>
            </a:pPr>
            <a:r>
              <a:rPr lang="en-US" sz="1800" i="1" u="sng" dirty="0">
                <a:solidFill>
                  <a:schemeClr val="tx1">
                    <a:lumMod val="65000"/>
                    <a:lumOff val="35000"/>
                  </a:schemeClr>
                </a:solidFill>
                <a:latin typeface="Corbel" panose="020B0503020204020204" pitchFamily="34" charset="0"/>
              </a:rPr>
              <a:t>Prediction 6</a:t>
            </a:r>
            <a:r>
              <a:rPr lang="en-US" sz="1800" dirty="0">
                <a:solidFill>
                  <a:schemeClr val="tx1">
                    <a:lumMod val="65000"/>
                    <a:lumOff val="35000"/>
                  </a:schemeClr>
                </a:solidFill>
                <a:latin typeface="Corbel" panose="020B0503020204020204" pitchFamily="34" charset="0"/>
              </a:rPr>
              <a:t>.  Announcements are more likely to be reported if the journalist is more skilled. </a:t>
            </a:r>
          </a:p>
          <a:p>
            <a:pPr marL="285750" indent="-285750" algn="l">
              <a:lnSpc>
                <a:spcPct val="100000"/>
              </a:lnSpc>
              <a:buFont typeface="Arial" panose="020B0604020202020204" pitchFamily="34" charset="0"/>
              <a:buChar char="•"/>
            </a:pPr>
            <a:r>
              <a:rPr lang="en-US" sz="1800" i="1" dirty="0">
                <a:solidFill>
                  <a:schemeClr val="tx1">
                    <a:lumMod val="65000"/>
                    <a:lumOff val="35000"/>
                  </a:schemeClr>
                </a:solidFill>
                <a:latin typeface="Corbel" panose="020B0503020204020204" pitchFamily="34" charset="0"/>
              </a:rPr>
              <a:t>This is an extension of the baseline model and allows for investigative reporting.  </a:t>
            </a:r>
          </a:p>
        </p:txBody>
      </p:sp>
    </p:spTree>
    <p:extLst>
      <p:ext uri="{BB962C8B-B14F-4D97-AF65-F5344CB8AC3E}">
        <p14:creationId xmlns:p14="http://schemas.microsoft.com/office/powerpoint/2010/main" val="2809056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8594892"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Stock Prices</a:t>
            </a:r>
          </a:p>
        </p:txBody>
      </p:sp>
      <p:sp>
        <p:nvSpPr>
          <p:cNvPr id="8" name="Rectangle 7">
            <a:extLst>
              <a:ext uri="{FF2B5EF4-FFF2-40B4-BE49-F238E27FC236}">
                <a16:creationId xmlns:a16="http://schemas.microsoft.com/office/drawing/2014/main" id="{9A08752B-3956-1B49-A67C-A87B88B39B90}"/>
              </a:ext>
            </a:extLst>
          </p:cNvPr>
          <p:cNvSpPr/>
          <p:nvPr/>
        </p:nvSpPr>
        <p:spPr>
          <a:xfrm>
            <a:off x="1371598"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2985796"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Empirical Implications</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4" name="Subtitle 2">
            <a:extLst>
              <a:ext uri="{FF2B5EF4-FFF2-40B4-BE49-F238E27FC236}">
                <a16:creationId xmlns:a16="http://schemas.microsoft.com/office/drawing/2014/main" id="{0244B13B-1ECB-9CB2-B343-5678DC5C5A7B}"/>
              </a:ext>
            </a:extLst>
          </p:cNvPr>
          <p:cNvSpPr txBox="1">
            <a:spLocks/>
          </p:cNvSpPr>
          <p:nvPr/>
        </p:nvSpPr>
        <p:spPr>
          <a:xfrm>
            <a:off x="1371600" y="2079530"/>
            <a:ext cx="9656066" cy="4576691"/>
          </a:xfrm>
          <a:prstGeom prst="rect">
            <a:avLst/>
          </a:prstGeom>
        </p:spPr>
        <p:txBody>
          <a:bodyPr vert="horz" lIns="91440" tIns="45720" rIns="91440" bIns="45720" numCol="1" spcCol="45720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pPr>
            <a:r>
              <a:rPr lang="en-US" sz="1800" b="1" i="1" dirty="0">
                <a:solidFill>
                  <a:schemeClr val="tx1">
                    <a:lumMod val="65000"/>
                    <a:lumOff val="35000"/>
                  </a:schemeClr>
                </a:solidFill>
                <a:latin typeface="Corbel" panose="020B0503020204020204" pitchFamily="34" charset="0"/>
              </a:rPr>
              <a:t>This set of predictions relates to the relationship between media coverage and asset prices.</a:t>
            </a:r>
          </a:p>
          <a:p>
            <a:pPr algn="l">
              <a:lnSpc>
                <a:spcPct val="100000"/>
              </a:lnSpc>
            </a:pPr>
            <a:r>
              <a:rPr lang="en-US" sz="1800" i="1" u="sng" dirty="0">
                <a:solidFill>
                  <a:schemeClr val="tx1">
                    <a:lumMod val="65000"/>
                    <a:lumOff val="35000"/>
                  </a:schemeClr>
                </a:solidFill>
                <a:latin typeface="Corbel" panose="020B0503020204020204" pitchFamily="34" charset="0"/>
              </a:rPr>
              <a:t>Prediction 7.</a:t>
            </a:r>
            <a:r>
              <a:rPr lang="en-US" sz="1800" dirty="0">
                <a:solidFill>
                  <a:schemeClr val="tx1">
                    <a:lumMod val="65000"/>
                    <a:lumOff val="35000"/>
                  </a:schemeClr>
                </a:solidFill>
                <a:latin typeface="Corbel" panose="020B0503020204020204" pitchFamily="34" charset="0"/>
              </a:rPr>
              <a:t>  An exogenous increase in media coverage leads to an increase in the magnitude of the post-announcement drift.</a:t>
            </a:r>
          </a:p>
          <a:p>
            <a:pPr marL="285750" indent="-285750" algn="l">
              <a:lnSpc>
                <a:spcPct val="100000"/>
              </a:lnSpc>
              <a:buFont typeface="Arial" panose="020B0604020202020204" pitchFamily="34" charset="0"/>
              <a:buChar char="•"/>
            </a:pPr>
            <a:r>
              <a:rPr lang="en-US" sz="1800" i="1" dirty="0">
                <a:solidFill>
                  <a:schemeClr val="tx1">
                    <a:lumMod val="65000"/>
                    <a:lumOff val="35000"/>
                  </a:schemeClr>
                </a:solidFill>
                <a:latin typeface="Corbel" panose="020B0503020204020204" pitchFamily="34" charset="0"/>
              </a:rPr>
              <a:t>This effect is stronger when (1) the news is positive and (2) a greater share of traders are readers.</a:t>
            </a:r>
          </a:p>
          <a:p>
            <a:pPr algn="l">
              <a:lnSpc>
                <a:spcPct val="100000"/>
              </a:lnSpc>
            </a:pPr>
            <a:r>
              <a:rPr lang="en-US" sz="1800" i="1" u="sng" dirty="0">
                <a:solidFill>
                  <a:schemeClr val="tx1">
                    <a:lumMod val="65000"/>
                    <a:lumOff val="35000"/>
                  </a:schemeClr>
                </a:solidFill>
                <a:latin typeface="Corbel" panose="020B0503020204020204" pitchFamily="34" charset="0"/>
              </a:rPr>
              <a:t>Prediction 8.</a:t>
            </a:r>
            <a:r>
              <a:rPr lang="en-US" sz="1800" i="1" dirty="0">
                <a:solidFill>
                  <a:schemeClr val="tx1">
                    <a:lumMod val="65000"/>
                    <a:lumOff val="35000"/>
                  </a:schemeClr>
                </a:solidFill>
                <a:latin typeface="Corbel" panose="020B0503020204020204" pitchFamily="34" charset="0"/>
              </a:rPr>
              <a:t>  </a:t>
            </a:r>
            <a:r>
              <a:rPr lang="en-US" sz="1800" dirty="0">
                <a:solidFill>
                  <a:schemeClr val="tx1">
                    <a:lumMod val="65000"/>
                    <a:lumOff val="35000"/>
                  </a:schemeClr>
                </a:solidFill>
                <a:latin typeface="Corbel" panose="020B0503020204020204" pitchFamily="34" charset="0"/>
              </a:rPr>
              <a:t>Media coverage leads to a positive correlation in the orders by retail traders and institutional traders.  This correlation is stronger for negative news.</a:t>
            </a:r>
          </a:p>
          <a:p>
            <a:pPr marL="285750" indent="-285750" algn="l">
              <a:lnSpc>
                <a:spcPct val="100000"/>
              </a:lnSpc>
              <a:buFont typeface="Arial" panose="020B0604020202020204" pitchFamily="34" charset="0"/>
              <a:buChar char="•"/>
            </a:pPr>
            <a:r>
              <a:rPr lang="en-US" sz="1800" i="1" dirty="0">
                <a:solidFill>
                  <a:schemeClr val="tx1">
                    <a:lumMod val="65000"/>
                    <a:lumOff val="35000"/>
                  </a:schemeClr>
                </a:solidFill>
                <a:latin typeface="Corbel" panose="020B0503020204020204" pitchFamily="34" charset="0"/>
              </a:rPr>
              <a:t>In this model, readers trade more aggressively if the journalist reports negative news because this signal is more accurate.</a:t>
            </a:r>
          </a:p>
          <a:p>
            <a:pPr marL="285750" indent="-285750" algn="l">
              <a:lnSpc>
                <a:spcPct val="100000"/>
              </a:lnSpc>
              <a:buFont typeface="Arial" panose="020B0604020202020204" pitchFamily="34" charset="0"/>
              <a:buChar char="•"/>
            </a:pPr>
            <a:r>
              <a:rPr lang="en-US" sz="1800" i="1" dirty="0">
                <a:solidFill>
                  <a:schemeClr val="tx1">
                    <a:lumMod val="65000"/>
                    <a:lumOff val="35000"/>
                  </a:schemeClr>
                </a:solidFill>
                <a:latin typeface="Corbel" panose="020B0503020204020204" pitchFamily="34" charset="0"/>
              </a:rPr>
              <a:t>Empirically, this could be measured by the correlation between trades of retail traders and institutional traders.</a:t>
            </a:r>
          </a:p>
        </p:txBody>
      </p:sp>
    </p:spTree>
    <p:extLst>
      <p:ext uri="{BB962C8B-B14F-4D97-AF65-F5344CB8AC3E}">
        <p14:creationId xmlns:p14="http://schemas.microsoft.com/office/powerpoint/2010/main" val="186090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5161A9-EEE9-FE43-8948-77B86A745351}"/>
              </a:ext>
            </a:extLst>
          </p:cNvPr>
          <p:cNvSpPr/>
          <p:nvPr/>
        </p:nvSpPr>
        <p:spPr>
          <a:xfrm>
            <a:off x="6858000" y="0"/>
            <a:ext cx="5334000" cy="68122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399"/>
            <a:ext cx="6364224" cy="951723"/>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Conclusions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28672"/>
            <a:ext cx="4846320" cy="3637290"/>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Financial journalists are a part of the ecosystem of agents that disseminate information to retail investors</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These journalists can have immediate and sharp impacts on investor behavior and stock prices</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The resulting equilibrium demonstrates the type of news that a strategic journalist will choose to report</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A number of these predictions can be directly applied in empirical research</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843262"/>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pic>
        <p:nvPicPr>
          <p:cNvPr id="12" name="Picture 11">
            <a:extLst>
              <a:ext uri="{FF2B5EF4-FFF2-40B4-BE49-F238E27FC236}">
                <a16:creationId xmlns:a16="http://schemas.microsoft.com/office/drawing/2014/main" id="{DB00BF0C-2606-2848-BAD7-8C89DF9278AC}"/>
              </a:ext>
            </a:extLst>
          </p:cNvPr>
          <p:cNvPicPr>
            <a:picLocks noChangeAspect="1"/>
          </p:cNvPicPr>
          <p:nvPr/>
        </p:nvPicPr>
        <p:blipFill>
          <a:blip r:embed="rId4"/>
          <a:srcRect l="27829" r="27829"/>
          <a:stretch/>
        </p:blipFill>
        <p:spPr>
          <a:xfrm>
            <a:off x="6858000" y="0"/>
            <a:ext cx="5334000" cy="6766562"/>
          </a:xfrm>
          <a:prstGeom prst="rect">
            <a:avLst/>
          </a:prstGeom>
          <a:blipFill>
            <a:blip r:embed="rId5"/>
            <a:stretch>
              <a:fillRect/>
            </a:stretch>
          </a:blipFill>
        </p:spPr>
      </p:pic>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73068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05161A9-EEE9-FE43-8948-77B86A745351}"/>
              </a:ext>
            </a:extLst>
          </p:cNvPr>
          <p:cNvSpPr/>
          <p:nvPr/>
        </p:nvSpPr>
        <p:spPr>
          <a:xfrm>
            <a:off x="6858000" y="0"/>
            <a:ext cx="5334000" cy="6812281"/>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6364224" cy="844462"/>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Agenda</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54375"/>
            <a:ext cx="4846320" cy="3494216"/>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spcAft>
                <a:spcPts val="600"/>
              </a:spcAft>
              <a:buFont typeface="Arial" panose="020B0604020202020204" pitchFamily="34" charset="0"/>
              <a:buChar char="•"/>
            </a:pPr>
            <a:r>
              <a:rPr lang="en-US" dirty="0">
                <a:solidFill>
                  <a:schemeClr val="tx1">
                    <a:lumMod val="65000"/>
                    <a:lumOff val="35000"/>
                  </a:schemeClr>
                </a:solidFill>
                <a:latin typeface="Corbel" panose="020B0503020204020204" pitchFamily="34" charset="0"/>
              </a:rPr>
              <a:t>Authors</a:t>
            </a:r>
          </a:p>
          <a:p>
            <a:pPr marL="285750" indent="-285750" algn="l">
              <a:lnSpc>
                <a:spcPct val="100000"/>
              </a:lnSpc>
              <a:spcAft>
                <a:spcPts val="600"/>
              </a:spcAft>
              <a:buFont typeface="Arial" panose="020B0604020202020204" pitchFamily="34" charset="0"/>
              <a:buChar char="•"/>
            </a:pPr>
            <a:r>
              <a:rPr lang="en-US" dirty="0">
                <a:solidFill>
                  <a:schemeClr val="tx1">
                    <a:lumMod val="65000"/>
                    <a:lumOff val="35000"/>
                  </a:schemeClr>
                </a:solidFill>
                <a:latin typeface="Corbel" panose="020B0503020204020204" pitchFamily="34" charset="0"/>
              </a:rPr>
              <a:t>Motivation &amp; Unique Contribution</a:t>
            </a:r>
          </a:p>
          <a:p>
            <a:pPr marL="285750" indent="-285750" algn="l">
              <a:lnSpc>
                <a:spcPct val="100000"/>
              </a:lnSpc>
              <a:spcAft>
                <a:spcPts val="600"/>
              </a:spcAft>
              <a:buFont typeface="Arial" panose="020B0604020202020204" pitchFamily="34" charset="0"/>
              <a:buChar char="•"/>
            </a:pPr>
            <a:r>
              <a:rPr lang="en-US" dirty="0">
                <a:solidFill>
                  <a:schemeClr val="tx1">
                    <a:lumMod val="65000"/>
                    <a:lumOff val="35000"/>
                  </a:schemeClr>
                </a:solidFill>
                <a:latin typeface="Corbel" panose="020B0503020204020204" pitchFamily="34" charset="0"/>
              </a:rPr>
              <a:t>The Model</a:t>
            </a:r>
          </a:p>
          <a:p>
            <a:pPr marL="285750" indent="-285750" algn="l">
              <a:lnSpc>
                <a:spcPct val="100000"/>
              </a:lnSpc>
              <a:spcAft>
                <a:spcPts val="600"/>
              </a:spcAft>
              <a:buFont typeface="Arial" panose="020B0604020202020204" pitchFamily="34" charset="0"/>
              <a:buChar char="•"/>
            </a:pPr>
            <a:r>
              <a:rPr lang="en-US" dirty="0">
                <a:solidFill>
                  <a:schemeClr val="tx1">
                    <a:lumMod val="65000"/>
                    <a:lumOff val="35000"/>
                  </a:schemeClr>
                </a:solidFill>
                <a:latin typeface="Corbel" panose="020B0503020204020204" pitchFamily="34" charset="0"/>
              </a:rPr>
              <a:t>Equilibrium Manipulation</a:t>
            </a:r>
          </a:p>
          <a:p>
            <a:pPr marL="285750" indent="-285750" algn="l">
              <a:lnSpc>
                <a:spcPct val="100000"/>
              </a:lnSpc>
              <a:spcAft>
                <a:spcPts val="600"/>
              </a:spcAft>
              <a:buFont typeface="Arial" panose="020B0604020202020204" pitchFamily="34" charset="0"/>
              <a:buChar char="•"/>
            </a:pPr>
            <a:r>
              <a:rPr lang="en-US" dirty="0">
                <a:solidFill>
                  <a:schemeClr val="tx1">
                    <a:lumMod val="65000"/>
                    <a:lumOff val="35000"/>
                  </a:schemeClr>
                </a:solidFill>
                <a:latin typeface="Corbel" panose="020B0503020204020204" pitchFamily="34" charset="0"/>
              </a:rPr>
              <a:t>Empirical Implications</a:t>
            </a:r>
          </a:p>
          <a:p>
            <a:pPr marL="285750" indent="-285750" algn="l">
              <a:lnSpc>
                <a:spcPct val="100000"/>
              </a:lnSpc>
              <a:spcAft>
                <a:spcPts val="600"/>
              </a:spcAft>
              <a:buFont typeface="Arial" panose="020B0604020202020204" pitchFamily="34" charset="0"/>
              <a:buChar char="•"/>
            </a:pPr>
            <a:r>
              <a:rPr lang="en-US" dirty="0">
                <a:solidFill>
                  <a:schemeClr val="tx1">
                    <a:lumMod val="65000"/>
                    <a:lumOff val="35000"/>
                  </a:schemeClr>
                </a:solidFill>
                <a:latin typeface="Corbel" panose="020B0503020204020204" pitchFamily="34" charset="0"/>
              </a:rPr>
              <a:t>Conclusions &amp; Further Research</a:t>
            </a:r>
          </a:p>
          <a:p>
            <a:pPr marL="285750" indent="-285750" algn="l">
              <a:lnSpc>
                <a:spcPct val="100000"/>
              </a:lnSpc>
              <a:buFont typeface="Arial" panose="020B0604020202020204" pitchFamily="34" charset="0"/>
              <a:buChar char="•"/>
            </a:pPr>
            <a:endParaRPr lang="en-US" sz="1800"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767217"/>
            <a:ext cx="365294" cy="4571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12" name="Picture 11">
            <a:extLst>
              <a:ext uri="{FF2B5EF4-FFF2-40B4-BE49-F238E27FC236}">
                <a16:creationId xmlns:a16="http://schemas.microsoft.com/office/drawing/2014/main" id="{DB00BF0C-2606-2848-BAD7-8C89DF9278AC}"/>
              </a:ext>
            </a:extLst>
          </p:cNvPr>
          <p:cNvPicPr>
            <a:picLocks noChangeAspect="1"/>
          </p:cNvPicPr>
          <p:nvPr/>
        </p:nvPicPr>
        <p:blipFill rotWithShape="1">
          <a:blip r:embed="rId4">
            <a:alphaModFix amt="20000"/>
          </a:blip>
          <a:srcRect l="11526" r="7794" b="1333"/>
          <a:stretch/>
        </p:blipFill>
        <p:spPr>
          <a:xfrm>
            <a:off x="6858000" y="10160"/>
            <a:ext cx="5334000" cy="6766562"/>
          </a:xfrm>
          <a:prstGeom prst="rect">
            <a:avLst/>
          </a:prstGeom>
          <a:blipFill>
            <a:blip r:embed="rId5"/>
            <a:stretch>
              <a:fillRect/>
            </a:stretch>
          </a:blipFill>
        </p:spPr>
      </p:pic>
    </p:spTree>
    <p:extLst>
      <p:ext uri="{BB962C8B-B14F-4D97-AF65-F5344CB8AC3E}">
        <p14:creationId xmlns:p14="http://schemas.microsoft.com/office/powerpoint/2010/main" val="570764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Authors</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524000" y="5190077"/>
            <a:ext cx="9144000" cy="1254305"/>
          </a:xfrm>
          <a:prstGeom prst="rect">
            <a:avLst/>
          </a:prstGeom>
        </p:spPr>
        <p:txBody>
          <a:bodyPr vert="horz" lIns="91440" tIns="45720" rIns="91440" bIns="45720" numCol="3"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u="sng" dirty="0">
                <a:solidFill>
                  <a:schemeClr val="tx1">
                    <a:lumMod val="65000"/>
                    <a:lumOff val="35000"/>
                  </a:schemeClr>
                </a:solidFill>
                <a:latin typeface="Corbel" panose="020B0503020204020204" pitchFamily="34" charset="0"/>
              </a:rPr>
              <a:t>Eitan Goldman</a:t>
            </a:r>
          </a:p>
          <a:p>
            <a:pPr marL="342900" indent="-342900" algn="l">
              <a:buFont typeface="Arial" panose="020B0604020202020204" pitchFamily="34" charset="0"/>
              <a:buChar char="•"/>
            </a:pPr>
            <a:r>
              <a:rPr lang="en-US" sz="1600" dirty="0">
                <a:solidFill>
                  <a:schemeClr val="tx1">
                    <a:lumMod val="65000"/>
                    <a:lumOff val="35000"/>
                  </a:schemeClr>
                </a:solidFill>
                <a:latin typeface="Corbel" panose="020B0503020204020204" pitchFamily="34" charset="0"/>
              </a:rPr>
              <a:t>Harry C. </a:t>
            </a:r>
            <a:r>
              <a:rPr lang="en-US" sz="1600" dirty="0" err="1">
                <a:solidFill>
                  <a:schemeClr val="tx1">
                    <a:lumMod val="65000"/>
                    <a:lumOff val="35000"/>
                  </a:schemeClr>
                </a:solidFill>
                <a:latin typeface="Corbel" panose="020B0503020204020204" pitchFamily="34" charset="0"/>
              </a:rPr>
              <a:t>Sauvain</a:t>
            </a:r>
            <a:r>
              <a:rPr lang="en-US" sz="1600" dirty="0">
                <a:solidFill>
                  <a:schemeClr val="tx1">
                    <a:lumMod val="65000"/>
                    <a:lumOff val="35000"/>
                  </a:schemeClr>
                </a:solidFill>
                <a:latin typeface="Corbel" panose="020B0503020204020204" pitchFamily="34" charset="0"/>
              </a:rPr>
              <a:t> Chair</a:t>
            </a:r>
          </a:p>
          <a:p>
            <a:pPr marL="342900" indent="-342900" algn="l">
              <a:buFont typeface="Arial" panose="020B0604020202020204" pitchFamily="34" charset="0"/>
              <a:buChar char="•"/>
            </a:pPr>
            <a:r>
              <a:rPr lang="en-US" sz="1600" dirty="0">
                <a:solidFill>
                  <a:schemeClr val="tx1">
                    <a:lumMod val="65000"/>
                    <a:lumOff val="35000"/>
                  </a:schemeClr>
                </a:solidFill>
                <a:latin typeface="Corbel" panose="020B0503020204020204" pitchFamily="34" charset="0"/>
              </a:rPr>
              <a:t>Corporate Governance, Political Economy of Finance</a:t>
            </a:r>
          </a:p>
          <a:p>
            <a:endParaRPr lang="en-US" sz="2000" dirty="0">
              <a:solidFill>
                <a:schemeClr val="tx1">
                  <a:lumMod val="65000"/>
                  <a:lumOff val="35000"/>
                </a:schemeClr>
              </a:solidFill>
              <a:latin typeface="Corbel" panose="020B0503020204020204" pitchFamily="34" charset="0"/>
            </a:endParaRPr>
          </a:p>
          <a:p>
            <a:endParaRPr lang="en-US" sz="2000" dirty="0">
              <a:solidFill>
                <a:schemeClr val="tx1">
                  <a:lumMod val="65000"/>
                  <a:lumOff val="35000"/>
                </a:schemeClr>
              </a:solidFill>
              <a:latin typeface="Corbel" panose="020B0503020204020204" pitchFamily="34" charset="0"/>
            </a:endParaRPr>
          </a:p>
          <a:p>
            <a:r>
              <a:rPr lang="en-US" sz="2000" b="1" u="sng" dirty="0">
                <a:solidFill>
                  <a:schemeClr val="tx1">
                    <a:lumMod val="65000"/>
                    <a:lumOff val="35000"/>
                  </a:schemeClr>
                </a:solidFill>
                <a:latin typeface="Corbel" panose="020B0503020204020204" pitchFamily="34" charset="0"/>
              </a:rPr>
              <a:t>Jordan Martel</a:t>
            </a:r>
          </a:p>
          <a:p>
            <a:pPr marL="342900" indent="-342900" algn="l">
              <a:buFont typeface="Arial" panose="020B0604020202020204" pitchFamily="34" charset="0"/>
              <a:buChar char="•"/>
            </a:pPr>
            <a:r>
              <a:rPr lang="en-US" sz="1600" dirty="0">
                <a:solidFill>
                  <a:schemeClr val="tx1">
                    <a:lumMod val="65000"/>
                    <a:lumOff val="35000"/>
                  </a:schemeClr>
                </a:solidFill>
                <a:latin typeface="Corbel" panose="020B0503020204020204" pitchFamily="34" charset="0"/>
              </a:rPr>
              <a:t>Information Economics</a:t>
            </a:r>
          </a:p>
          <a:p>
            <a:pPr marL="342900" indent="-342900" algn="l">
              <a:buFont typeface="Arial" panose="020B0604020202020204" pitchFamily="34" charset="0"/>
              <a:buChar char="•"/>
            </a:pPr>
            <a:r>
              <a:rPr lang="en-US" sz="1600" dirty="0">
                <a:solidFill>
                  <a:schemeClr val="tx1">
                    <a:lumMod val="65000"/>
                    <a:lumOff val="35000"/>
                  </a:schemeClr>
                </a:solidFill>
                <a:latin typeface="Corbel" panose="020B0503020204020204" pitchFamily="34" charset="0"/>
              </a:rPr>
              <a:t>Adverse Selection</a:t>
            </a:r>
          </a:p>
          <a:p>
            <a:pPr algn="l"/>
            <a:endParaRPr lang="en-US" sz="2000" dirty="0">
              <a:solidFill>
                <a:schemeClr val="tx1">
                  <a:lumMod val="65000"/>
                  <a:lumOff val="35000"/>
                </a:schemeClr>
              </a:solidFill>
              <a:latin typeface="Corbel" panose="020B0503020204020204" pitchFamily="34" charset="0"/>
            </a:endParaRPr>
          </a:p>
          <a:p>
            <a:pPr algn="l"/>
            <a:endParaRPr lang="en-US" sz="2000" dirty="0">
              <a:solidFill>
                <a:schemeClr val="tx1">
                  <a:lumMod val="65000"/>
                  <a:lumOff val="35000"/>
                </a:schemeClr>
              </a:solidFill>
              <a:latin typeface="Corbel" panose="020B0503020204020204" pitchFamily="34" charset="0"/>
            </a:endParaRPr>
          </a:p>
          <a:p>
            <a:pPr algn="l"/>
            <a:endParaRPr lang="en-US" sz="2000" dirty="0">
              <a:solidFill>
                <a:schemeClr val="tx1">
                  <a:lumMod val="65000"/>
                  <a:lumOff val="35000"/>
                </a:schemeClr>
              </a:solidFill>
              <a:latin typeface="Corbel" panose="020B0503020204020204" pitchFamily="34" charset="0"/>
            </a:endParaRPr>
          </a:p>
          <a:p>
            <a:r>
              <a:rPr lang="en-US" sz="2000" b="1" u="sng" dirty="0">
                <a:solidFill>
                  <a:schemeClr val="tx1">
                    <a:lumMod val="65000"/>
                    <a:lumOff val="35000"/>
                  </a:schemeClr>
                </a:solidFill>
                <a:latin typeface="Corbel" panose="020B0503020204020204" pitchFamily="34" charset="0"/>
              </a:rPr>
              <a:t>Jan </a:t>
            </a:r>
            <a:r>
              <a:rPr lang="en-US" sz="2000" b="1" u="sng" dirty="0" err="1">
                <a:solidFill>
                  <a:schemeClr val="tx1">
                    <a:lumMod val="65000"/>
                    <a:lumOff val="35000"/>
                  </a:schemeClr>
                </a:solidFill>
                <a:latin typeface="Corbel" panose="020B0503020204020204" pitchFamily="34" charset="0"/>
              </a:rPr>
              <a:t>Schneemeier</a:t>
            </a:r>
            <a:endParaRPr lang="en-US" sz="2000" b="1" u="sng"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r>
              <a:rPr lang="en-US" sz="1600" dirty="0">
                <a:solidFill>
                  <a:schemeClr val="tx1">
                    <a:lumMod val="65000"/>
                    <a:lumOff val="35000"/>
                  </a:schemeClr>
                </a:solidFill>
                <a:latin typeface="Corbel" panose="020B0503020204020204" pitchFamily="34" charset="0"/>
              </a:rPr>
              <a:t>Information Acquisition in Market</a:t>
            </a:r>
          </a:p>
          <a:p>
            <a:pPr marL="342900" indent="-342900" algn="l">
              <a:buFont typeface="Arial" panose="020B0604020202020204" pitchFamily="34" charset="0"/>
              <a:buChar char="•"/>
            </a:pPr>
            <a:r>
              <a:rPr lang="en-US" sz="1600" dirty="0">
                <a:solidFill>
                  <a:schemeClr val="tx1">
                    <a:lumMod val="65000"/>
                    <a:lumOff val="35000"/>
                  </a:schemeClr>
                </a:solidFill>
                <a:latin typeface="Corbel" panose="020B0503020204020204" pitchFamily="34" charset="0"/>
              </a:rPr>
              <a:t>Corporate Finance</a:t>
            </a:r>
          </a:p>
          <a:p>
            <a:pPr marL="342900" indent="-342900" algn="l">
              <a:buFont typeface="Arial" panose="020B0604020202020204" pitchFamily="34" charset="0"/>
              <a:buChar char="•"/>
            </a:pPr>
            <a:endParaRPr lang="en-US" sz="1600" dirty="0">
              <a:solidFill>
                <a:schemeClr val="tx1">
                  <a:lumMod val="65000"/>
                  <a:lumOff val="35000"/>
                </a:schemeClr>
              </a:solidFill>
              <a:latin typeface="Corbel" panose="020B0503020204020204" pitchFamily="34" charset="0"/>
            </a:endParaRPr>
          </a:p>
          <a:p>
            <a:pPr marL="342900" indent="-342900" algn="l">
              <a:buFont typeface="Arial" panose="020B0604020202020204" pitchFamily="34" charset="0"/>
              <a:buChar char="•"/>
            </a:pPr>
            <a:endParaRPr lang="en-US"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3" name="Picture 2">
            <a:extLst>
              <a:ext uri="{FF2B5EF4-FFF2-40B4-BE49-F238E27FC236}">
                <a16:creationId xmlns:a16="http://schemas.microsoft.com/office/drawing/2014/main" id="{00CE2112-836C-3E23-C085-B89D8B683CFC}"/>
              </a:ext>
            </a:extLst>
          </p:cNvPr>
          <p:cNvPicPr>
            <a:picLocks noChangeAspect="1"/>
          </p:cNvPicPr>
          <p:nvPr/>
        </p:nvPicPr>
        <p:blipFill>
          <a:blip r:embed="rId3"/>
          <a:stretch>
            <a:fillRect/>
          </a:stretch>
        </p:blipFill>
        <p:spPr>
          <a:xfrm>
            <a:off x="1554247" y="2205171"/>
            <a:ext cx="2810794" cy="2810794"/>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4DAB498B-E736-9263-183E-91DECFAFB8D8}"/>
              </a:ext>
            </a:extLst>
          </p:cNvPr>
          <p:cNvPicPr>
            <a:picLocks noChangeAspect="1"/>
          </p:cNvPicPr>
          <p:nvPr/>
        </p:nvPicPr>
        <p:blipFill>
          <a:blip r:embed="rId4"/>
          <a:stretch>
            <a:fillRect/>
          </a:stretch>
        </p:blipFill>
        <p:spPr>
          <a:xfrm>
            <a:off x="4794032" y="2210856"/>
            <a:ext cx="2818345" cy="281834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513446D0-57C9-29C0-0D15-0153AABA8F85}"/>
              </a:ext>
            </a:extLst>
          </p:cNvPr>
          <p:cNvPicPr>
            <a:picLocks noChangeAspect="1"/>
          </p:cNvPicPr>
          <p:nvPr/>
        </p:nvPicPr>
        <p:blipFill>
          <a:blip r:embed="rId5"/>
          <a:stretch>
            <a:fillRect/>
          </a:stretch>
        </p:blipFill>
        <p:spPr>
          <a:xfrm>
            <a:off x="8041368" y="2210856"/>
            <a:ext cx="2818345" cy="28183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2136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Authors’ Motivation</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598" y="2176272"/>
            <a:ext cx="9195760" cy="3675888"/>
          </a:xfrm>
          <a:prstGeom prst="rect">
            <a:avLst/>
          </a:prstGeom>
        </p:spPr>
        <p:txBody>
          <a:bodyPr vert="horz" lIns="91440" tIns="45720" rIns="91440" bIns="45720" numCol="1" spcCol="45720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Aft>
                <a:spcPts val="600"/>
              </a:spcAft>
            </a:pPr>
            <a:r>
              <a:rPr lang="en-US" sz="1800" dirty="0">
                <a:solidFill>
                  <a:schemeClr val="tx1">
                    <a:lumMod val="65000"/>
                    <a:lumOff val="35000"/>
                  </a:schemeClr>
                </a:solidFill>
                <a:latin typeface="Corbel" panose="020B0503020204020204" pitchFamily="34" charset="0"/>
              </a:rPr>
              <a:t>“Overall, our paper helps to answer questions such as </a:t>
            </a:r>
            <a:r>
              <a:rPr lang="en-US" sz="1800" i="1" dirty="0">
                <a:solidFill>
                  <a:schemeClr val="tx1">
                    <a:lumMod val="65000"/>
                    <a:lumOff val="35000"/>
                  </a:schemeClr>
                </a:solidFill>
                <a:latin typeface="Corbel" panose="020B0503020204020204" pitchFamily="34" charset="0"/>
              </a:rPr>
              <a:t>what kind of news should be reported by the financial media?  How does the medias’ presence alter the firm’s incentive to manipulate information? Are individual investors better off with media reporting?”</a:t>
            </a:r>
            <a:endParaRPr lang="en-US" sz="1800" dirty="0">
              <a:solidFill>
                <a:schemeClr val="tx1">
                  <a:lumMod val="65000"/>
                  <a:lumOff val="35000"/>
                </a:schemeClr>
              </a:solidFill>
              <a:latin typeface="Corbel" panose="020B0503020204020204" pitchFamily="34" charset="0"/>
            </a:endParaRP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This paper fills a gap in recent empirical research (</a:t>
            </a:r>
            <a:r>
              <a:rPr lang="en-US" sz="1800" dirty="0" err="1">
                <a:solidFill>
                  <a:schemeClr val="tx1">
                    <a:lumMod val="65000"/>
                    <a:lumOff val="35000"/>
                  </a:schemeClr>
                </a:solidFill>
                <a:latin typeface="Corbel" panose="020B0503020204020204" pitchFamily="34" charset="0"/>
              </a:rPr>
              <a:t>Tetlock</a:t>
            </a:r>
            <a:r>
              <a:rPr lang="en-US" sz="1800" dirty="0">
                <a:solidFill>
                  <a:schemeClr val="tx1">
                    <a:lumMod val="65000"/>
                    <a:lumOff val="35000"/>
                  </a:schemeClr>
                </a:solidFill>
                <a:latin typeface="Corbel" panose="020B0503020204020204" pitchFamily="34" charset="0"/>
              </a:rPr>
              <a:t>, 2011;Peress, 2014; Garcia, 2013) </a:t>
            </a:r>
            <a:r>
              <a:rPr lang="en-US" sz="1800" b="1" dirty="0">
                <a:solidFill>
                  <a:schemeClr val="tx1">
                    <a:lumMod val="65000"/>
                    <a:lumOff val="35000"/>
                  </a:schemeClr>
                </a:solidFill>
                <a:latin typeface="Corbel" panose="020B0503020204020204" pitchFamily="34" charset="0"/>
              </a:rPr>
              <a:t>involving financial journalists’ effect on trading, financial markets, and the formation of stock prices.</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Here, a financial journalist is explicitly modeled (analyzing 10-K SEC filings) while playing two roles</a:t>
            </a:r>
          </a:p>
          <a:p>
            <a:pPr marL="800100" lvl="1" indent="-342900" algn="l">
              <a:lnSpc>
                <a:spcPct val="100000"/>
              </a:lnSpc>
              <a:buFont typeface="+mj-lt"/>
              <a:buAutoNum type="arabicPeriod"/>
            </a:pPr>
            <a:r>
              <a:rPr lang="en-US" sz="1400" dirty="0">
                <a:solidFill>
                  <a:schemeClr val="tx1">
                    <a:lumMod val="65000"/>
                    <a:lumOff val="35000"/>
                  </a:schemeClr>
                </a:solidFill>
                <a:latin typeface="Corbel" panose="020B0503020204020204" pitchFamily="34" charset="0"/>
              </a:rPr>
              <a:t>She considers each firm announcement and </a:t>
            </a:r>
            <a:r>
              <a:rPr lang="en-US" sz="1400" b="1" dirty="0">
                <a:solidFill>
                  <a:schemeClr val="tx1">
                    <a:lumMod val="65000"/>
                    <a:lumOff val="35000"/>
                  </a:schemeClr>
                </a:solidFill>
                <a:latin typeface="Corbel" panose="020B0503020204020204" pitchFamily="34" charset="0"/>
              </a:rPr>
              <a:t>focusses on announcements that yields the greatest benefit</a:t>
            </a:r>
            <a:r>
              <a:rPr lang="en-US" sz="1400" dirty="0">
                <a:solidFill>
                  <a:schemeClr val="tx1">
                    <a:lumMod val="65000"/>
                    <a:lumOff val="35000"/>
                  </a:schemeClr>
                </a:solidFill>
                <a:latin typeface="Corbel" panose="020B0503020204020204" pitchFamily="34" charset="0"/>
              </a:rPr>
              <a:t> to her readers.</a:t>
            </a:r>
          </a:p>
          <a:p>
            <a:pPr marL="800100" lvl="1" indent="-342900" algn="l">
              <a:lnSpc>
                <a:spcPct val="100000"/>
              </a:lnSpc>
              <a:buFont typeface="+mj-lt"/>
              <a:buAutoNum type="arabicPeriod"/>
            </a:pPr>
            <a:r>
              <a:rPr lang="en-US" sz="1400" dirty="0">
                <a:solidFill>
                  <a:schemeClr val="tx1">
                    <a:lumMod val="65000"/>
                    <a:lumOff val="35000"/>
                  </a:schemeClr>
                </a:solidFill>
                <a:latin typeface="Corbel" panose="020B0503020204020204" pitchFamily="34" charset="0"/>
              </a:rPr>
              <a:t>If she chooses to report on a firm, </a:t>
            </a:r>
            <a:r>
              <a:rPr lang="en-US" sz="1400" b="1" dirty="0">
                <a:solidFill>
                  <a:schemeClr val="tx1">
                    <a:lumMod val="65000"/>
                    <a:lumOff val="35000"/>
                  </a:schemeClr>
                </a:solidFill>
                <a:latin typeface="Corbel" panose="020B0503020204020204" pitchFamily="34" charset="0"/>
              </a:rPr>
              <a:t>she tries to debias the announcement as thoroughly as possible </a:t>
            </a:r>
            <a:r>
              <a:rPr lang="en-US" sz="1400" dirty="0">
                <a:solidFill>
                  <a:schemeClr val="tx1">
                    <a:lumMod val="65000"/>
                    <a:lumOff val="35000"/>
                  </a:schemeClr>
                </a:solidFill>
                <a:latin typeface="Corbel" panose="020B0503020204020204" pitchFamily="34" charset="0"/>
              </a:rPr>
              <a:t>to minimize their readers’ exposure to biased announcements.</a:t>
            </a:r>
          </a:p>
          <a:p>
            <a:pPr algn="l">
              <a:lnSpc>
                <a:spcPct val="100000"/>
              </a:lnSpc>
            </a:pPr>
            <a:endParaRPr lang="en-US" sz="1800" dirty="0">
              <a:solidFill>
                <a:schemeClr val="tx1">
                  <a:lumMod val="65000"/>
                  <a:lumOff val="35000"/>
                </a:schemeClr>
              </a:solidFill>
              <a:latin typeface="Corbel" panose="020B0503020204020204" pitchFamily="34" charset="0"/>
            </a:endParaRPr>
          </a:p>
          <a:p>
            <a:pPr algn="l">
              <a:lnSpc>
                <a:spcPct val="100000"/>
              </a:lnSpc>
            </a:pPr>
            <a:endParaRPr lang="en-US" sz="1800" dirty="0">
              <a:solidFill>
                <a:schemeClr val="tx1">
                  <a:lumMod val="65000"/>
                  <a:lumOff val="3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598"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340567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Motivation &amp; Unique Contribution</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Tree>
    <p:extLst>
      <p:ext uri="{BB962C8B-B14F-4D97-AF65-F5344CB8AC3E}">
        <p14:creationId xmlns:p14="http://schemas.microsoft.com/office/powerpoint/2010/main" val="1809312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688424"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Compared to ‘Game On’</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209580"/>
            <a:ext cx="4450702" cy="3995078"/>
          </a:xfrm>
          <a:prstGeom prst="rect">
            <a:avLst/>
          </a:prstGeom>
        </p:spPr>
        <p:txBody>
          <a:bodyPr vert="horz" lIns="91440" tIns="45720" rIns="91440" bIns="45720" numCol="1" spcCol="45720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b="1" dirty="0">
                <a:solidFill>
                  <a:schemeClr val="tx1">
                    <a:lumMod val="65000"/>
                    <a:lumOff val="35000"/>
                  </a:schemeClr>
                </a:solidFill>
                <a:latin typeface="Corbel" panose="020B0503020204020204" pitchFamily="34" charset="0"/>
              </a:rPr>
              <a:t>Both </a:t>
            </a:r>
            <a:r>
              <a:rPr lang="en-US" sz="2000" b="1" i="1" dirty="0">
                <a:solidFill>
                  <a:schemeClr val="tx1">
                    <a:lumMod val="65000"/>
                    <a:lumOff val="35000"/>
                  </a:schemeClr>
                </a:solidFill>
                <a:latin typeface="Corbel" panose="020B0503020204020204" pitchFamily="34" charset="0"/>
              </a:rPr>
              <a:t>Financial Media</a:t>
            </a:r>
            <a:r>
              <a:rPr lang="en-US" sz="2000" b="1" dirty="0">
                <a:solidFill>
                  <a:schemeClr val="tx1">
                    <a:lumMod val="65000"/>
                    <a:lumOff val="35000"/>
                  </a:schemeClr>
                </a:solidFill>
                <a:latin typeface="Corbel" panose="020B0503020204020204" pitchFamily="34" charset="0"/>
              </a:rPr>
              <a:t> &amp; </a:t>
            </a:r>
            <a:r>
              <a:rPr lang="en-US" sz="2000" b="1" i="1" dirty="0">
                <a:solidFill>
                  <a:schemeClr val="tx1">
                    <a:lumMod val="65000"/>
                    <a:lumOff val="35000"/>
                  </a:schemeClr>
                </a:solidFill>
                <a:latin typeface="Corbel" panose="020B0503020204020204" pitchFamily="34" charset="0"/>
              </a:rPr>
              <a:t>Game On</a:t>
            </a:r>
            <a:r>
              <a:rPr lang="en-US" sz="2000" b="1" dirty="0">
                <a:solidFill>
                  <a:schemeClr val="tx1">
                    <a:lumMod val="65000"/>
                    <a:lumOff val="35000"/>
                  </a:schemeClr>
                </a:solidFill>
                <a:latin typeface="Corbel" panose="020B0503020204020204" pitchFamily="34" charset="0"/>
              </a:rPr>
              <a:t>:</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Operate in a discrete time space</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Analyze the interaction between retail investors and market sentiment</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Information Asymmetry</a:t>
            </a:r>
          </a:p>
          <a:p>
            <a:pPr marL="285750" indent="-285750" algn="l">
              <a:lnSpc>
                <a:spcPct val="100000"/>
              </a:lnSpc>
              <a:buFont typeface="Arial" panose="020B0604020202020204" pitchFamily="34" charset="0"/>
              <a:buChar char="•"/>
            </a:pPr>
            <a:r>
              <a:rPr lang="en-US" sz="1800" dirty="0">
                <a:solidFill>
                  <a:schemeClr val="tx1">
                    <a:lumMod val="65000"/>
                    <a:lumOff val="35000"/>
                  </a:schemeClr>
                </a:solidFill>
                <a:latin typeface="Corbel" panose="020B0503020204020204" pitchFamily="34" charset="0"/>
              </a:rPr>
              <a:t>Both make presumptions about boundedly rational, naïve readers of market information</a:t>
            </a:r>
          </a:p>
        </p:txBody>
      </p:sp>
      <p:sp>
        <p:nvSpPr>
          <p:cNvPr id="8" name="Rectangle 7">
            <a:extLst>
              <a:ext uri="{FF2B5EF4-FFF2-40B4-BE49-F238E27FC236}">
                <a16:creationId xmlns:a16="http://schemas.microsoft.com/office/drawing/2014/main" id="{9A08752B-3956-1B49-A67C-A87B88B39B90}"/>
              </a:ext>
            </a:extLst>
          </p:cNvPr>
          <p:cNvSpPr/>
          <p:nvPr/>
        </p:nvSpPr>
        <p:spPr>
          <a:xfrm>
            <a:off x="1371598"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3405674"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Motivation &amp; Unique Contribution</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sp>
        <p:nvSpPr>
          <p:cNvPr id="5" name="Subtitle 2">
            <a:extLst>
              <a:ext uri="{FF2B5EF4-FFF2-40B4-BE49-F238E27FC236}">
                <a16:creationId xmlns:a16="http://schemas.microsoft.com/office/drawing/2014/main" id="{E5FF8E14-7D33-8C02-EEB1-C4BC5BC4A060}"/>
              </a:ext>
            </a:extLst>
          </p:cNvPr>
          <p:cNvSpPr txBox="1">
            <a:spLocks/>
          </p:cNvSpPr>
          <p:nvPr/>
        </p:nvSpPr>
        <p:spPr>
          <a:xfrm>
            <a:off x="1371600" y="5163092"/>
            <a:ext cx="4450702" cy="1041566"/>
          </a:xfrm>
          <a:prstGeom prst="rect">
            <a:avLst/>
          </a:prstGeom>
        </p:spPr>
        <p:txBody>
          <a:bodyPr vert="horz" lIns="91440" tIns="45720" rIns="91440" bIns="45720" numCol="1" spcCol="45720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b="1" dirty="0">
                <a:solidFill>
                  <a:schemeClr val="tx1">
                    <a:lumMod val="65000"/>
                    <a:lumOff val="35000"/>
                  </a:schemeClr>
                </a:solidFill>
                <a:latin typeface="Corbel" panose="020B0503020204020204" pitchFamily="34" charset="0"/>
              </a:rPr>
              <a:t>Unique to </a:t>
            </a:r>
            <a:r>
              <a:rPr lang="en-US" sz="2000" b="1" i="1" dirty="0">
                <a:solidFill>
                  <a:schemeClr val="tx1">
                    <a:lumMod val="65000"/>
                    <a:lumOff val="35000"/>
                  </a:schemeClr>
                </a:solidFill>
                <a:latin typeface="Corbel" panose="020B0503020204020204" pitchFamily="34" charset="0"/>
              </a:rPr>
              <a:t>Game On</a:t>
            </a:r>
            <a:r>
              <a:rPr lang="en-US" sz="2000" b="1" dirty="0">
                <a:solidFill>
                  <a:schemeClr val="tx1">
                    <a:lumMod val="65000"/>
                    <a:lumOff val="35000"/>
                  </a:schemeClr>
                </a:solidFill>
                <a:latin typeface="Corbel" panose="020B0503020204020204" pitchFamily="34" charset="0"/>
              </a:rPr>
              <a:t>:</a:t>
            </a:r>
          </a:p>
          <a:p>
            <a:pPr algn="l">
              <a:lnSpc>
                <a:spcPct val="100000"/>
              </a:lnSpc>
            </a:pPr>
            <a:endParaRPr lang="en-US" sz="1800" dirty="0">
              <a:solidFill>
                <a:schemeClr val="tx1">
                  <a:lumMod val="65000"/>
                  <a:lumOff val="35000"/>
                </a:schemeClr>
              </a:solidFill>
              <a:latin typeface="Corbel" panose="020B0503020204020204" pitchFamily="34" charset="0"/>
            </a:endParaRPr>
          </a:p>
        </p:txBody>
      </p:sp>
      <p:sp>
        <p:nvSpPr>
          <p:cNvPr id="9" name="Subtitle 2">
            <a:extLst>
              <a:ext uri="{FF2B5EF4-FFF2-40B4-BE49-F238E27FC236}">
                <a16:creationId xmlns:a16="http://schemas.microsoft.com/office/drawing/2014/main" id="{1281FBA6-1D68-D5F8-EBCF-BE84094D4F17}"/>
              </a:ext>
            </a:extLst>
          </p:cNvPr>
          <p:cNvSpPr txBox="1">
            <a:spLocks/>
          </p:cNvSpPr>
          <p:nvPr/>
        </p:nvSpPr>
        <p:spPr>
          <a:xfrm>
            <a:off x="5822302" y="2210605"/>
            <a:ext cx="5141872" cy="4174150"/>
          </a:xfrm>
          <a:prstGeom prst="rect">
            <a:avLst/>
          </a:prstGeom>
        </p:spPr>
        <p:txBody>
          <a:bodyPr vert="horz" lIns="91440" tIns="45720" rIns="91440" bIns="45720" numCol="1" spcCol="45720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2000" b="1" dirty="0">
                <a:solidFill>
                  <a:schemeClr val="tx1">
                    <a:lumMod val="65000"/>
                    <a:lumOff val="35000"/>
                  </a:schemeClr>
                </a:solidFill>
                <a:latin typeface="Corbel" panose="020B0503020204020204" pitchFamily="34" charset="0"/>
              </a:rPr>
              <a:t>Unique to </a:t>
            </a:r>
            <a:r>
              <a:rPr lang="en-US" sz="2000" b="1" i="1" dirty="0">
                <a:solidFill>
                  <a:schemeClr val="tx1">
                    <a:lumMod val="65000"/>
                    <a:lumOff val="35000"/>
                  </a:schemeClr>
                </a:solidFill>
                <a:latin typeface="Corbel" panose="020B0503020204020204" pitchFamily="34" charset="0"/>
              </a:rPr>
              <a:t>A theory of financial media</a:t>
            </a:r>
            <a:r>
              <a:rPr lang="en-US" sz="2000" b="1" dirty="0">
                <a:solidFill>
                  <a:schemeClr val="tx1">
                    <a:lumMod val="65000"/>
                    <a:lumOff val="35000"/>
                  </a:schemeClr>
                </a:solidFill>
                <a:latin typeface="Corbel" panose="020B0503020204020204" pitchFamily="34" charset="0"/>
              </a:rPr>
              <a:t>:</a:t>
            </a:r>
          </a:p>
          <a:p>
            <a:pPr>
              <a:lnSpc>
                <a:spcPct val="100000"/>
              </a:lnSpc>
            </a:pPr>
            <a:r>
              <a:rPr lang="en-US" sz="1800" dirty="0">
                <a:solidFill>
                  <a:schemeClr val="tx1">
                    <a:lumMod val="65000"/>
                    <a:lumOff val="35000"/>
                  </a:schemeClr>
                </a:solidFill>
                <a:latin typeface="Corbel" panose="020B0503020204020204" pitchFamily="34" charset="0"/>
              </a:rPr>
              <a:t>3 Important Assumptions,</a:t>
            </a:r>
          </a:p>
          <a:p>
            <a:pPr marL="342900" indent="-342900" algn="l">
              <a:lnSpc>
                <a:spcPct val="100000"/>
              </a:lnSpc>
              <a:buFont typeface="+mj-lt"/>
              <a:buAutoNum type="arabicPeriod"/>
            </a:pPr>
            <a:r>
              <a:rPr lang="en-US" sz="1800" b="1" dirty="0">
                <a:solidFill>
                  <a:schemeClr val="tx1">
                    <a:lumMod val="65000"/>
                    <a:lumOff val="35000"/>
                  </a:schemeClr>
                </a:solidFill>
                <a:latin typeface="Corbel" panose="020B0503020204020204" pitchFamily="34" charset="0"/>
              </a:rPr>
              <a:t>Authors consider a journalist who does not pander to firms </a:t>
            </a:r>
            <a:r>
              <a:rPr lang="en-US" sz="1800" dirty="0">
                <a:solidFill>
                  <a:schemeClr val="tx1">
                    <a:lumMod val="65000"/>
                    <a:lumOff val="35000"/>
                  </a:schemeClr>
                </a:solidFill>
                <a:latin typeface="Corbel" panose="020B0503020204020204" pitchFamily="34" charset="0"/>
              </a:rPr>
              <a:t>but instead makes a reporting decision based on how her report will impact her readers’ ability to trade.</a:t>
            </a:r>
          </a:p>
          <a:p>
            <a:pPr marL="342900" indent="-342900" algn="l">
              <a:lnSpc>
                <a:spcPct val="100000"/>
              </a:lnSpc>
              <a:buFont typeface="+mj-lt"/>
              <a:buAutoNum type="arabicPeriod"/>
            </a:pPr>
            <a:r>
              <a:rPr lang="en-US" sz="1800" dirty="0">
                <a:solidFill>
                  <a:schemeClr val="tx1">
                    <a:lumMod val="65000"/>
                    <a:lumOff val="35000"/>
                  </a:schemeClr>
                </a:solidFill>
                <a:latin typeface="Corbel" panose="020B0503020204020204" pitchFamily="34" charset="0"/>
              </a:rPr>
              <a:t>Authors </a:t>
            </a:r>
            <a:r>
              <a:rPr lang="en-US" sz="1800" b="1" dirty="0">
                <a:solidFill>
                  <a:schemeClr val="tx1">
                    <a:lumMod val="65000"/>
                    <a:lumOff val="35000"/>
                  </a:schemeClr>
                </a:solidFill>
                <a:latin typeface="Corbel" panose="020B0503020204020204" pitchFamily="34" charset="0"/>
              </a:rPr>
              <a:t>do not assume that the journalist creates new information </a:t>
            </a:r>
            <a:r>
              <a:rPr lang="en-US" sz="1800" dirty="0">
                <a:solidFill>
                  <a:schemeClr val="tx1">
                    <a:lumMod val="65000"/>
                    <a:lumOff val="35000"/>
                  </a:schemeClr>
                </a:solidFill>
                <a:latin typeface="Corbel" panose="020B0503020204020204" pitchFamily="34" charset="0"/>
              </a:rPr>
              <a:t>(e.g., investigative reporting).</a:t>
            </a:r>
          </a:p>
          <a:p>
            <a:pPr marL="342900" indent="-342900" algn="l">
              <a:lnSpc>
                <a:spcPct val="100000"/>
              </a:lnSpc>
              <a:buFont typeface="+mj-lt"/>
              <a:buAutoNum type="arabicPeriod"/>
            </a:pPr>
            <a:r>
              <a:rPr lang="en-US" sz="1800" dirty="0">
                <a:solidFill>
                  <a:schemeClr val="tx1">
                    <a:lumMod val="65000"/>
                    <a:lumOff val="35000"/>
                  </a:schemeClr>
                </a:solidFill>
                <a:latin typeface="Corbel" panose="020B0503020204020204" pitchFamily="34" charset="0"/>
              </a:rPr>
              <a:t>Authors presume </a:t>
            </a:r>
            <a:r>
              <a:rPr lang="en-US" sz="1800" b="1" dirty="0">
                <a:solidFill>
                  <a:schemeClr val="tx1">
                    <a:lumMod val="65000"/>
                    <a:lumOff val="35000"/>
                  </a:schemeClr>
                </a:solidFill>
                <a:latin typeface="Corbel" panose="020B0503020204020204" pitchFamily="34" charset="0"/>
              </a:rPr>
              <a:t>readers as partially informed investors</a:t>
            </a:r>
            <a:r>
              <a:rPr lang="en-US" sz="1800" dirty="0">
                <a:solidFill>
                  <a:schemeClr val="tx1">
                    <a:lumMod val="65000"/>
                    <a:lumOff val="35000"/>
                  </a:schemeClr>
                </a:solidFill>
                <a:latin typeface="Corbel" panose="020B0503020204020204" pitchFamily="34" charset="0"/>
              </a:rPr>
              <a:t> similar to ‘strategic retail investors.’</a:t>
            </a:r>
          </a:p>
        </p:txBody>
      </p:sp>
      <p:graphicFrame>
        <p:nvGraphicFramePr>
          <p:cNvPr id="10" name="Diagram 9">
            <a:extLst>
              <a:ext uri="{FF2B5EF4-FFF2-40B4-BE49-F238E27FC236}">
                <a16:creationId xmlns:a16="http://schemas.microsoft.com/office/drawing/2014/main" id="{D2E33AD6-0108-CD17-4E72-74D4C584CB36}"/>
              </a:ext>
            </a:extLst>
          </p:cNvPr>
          <p:cNvGraphicFramePr/>
          <p:nvPr>
            <p:extLst>
              <p:ext uri="{D42A27DB-BD31-4B8C-83A1-F6EECF244321}">
                <p14:modId xmlns:p14="http://schemas.microsoft.com/office/powerpoint/2010/main" val="2955787884"/>
              </p:ext>
            </p:extLst>
          </p:nvPr>
        </p:nvGraphicFramePr>
        <p:xfrm>
          <a:off x="2024332" y="5236234"/>
          <a:ext cx="4345368" cy="1435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31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Model</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9" name="Picture 8" descr="Graphical user interface, application&#10;&#10;Description automatically generated">
            <a:extLst>
              <a:ext uri="{FF2B5EF4-FFF2-40B4-BE49-F238E27FC236}">
                <a16:creationId xmlns:a16="http://schemas.microsoft.com/office/drawing/2014/main" id="{0F9012F6-8C44-102A-B4FA-8886396D5DAF}"/>
              </a:ext>
            </a:extLst>
          </p:cNvPr>
          <p:cNvPicPr>
            <a:picLocks noChangeAspect="1"/>
          </p:cNvPicPr>
          <p:nvPr/>
        </p:nvPicPr>
        <p:blipFill>
          <a:blip r:embed="rId3"/>
          <a:stretch>
            <a:fillRect/>
          </a:stretch>
        </p:blipFill>
        <p:spPr>
          <a:xfrm>
            <a:off x="3243527" y="2318112"/>
            <a:ext cx="7784137" cy="3625488"/>
          </a:xfrm>
          <a:prstGeom prst="rect">
            <a:avLst/>
          </a:prstGeom>
          <a:ln>
            <a:noFill/>
          </a:ln>
          <a:effectLst>
            <a:outerShdw blurRad="190500" algn="tl" rotWithShape="0">
              <a:srgbClr val="000000">
                <a:alpha val="70000"/>
              </a:srgbClr>
            </a:outerShdw>
          </a:effectLst>
        </p:spPr>
      </p:pic>
      <p:sp>
        <p:nvSpPr>
          <p:cNvPr id="3" name="TextBox 2">
            <a:extLst>
              <a:ext uri="{FF2B5EF4-FFF2-40B4-BE49-F238E27FC236}">
                <a16:creationId xmlns:a16="http://schemas.microsoft.com/office/drawing/2014/main" id="{473F713F-42CA-1828-FC4D-C65711126516}"/>
              </a:ext>
            </a:extLst>
          </p:cNvPr>
          <p:cNvSpPr txBox="1"/>
          <p:nvPr/>
        </p:nvSpPr>
        <p:spPr>
          <a:xfrm>
            <a:off x="934647" y="2445779"/>
            <a:ext cx="2090057" cy="3370153"/>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dirty="0"/>
              <a:t>Only 3 traders</a:t>
            </a:r>
          </a:p>
          <a:p>
            <a:pPr marL="285750" indent="-285750">
              <a:spcAft>
                <a:spcPts val="600"/>
              </a:spcAft>
              <a:buFont typeface="Arial" panose="020B0604020202020204" pitchFamily="34" charset="0"/>
              <a:buChar char="•"/>
            </a:pPr>
            <a:r>
              <a:rPr lang="en-US" i="1" dirty="0"/>
              <a:t>One directional </a:t>
            </a:r>
            <a:r>
              <a:rPr lang="en-US" dirty="0"/>
              <a:t>and discrete time series</a:t>
            </a:r>
          </a:p>
          <a:p>
            <a:pPr marL="285750" indent="-285750">
              <a:spcAft>
                <a:spcPts val="600"/>
              </a:spcAft>
              <a:buFont typeface="Arial" panose="020B0604020202020204" pitchFamily="34" charset="0"/>
              <a:buChar char="•"/>
            </a:pPr>
            <a:r>
              <a:rPr lang="en-US" dirty="0"/>
              <a:t>All investors are presumed rational</a:t>
            </a:r>
          </a:p>
          <a:p>
            <a:pPr marL="285750" indent="-285750">
              <a:spcAft>
                <a:spcPts val="600"/>
              </a:spcAft>
              <a:buFont typeface="Arial" panose="020B0604020202020204" pitchFamily="34" charset="0"/>
              <a:buChar char="•"/>
            </a:pPr>
            <a:r>
              <a:rPr lang="en-US" dirty="0"/>
              <a:t>Traders are presumed only to be </a:t>
            </a:r>
            <a:r>
              <a:rPr lang="en-US" i="1" dirty="0"/>
              <a:t>‘informed’ </a:t>
            </a:r>
            <a:r>
              <a:rPr lang="en-US" dirty="0"/>
              <a:t>or </a:t>
            </a:r>
            <a:r>
              <a:rPr lang="en-US" i="1" dirty="0"/>
              <a:t>‘uninformed’</a:t>
            </a:r>
          </a:p>
        </p:txBody>
      </p:sp>
    </p:spTree>
    <p:extLst>
      <p:ext uri="{BB962C8B-B14F-4D97-AF65-F5344CB8AC3E}">
        <p14:creationId xmlns:p14="http://schemas.microsoft.com/office/powerpoint/2010/main" val="203852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A Timeline</a:t>
            </a: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p:pic>
        <p:nvPicPr>
          <p:cNvPr id="9" name="Picture 8" descr="Graphical user interface, text&#10;&#10;Description automatically generated">
            <a:extLst>
              <a:ext uri="{FF2B5EF4-FFF2-40B4-BE49-F238E27FC236}">
                <a16:creationId xmlns:a16="http://schemas.microsoft.com/office/drawing/2014/main" id="{10EAA38A-CEC4-EEA7-B8B4-69CDD488EABA}"/>
              </a:ext>
            </a:extLst>
          </p:cNvPr>
          <p:cNvPicPr>
            <a:picLocks noChangeAspect="1"/>
          </p:cNvPicPr>
          <p:nvPr/>
        </p:nvPicPr>
        <p:blipFill>
          <a:blip r:embed="rId3"/>
          <a:stretch>
            <a:fillRect/>
          </a:stretch>
        </p:blipFill>
        <p:spPr>
          <a:xfrm>
            <a:off x="2505635" y="2058879"/>
            <a:ext cx="7180729" cy="1989759"/>
          </a:xfrm>
          <a:prstGeom prst="rect">
            <a:avLst/>
          </a:prstGeom>
          <a:ln>
            <a:noFill/>
          </a:ln>
          <a:effectLst>
            <a:softEdge rad="112500"/>
          </a:effectLst>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5AFCF7D-CEE1-0BB5-0626-99FEE7DA549F}"/>
                  </a:ext>
                </a:extLst>
              </p:cNvPr>
              <p:cNvSpPr txBox="1"/>
              <p:nvPr/>
            </p:nvSpPr>
            <p:spPr>
              <a:xfrm>
                <a:off x="1554247" y="4278717"/>
                <a:ext cx="8862910" cy="669992"/>
              </a:xfrm>
              <a:prstGeom prst="rect">
                <a:avLst/>
              </a:prstGeom>
              <a:noFill/>
            </p:spPr>
            <p:txBody>
              <a:bodyPr wrap="square" numCol="2">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𝑓𝑖𝑟</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𝑙𝑖𝑞𝑢𝑖𝑑𝑎𝑡𝑖𝑛𝑔</m:t>
                      </m:r>
                      <m:r>
                        <a:rPr lang="en-US" b="0" i="1" smtClean="0">
                          <a:latin typeface="Cambria Math" panose="02040503050406030204" pitchFamily="18" charset="0"/>
                        </a:rPr>
                        <m:t> </m:t>
                      </m:r>
                      <m:r>
                        <a:rPr lang="en-US" b="0" i="1" smtClean="0">
                          <a:latin typeface="Cambria Math" panose="02040503050406030204" pitchFamily="18" charset="0"/>
                        </a:rPr>
                        <m:t>𝑑𝑖𝑣𝑖𝑑𝑒𝑛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m:t>
                          </m:r>
                        </m:sup>
                      </m:sSup>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smtClean="0">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𝑝𝑎𝑖𝑑</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=3</m:t>
                      </m:r>
                    </m:oMath>
                  </m:oMathPara>
                </a14:m>
                <a:endParaRPr lang="en-US" b="0" dirty="0"/>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𝑡𝑎𝑘𝑒𝑠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𝑤𝑖𝑡h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𝑒𝑞𝑢𝑎𝑙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𝑝𝑟𝑜𝑏𝑎𝑏𝑖𝑙𝑖𝑡𝑦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𝑠𝑢𝑐h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𝑡h𝑎𝑡</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𝑑</m:t>
                          </m:r>
                        </m:e>
                        <m:sub>
                          <m:r>
                            <a:rPr lang="en-US" b="0" i="1" smtClean="0">
                              <a:latin typeface="Cambria Math" panose="02040503050406030204" pitchFamily="18" charset="0"/>
                            </a:rPr>
                            <m:t>𝐻</m:t>
                          </m:r>
                        </m:sub>
                      </m:sSub>
                      <m:r>
                        <a:rPr lang="en-US" b="0" i="1"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𝐿</m:t>
                          </m:r>
                        </m:sub>
                      </m:sSub>
                    </m:oMath>
                  </m:oMathPara>
                </a14:m>
                <a:endParaRPr lang="en-US" dirty="0"/>
              </a:p>
            </p:txBody>
          </p:sp>
        </mc:Choice>
        <mc:Fallback>
          <p:sp>
            <p:nvSpPr>
              <p:cNvPr id="14" name="TextBox 13">
                <a:extLst>
                  <a:ext uri="{FF2B5EF4-FFF2-40B4-BE49-F238E27FC236}">
                    <a16:creationId xmlns:a16="http://schemas.microsoft.com/office/drawing/2014/main" id="{85AFCF7D-CEE1-0BB5-0626-99FEE7DA549F}"/>
                  </a:ext>
                </a:extLst>
              </p:cNvPr>
              <p:cNvSpPr txBox="1">
                <a:spLocks noRot="1" noChangeAspect="1" noMove="1" noResize="1" noEditPoints="1" noAdjustHandles="1" noChangeArrowheads="1" noChangeShapeType="1" noTextEdit="1"/>
              </p:cNvSpPr>
              <p:nvPr/>
            </p:nvSpPr>
            <p:spPr>
              <a:xfrm>
                <a:off x="1554247" y="4278717"/>
                <a:ext cx="8862910" cy="669992"/>
              </a:xfrm>
              <a:prstGeom prst="rect">
                <a:avLst/>
              </a:prstGeom>
              <a:blipFill>
                <a:blip r:embed="rId4"/>
                <a:stretch>
                  <a:fillRect b="-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B447F45-0B01-F76E-EE28-E7CF896E1889}"/>
                  </a:ext>
                </a:extLst>
              </p:cNvPr>
              <p:cNvSpPr txBox="1"/>
              <p:nvPr/>
            </p:nvSpPr>
            <p:spPr>
              <a:xfrm>
                <a:off x="1557043" y="5066437"/>
                <a:ext cx="9222610" cy="1631216"/>
              </a:xfrm>
              <a:prstGeom prst="rect">
                <a:avLst/>
              </a:prstGeom>
              <a:noFill/>
            </p:spPr>
            <p:txBody>
              <a:bodyPr wrap="square" numCol="2" rtlCol="0">
                <a:spAutoFit/>
              </a:bodyPr>
              <a:lstStyle/>
              <a:p>
                <a:r>
                  <a:rPr lang="en-US" i="1" dirty="0"/>
                  <a:t>Authors include two assets, one risk-free and </a:t>
                </a:r>
              </a:p>
              <a:p>
                <a:pPr>
                  <a:spcAft>
                    <a:spcPts val="1200"/>
                  </a:spcAft>
                </a:pPr>
                <a:r>
                  <a:rPr lang="en-US" i="1" dirty="0"/>
                  <a:t>the other risky</a:t>
                </a:r>
                <a:endParaRPr lang="en-US" dirty="0"/>
              </a:p>
              <a:p>
                <a:r>
                  <a:rPr lang="en-US" dirty="0"/>
                  <a:t>The risky asset is traded in a secondary market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=2</m:t>
                    </m:r>
                  </m:oMath>
                </a14:m>
                <a:r>
                  <a:rPr lang="en-US" dirty="0"/>
                  <a:t> and its equilibrium price </a:t>
                </a:r>
                <a14:m>
                  <m:oMath xmlns:m="http://schemas.openxmlformats.org/officeDocument/2006/math">
                    <m:r>
                      <a:rPr lang="en-US" b="0" i="1" smtClean="0">
                        <a:latin typeface="Cambria Math" panose="02040503050406030204" pitchFamily="18" charset="0"/>
                      </a:rPr>
                      <m:t>𝑝</m:t>
                    </m:r>
                  </m:oMath>
                </a14:m>
                <a:r>
                  <a:rPr lang="en-US" dirty="0"/>
                  <a:t> </a:t>
                </a:r>
              </a:p>
              <a:p>
                <a:endParaRPr lang="en-US" dirty="0"/>
              </a:p>
              <a:p>
                <a:r>
                  <a:rPr lang="en-US" dirty="0"/>
                  <a:t>3 Types of Traders:</a:t>
                </a:r>
              </a:p>
              <a:p>
                <a:pPr marL="400050" indent="-400050">
                  <a:buFont typeface="+mj-lt"/>
                  <a:buAutoNum type="romanLcPeriod"/>
                </a:pPr>
                <a:r>
                  <a:rPr lang="en-US" dirty="0"/>
                  <a:t>A unit mass of informed traders </a:t>
                </a:r>
                <a14:m>
                  <m:oMath xmlns:m="http://schemas.openxmlformats.org/officeDocument/2006/math">
                    <m:r>
                      <a:rPr lang="en-US" b="0" i="1" smtClean="0">
                        <a:latin typeface="Cambria Math" panose="02040503050406030204" pitchFamily="18" charset="0"/>
                      </a:rPr>
                      <m:t>𝐼</m:t>
                    </m:r>
                  </m:oMath>
                </a14:m>
                <a:endParaRPr lang="en-US" dirty="0"/>
              </a:p>
              <a:p>
                <a:pPr marL="400050" indent="-400050">
                  <a:buFont typeface="+mj-lt"/>
                  <a:buAutoNum type="romanLcPeriod"/>
                </a:pPr>
                <a:r>
                  <a:rPr lang="en-US" dirty="0"/>
                  <a:t>A mass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&gt;0</m:t>
                    </m:r>
                  </m:oMath>
                </a14:m>
                <a:r>
                  <a:rPr lang="en-US" dirty="0"/>
                  <a:t> of readers </a:t>
                </a:r>
                <a14:m>
                  <m:oMath xmlns:m="http://schemas.openxmlformats.org/officeDocument/2006/math">
                    <m:r>
                      <a:rPr lang="en-US" b="0" i="1" smtClean="0">
                        <a:latin typeface="Cambria Math" panose="02040503050406030204" pitchFamily="18" charset="0"/>
                      </a:rPr>
                      <m:t>𝑅</m:t>
                    </m:r>
                  </m:oMath>
                </a14:m>
                <a:endParaRPr lang="en-US" dirty="0"/>
              </a:p>
              <a:p>
                <a:pPr marL="400050" indent="-400050">
                  <a:buFont typeface="+mj-lt"/>
                  <a:buAutoNum type="romanLcPeriod"/>
                </a:pPr>
                <a:r>
                  <a:rPr lang="en-US" dirty="0"/>
                  <a:t>Liquidity traders</a:t>
                </a:r>
              </a:p>
            </p:txBody>
          </p:sp>
        </mc:Choice>
        <mc:Fallback>
          <p:sp>
            <p:nvSpPr>
              <p:cNvPr id="3" name="TextBox 2">
                <a:extLst>
                  <a:ext uri="{FF2B5EF4-FFF2-40B4-BE49-F238E27FC236}">
                    <a16:creationId xmlns:a16="http://schemas.microsoft.com/office/drawing/2014/main" id="{2B447F45-0B01-F76E-EE28-E7CF896E1889}"/>
                  </a:ext>
                </a:extLst>
              </p:cNvPr>
              <p:cNvSpPr txBox="1">
                <a:spLocks noRot="1" noChangeAspect="1" noMove="1" noResize="1" noEditPoints="1" noAdjustHandles="1" noChangeArrowheads="1" noChangeShapeType="1" noTextEdit="1"/>
              </p:cNvSpPr>
              <p:nvPr/>
            </p:nvSpPr>
            <p:spPr>
              <a:xfrm>
                <a:off x="1557043" y="5066437"/>
                <a:ext cx="9222610" cy="1631216"/>
              </a:xfrm>
              <a:prstGeom prst="rect">
                <a:avLst/>
              </a:prstGeom>
              <a:blipFill>
                <a:blip r:embed="rId5"/>
                <a:stretch>
                  <a:fillRect l="-529" t="-1866"/>
                </a:stretch>
              </a:blipFill>
            </p:spPr>
            <p:txBody>
              <a:bodyPr/>
              <a:lstStyle/>
              <a:p>
                <a:r>
                  <a:rPr lang="en-US">
                    <a:noFill/>
                  </a:rPr>
                  <a:t> </a:t>
                </a:r>
              </a:p>
            </p:txBody>
          </p:sp>
        </mc:Fallback>
      </mc:AlternateContent>
    </p:spTree>
    <p:extLst>
      <p:ext uri="{BB962C8B-B14F-4D97-AF65-F5344CB8AC3E}">
        <p14:creationId xmlns:p14="http://schemas.microsoft.com/office/powerpoint/2010/main" val="2565754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Firm Manager</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1371600" y="2668514"/>
            <a:ext cx="7315200" cy="3088973"/>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AB46474-4F42-7252-4BCD-66E64A8070C2}"/>
                  </a:ext>
                </a:extLst>
              </p:cNvPr>
              <p:cNvSpPr txBox="1"/>
              <p:nvPr/>
            </p:nvSpPr>
            <p:spPr>
              <a:xfrm>
                <a:off x="1122870" y="2809884"/>
                <a:ext cx="5096775" cy="3707233"/>
              </a:xfrm>
              <a:prstGeom prst="rect">
                <a:avLst/>
              </a:prstGeom>
              <a:noFill/>
            </p:spPr>
            <p:txBody>
              <a:bodyPr wrap="square" lIns="0" tIns="0" rIns="0" bIns="0" rtlCol="0">
                <a:spAutoFit/>
              </a:bodyPr>
              <a:lstStyle/>
              <a:p>
                <a:pPr>
                  <a:spcAft>
                    <a:spcPts val="1200"/>
                  </a:spcAft>
                </a:pPr>
                <a:r>
                  <a:rPr lang="en-US" i="1" dirty="0">
                    <a:latin typeface="Cambria Math" panose="02040503050406030204" pitchFamily="18" charset="0"/>
                    <a:ea typeface="Cambria Math" panose="02040503050406030204" pitchFamily="18" charset="0"/>
                  </a:rPr>
                  <a:t>The manager only has incentive to issue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oMath>
                </a14:m>
                <a:r>
                  <a:rPr lang="en-US" i="1" dirty="0">
                    <a:latin typeface="Cambria Math" panose="02040503050406030204" pitchFamily="18" charset="0"/>
                    <a:ea typeface="Cambria Math" panose="02040503050406030204" pitchFamily="18" charset="0"/>
                  </a:rPr>
                  <a:t> if the fundamental is low,</a:t>
                </a:r>
              </a:p>
              <a:p>
                <a:pPr>
                  <a:spcAft>
                    <a:spcPts val="600"/>
                  </a:spcAft>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ℙ</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e>
                      </m:d>
                      <m:r>
                        <a:rPr lang="en-US" b="0" i="1" smtClean="0">
                          <a:latin typeface="Cambria Math" panose="02040503050406030204" pitchFamily="18" charset="0"/>
                          <a:ea typeface="Cambria Math" panose="02040503050406030204" pitchFamily="18" charset="0"/>
                        </a:rPr>
                        <m:t>=1</m:t>
                      </m:r>
                    </m:oMath>
                  </m:oMathPara>
                </a14:m>
                <a:endParaRPr lang="en-US" dirty="0"/>
              </a:p>
              <a:p>
                <a:pPr>
                  <a:spcAft>
                    <a:spcPts val="1200"/>
                  </a:spcAft>
                </a:pPr>
                <a:r>
                  <a:rPr lang="en-US" i="1" dirty="0"/>
                  <a:t>If shock is low,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𝐹</m:t>
                        </m:r>
                      </m:sub>
                    </m:sSub>
                  </m:oMath>
                </a14:m>
                <a:r>
                  <a:rPr lang="en-US" i="1" dirty="0"/>
                  <a:t> depends on intensity of manipulation,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∈[0,1]</m:t>
                    </m:r>
                  </m:oMath>
                </a14:m>
                <a:endParaRPr lang="en-US" dirty="0"/>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ℙ</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oMath>
                  </m:oMathPara>
                </a14:m>
                <a:endParaRPr lang="en-US" dirty="0"/>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ℙ</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e>
                      </m:d>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m:oMathPara>
                </a14:m>
                <a:endParaRPr lang="en-US" dirty="0"/>
              </a:p>
              <a:p>
                <a:endParaRPr lang="en-US" dirty="0"/>
              </a:p>
              <a:p>
                <a:pPr>
                  <a:spcAft>
                    <a:spcPts val="1200"/>
                  </a:spcAft>
                </a:pPr>
                <a:r>
                  <a:rPr lang="en-US" i="1" dirty="0"/>
                  <a:t>The manager chooses to maximize firm’s expected stock price p, net of a private manipulation cost </a:t>
                </a:r>
                <a14:m>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𝑚</m:t>
                    </m:r>
                    <m:r>
                      <a:rPr lang="en-US" i="1" dirty="0" smtClean="0">
                        <a:latin typeface="Cambria Math" panose="02040503050406030204" pitchFamily="18" charset="0"/>
                      </a:rPr>
                      <m:t>)</m:t>
                    </m:r>
                  </m:oMath>
                </a14:m>
                <a:endParaRPr lang="en-US" i="1" dirty="0"/>
              </a:p>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∈[0,1]</m:t>
                              </m:r>
                            </m:lim>
                          </m:limLow>
                        </m:fName>
                        <m:e>
                          <m:r>
                            <a:rPr lang="en-US" i="1" smtClean="0">
                              <a:latin typeface="Cambria Math" panose="02040503050406030204" pitchFamily="18" charset="0"/>
                              <a:ea typeface="Cambria Math" panose="02040503050406030204" pitchFamily="18" charset="0"/>
                            </a:rPr>
                            <m:t>𝔼</m:t>
                          </m:r>
                        </m:e>
                      </m:func>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e>
                        <m:e>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 name="TextBox 2">
                <a:extLst>
                  <a:ext uri="{FF2B5EF4-FFF2-40B4-BE49-F238E27FC236}">
                    <a16:creationId xmlns:a16="http://schemas.microsoft.com/office/drawing/2014/main" id="{EAB46474-4F42-7252-4BCD-66E64A8070C2}"/>
                  </a:ext>
                </a:extLst>
              </p:cNvPr>
              <p:cNvSpPr txBox="1">
                <a:spLocks noRot="1" noChangeAspect="1" noMove="1" noResize="1" noEditPoints="1" noAdjustHandles="1" noChangeArrowheads="1" noChangeShapeType="1" noTextEdit="1"/>
              </p:cNvSpPr>
              <p:nvPr/>
            </p:nvSpPr>
            <p:spPr>
              <a:xfrm>
                <a:off x="1122870" y="2809884"/>
                <a:ext cx="5096775" cy="3707233"/>
              </a:xfrm>
              <a:prstGeom prst="rect">
                <a:avLst/>
              </a:prstGeom>
              <a:blipFill>
                <a:blip r:embed="rId3"/>
                <a:stretch>
                  <a:fillRect l="-2751" t="-2303" b="-1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F06B1AC-5272-5937-15DE-6A09106931D6}"/>
                  </a:ext>
                </a:extLst>
              </p:cNvPr>
              <p:cNvSpPr txBox="1"/>
              <p:nvPr/>
            </p:nvSpPr>
            <p:spPr>
              <a:xfrm>
                <a:off x="6951684" y="3569514"/>
                <a:ext cx="4075980" cy="1938992"/>
              </a:xfrm>
              <a:prstGeom prst="rect">
                <a:avLst/>
              </a:prstGeom>
              <a:noFill/>
            </p:spPr>
            <p:txBody>
              <a:bodyPr wrap="square" lIns="0" tIns="0" rIns="0" bIns="0" rtlCol="0">
                <a:spAutoFit/>
              </a:bodyPr>
              <a:lstStyle/>
              <a:p>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𝐹</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oMath>
                </a14:m>
                <a:r>
                  <a:rPr lang="en-US" dirty="0"/>
                  <a:t> is perfectly informative about the firm’s fundamental shock</a:t>
                </a:r>
              </a:p>
              <a:p>
                <a:endParaRPr lang="en-US" dirty="0"/>
              </a:p>
              <a:p>
                <a:r>
                  <a:rPr lang="en-US" dirty="0"/>
                  <a:t>Conversely,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𝐹</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oMath>
                </a14:m>
                <a:r>
                  <a:rPr lang="en-US" dirty="0"/>
                  <a:t> could result from either the fundamental being high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oMath>
                </a14:m>
                <a:r>
                  <a:rPr lang="en-US" dirty="0"/>
                  <a:t> or the manager’s successful manipulation of a low fundamental signal </a:t>
                </a:r>
                <a14:m>
                  <m:oMath xmlns:m="http://schemas.openxmlformats.org/officeDocument/2006/math">
                    <m:r>
                      <m:rPr>
                        <m:sty m:val="p"/>
                      </m:rPr>
                      <a:rPr lang="el-GR" i="1">
                        <a:latin typeface="Cambria Math" panose="02040503050406030204" pitchFamily="18" charset="0"/>
                        <a:ea typeface="Cambria Math" panose="02040503050406030204" pitchFamily="18" charset="0"/>
                      </a:rPr>
                      <m:t>θ</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oMath>
                </a14:m>
                <a:r>
                  <a:rPr lang="en-US" dirty="0"/>
                  <a:t>.</a:t>
                </a:r>
              </a:p>
            </p:txBody>
          </p:sp>
        </mc:Choice>
        <mc:Fallback>
          <p:sp>
            <p:nvSpPr>
              <p:cNvPr id="4" name="TextBox 3">
                <a:extLst>
                  <a:ext uri="{FF2B5EF4-FFF2-40B4-BE49-F238E27FC236}">
                    <a16:creationId xmlns:a16="http://schemas.microsoft.com/office/drawing/2014/main" id="{2F06B1AC-5272-5937-15DE-6A09106931D6}"/>
                  </a:ext>
                </a:extLst>
              </p:cNvPr>
              <p:cNvSpPr txBox="1">
                <a:spLocks noRot="1" noChangeAspect="1" noMove="1" noResize="1" noEditPoints="1" noAdjustHandles="1" noChangeArrowheads="1" noChangeShapeType="1" noTextEdit="1"/>
              </p:cNvSpPr>
              <p:nvPr/>
            </p:nvSpPr>
            <p:spPr>
              <a:xfrm>
                <a:off x="6951684" y="3569514"/>
                <a:ext cx="4075980" cy="1938992"/>
              </a:xfrm>
              <a:prstGeom prst="rect">
                <a:avLst/>
              </a:prstGeom>
              <a:blipFill>
                <a:blip r:embed="rId4"/>
                <a:stretch>
                  <a:fillRect l="-3438" t="-4088" r="-4185" b="-62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8B0550C-5B9B-2938-734C-E2A46F34F7DA}"/>
                  </a:ext>
                </a:extLst>
              </p:cNvPr>
              <p:cNvSpPr txBox="1"/>
              <p:nvPr/>
            </p:nvSpPr>
            <p:spPr>
              <a:xfrm>
                <a:off x="1371601" y="2191109"/>
                <a:ext cx="9656064" cy="369332"/>
              </a:xfrm>
              <a:prstGeom prst="rect">
                <a:avLst/>
              </a:prstGeom>
              <a:noFill/>
            </p:spPr>
            <p:txBody>
              <a:bodyPr wrap="square" rtlCol="0">
                <a:spAutoFit/>
              </a:bodyPr>
              <a:lstStyle/>
              <a:p>
                <a:pPr algn="ctr"/>
                <a:r>
                  <a:rPr lang="en-US" dirty="0">
                    <a:ea typeface="Cambria Math" panose="02040503050406030204" pitchFamily="18" charset="0"/>
                  </a:rPr>
                  <a:t>At </a:t>
                </a:r>
                <a14:m>
                  <m:oMath xmlns:m="http://schemas.openxmlformats.org/officeDocument/2006/math">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=0</m:t>
                    </m:r>
                  </m:oMath>
                </a14:m>
                <a:r>
                  <a:rPr lang="en-US" dirty="0">
                    <a:ea typeface="Cambria Math" panose="02040503050406030204" pitchFamily="18" charset="0"/>
                  </a:rPr>
                  <a:t>, the firm’s manager observes a fundamental shock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ea typeface="Cambria Math" panose="02040503050406030204" pitchFamily="18" charset="0"/>
                  </a:rPr>
                  <a:t> and issues a public signal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𝐹</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5" name="TextBox 4">
                <a:extLst>
                  <a:ext uri="{FF2B5EF4-FFF2-40B4-BE49-F238E27FC236}">
                    <a16:creationId xmlns:a16="http://schemas.microsoft.com/office/drawing/2014/main" id="{28B0550C-5B9B-2938-734C-E2A46F34F7DA}"/>
                  </a:ext>
                </a:extLst>
              </p:cNvPr>
              <p:cNvSpPr txBox="1">
                <a:spLocks noRot="1" noChangeAspect="1" noMove="1" noResize="1" noEditPoints="1" noAdjustHandles="1" noChangeArrowheads="1" noChangeShapeType="1" noTextEdit="1"/>
              </p:cNvSpPr>
              <p:nvPr/>
            </p:nvSpPr>
            <p:spPr>
              <a:xfrm>
                <a:off x="1371601" y="2191109"/>
                <a:ext cx="9656064" cy="369332"/>
              </a:xfrm>
              <a:prstGeom prst="rect">
                <a:avLst/>
              </a:prstGeom>
              <a:blipFill>
                <a:blip r:embed="rId5"/>
                <a:stretch>
                  <a:fillRect t="-8197" b="-24590"/>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1D14D50F-ECB2-FAFE-9B04-24128BA586D6}"/>
              </a:ext>
            </a:extLst>
          </p:cNvPr>
          <p:cNvSpPr/>
          <p:nvPr/>
        </p:nvSpPr>
        <p:spPr>
          <a:xfrm>
            <a:off x="6219645" y="2837873"/>
            <a:ext cx="465827" cy="3679244"/>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5916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881-4292-3942-BA86-91F62FAFA2BA}"/>
              </a:ext>
            </a:extLst>
          </p:cNvPr>
          <p:cNvSpPr>
            <a:spLocks noGrp="1"/>
          </p:cNvSpPr>
          <p:nvPr>
            <p:ph type="ctrTitle"/>
          </p:nvPr>
        </p:nvSpPr>
        <p:spPr>
          <a:xfrm>
            <a:off x="1371600" y="914400"/>
            <a:ext cx="7077456" cy="914400"/>
          </a:xfrm>
        </p:spPr>
        <p:txBody>
          <a:bodyPr lIns="0" rIns="0">
            <a:noAutofit/>
          </a:bodyPr>
          <a:lstStyle/>
          <a:p>
            <a:pPr algn="l"/>
            <a:r>
              <a:rPr lang="en-US" b="1" spc="-150" dirty="0">
                <a:solidFill>
                  <a:schemeClr val="tx1">
                    <a:lumMod val="75000"/>
                    <a:lumOff val="25000"/>
                  </a:schemeClr>
                </a:solidFill>
                <a:latin typeface="Corbel" panose="020B0503020204020204" pitchFamily="34" charset="0"/>
                <a:cs typeface="Calibri" panose="020F0502020204030204" pitchFamily="34" charset="0"/>
              </a:rPr>
              <a:t>The Journalist</a:t>
            </a:r>
          </a:p>
        </p:txBody>
      </p:sp>
      <p:sp>
        <p:nvSpPr>
          <p:cNvPr id="6" name="Subtitle 2">
            <a:extLst>
              <a:ext uri="{FF2B5EF4-FFF2-40B4-BE49-F238E27FC236}">
                <a16:creationId xmlns:a16="http://schemas.microsoft.com/office/drawing/2014/main" id="{EEF0D0AF-BA9D-BA4C-AB3F-F8D9E7955440}"/>
              </a:ext>
            </a:extLst>
          </p:cNvPr>
          <p:cNvSpPr txBox="1">
            <a:spLocks/>
          </p:cNvSpPr>
          <p:nvPr/>
        </p:nvSpPr>
        <p:spPr>
          <a:xfrm>
            <a:off x="6226031" y="4095904"/>
            <a:ext cx="4973130" cy="2179203"/>
          </a:xfrm>
          <a:prstGeom prst="rect">
            <a:avLst/>
          </a:prstGeom>
        </p:spPr>
        <p:txBody>
          <a:bodyPr vert="horz" lIns="0" tIns="45720" rIns="91440" bIns="45720" numCol="1" spcCol="36576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endParaRPr lang="en-US" sz="1800" dirty="0">
              <a:solidFill>
                <a:schemeClr val="bg2">
                  <a:lumMod val="25000"/>
                </a:schemeClr>
              </a:solidFill>
              <a:latin typeface="Corbel" panose="020B0503020204020204" pitchFamily="34" charset="0"/>
            </a:endParaRPr>
          </a:p>
        </p:txBody>
      </p:sp>
      <p:sp>
        <p:nvSpPr>
          <p:cNvPr id="8" name="Rectangle 7">
            <a:extLst>
              <a:ext uri="{FF2B5EF4-FFF2-40B4-BE49-F238E27FC236}">
                <a16:creationId xmlns:a16="http://schemas.microsoft.com/office/drawing/2014/main" id="{9A08752B-3956-1B49-A67C-A87B88B39B90}"/>
              </a:ext>
            </a:extLst>
          </p:cNvPr>
          <p:cNvSpPr/>
          <p:nvPr/>
        </p:nvSpPr>
        <p:spPr>
          <a:xfrm>
            <a:off x="1371600" y="1923473"/>
            <a:ext cx="365294" cy="4571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7" name="Rectangle 6">
            <a:extLst>
              <a:ext uri="{FF2B5EF4-FFF2-40B4-BE49-F238E27FC236}">
                <a16:creationId xmlns:a16="http://schemas.microsoft.com/office/drawing/2014/main" id="{978ABF79-F3EC-0246-9BED-3803B4F6241E}"/>
              </a:ext>
            </a:extLst>
          </p:cNvPr>
          <p:cNvSpPr/>
          <p:nvPr/>
        </p:nvSpPr>
        <p:spPr>
          <a:xfrm>
            <a:off x="0" y="6766560"/>
            <a:ext cx="12192000" cy="9144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11" name="Subtitle 2">
            <a:extLst>
              <a:ext uri="{FF2B5EF4-FFF2-40B4-BE49-F238E27FC236}">
                <a16:creationId xmlns:a16="http://schemas.microsoft.com/office/drawing/2014/main" id="{540D1D29-5422-3C45-AE18-D2704579EA3C}"/>
              </a:ext>
            </a:extLst>
          </p:cNvPr>
          <p:cNvSpPr txBox="1">
            <a:spLocks/>
          </p:cNvSpPr>
          <p:nvPr/>
        </p:nvSpPr>
        <p:spPr>
          <a:xfrm>
            <a:off x="1371600" y="566928"/>
            <a:ext cx="1216152" cy="347472"/>
          </a:xfrm>
          <a:prstGeom prst="rect">
            <a:avLst/>
          </a:prstGeom>
        </p:spPr>
        <p:txBody>
          <a:bodyPr vert="horz" lIns="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solidFill>
                  <a:schemeClr val="tx1">
                    <a:lumMod val="50000"/>
                    <a:lumOff val="50000"/>
                  </a:schemeClr>
                </a:solidFill>
                <a:latin typeface="Corbel" panose="020B0503020204020204" pitchFamily="34" charset="0"/>
              </a:rPr>
              <a:t>The Model</a:t>
            </a:r>
          </a:p>
        </p:txBody>
      </p:sp>
      <p:sp>
        <p:nvSpPr>
          <p:cNvPr id="13" name="TextBox 12">
            <a:extLst>
              <a:ext uri="{FF2B5EF4-FFF2-40B4-BE49-F238E27FC236}">
                <a16:creationId xmlns:a16="http://schemas.microsoft.com/office/drawing/2014/main" id="{63FF6131-3717-7C46-978F-6EE11238A91F}"/>
              </a:ext>
            </a:extLst>
          </p:cNvPr>
          <p:cNvSpPr txBox="1"/>
          <p:nvPr/>
        </p:nvSpPr>
        <p:spPr>
          <a:xfrm>
            <a:off x="11027664" y="217444"/>
            <a:ext cx="987552" cy="523220"/>
          </a:xfrm>
          <a:prstGeom prst="rect">
            <a:avLst/>
          </a:prstGeom>
          <a:noFill/>
          <a:ln>
            <a:noFill/>
          </a:ln>
        </p:spPr>
        <p:txBody>
          <a:bodyPr wrap="square" rtlCol="0">
            <a:spAutoFit/>
          </a:bodyPr>
          <a:lstStyle/>
          <a:p>
            <a:r>
              <a:rPr lang="en-US" sz="2800" b="1" dirty="0">
                <a:solidFill>
                  <a:schemeClr val="bg2">
                    <a:lumMod val="90000"/>
                  </a:schemeClr>
                </a:solidFill>
                <a:latin typeface="Corbel" panose="020B0503020204020204" pitchFamily="34" charset="0"/>
              </a:rPr>
              <a:t>WSU</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AB46474-4F42-7252-4BCD-66E64A8070C2}"/>
                  </a:ext>
                </a:extLst>
              </p:cNvPr>
              <p:cNvSpPr txBox="1"/>
              <p:nvPr/>
            </p:nvSpPr>
            <p:spPr>
              <a:xfrm>
                <a:off x="862809" y="2194185"/>
                <a:ext cx="4973129" cy="4431983"/>
              </a:xfrm>
              <a:prstGeom prst="rect">
                <a:avLst/>
              </a:prstGeom>
              <a:noFill/>
            </p:spPr>
            <p:txBody>
              <a:bodyPr wrap="square" lIns="0" tIns="0" rIns="0" bIns="0" rtlCol="0">
                <a:spAutoFit/>
              </a:bodyPr>
              <a:lstStyle/>
              <a:p>
                <a:r>
                  <a:rPr lang="en-US" b="0" i="1" dirty="0">
                    <a:solidFill>
                      <a:schemeClr val="tx1">
                        <a:lumMod val="85000"/>
                        <a:lumOff val="15000"/>
                      </a:schemeClr>
                    </a:solidFill>
                    <a:ea typeface="Cambria Math" panose="02040503050406030204" pitchFamily="18" charset="0"/>
                  </a:rPr>
                  <a:t>The journalist observes the firm’s announcement </a:t>
                </a:r>
                <a14:m>
                  <m:oMath xmlns:m="http://schemas.openxmlformats.org/officeDocument/2006/math">
                    <m:sSub>
                      <m:sSubPr>
                        <m:ctrlPr>
                          <a:rPr lang="en-US" b="0" i="1" smtClean="0">
                            <a:solidFill>
                              <a:schemeClr val="tx1">
                                <a:lumMod val="85000"/>
                                <a:lumOff val="15000"/>
                              </a:schemeClr>
                            </a:solidFill>
                            <a:latin typeface="Cambria Math" panose="02040503050406030204" pitchFamily="18" charset="0"/>
                            <a:ea typeface="Cambria Math" panose="02040503050406030204" pitchFamily="18" charset="0"/>
                          </a:rPr>
                        </m:ctrlPr>
                      </m:sSubPr>
                      <m:e>
                        <m:r>
                          <a:rPr lang="en-US" b="0" i="1" smtClean="0">
                            <a:solidFill>
                              <a:schemeClr val="tx1">
                                <a:lumMod val="85000"/>
                                <a:lumOff val="15000"/>
                              </a:schemeClr>
                            </a:solidFill>
                            <a:latin typeface="Cambria Math" panose="02040503050406030204" pitchFamily="18" charset="0"/>
                            <a:ea typeface="Cambria Math" panose="02040503050406030204" pitchFamily="18" charset="0"/>
                          </a:rPr>
                          <m:t>𝑠</m:t>
                        </m:r>
                      </m:e>
                      <m:sub>
                        <m:r>
                          <a:rPr lang="en-US" b="0" i="1" smtClean="0">
                            <a:solidFill>
                              <a:schemeClr val="tx1">
                                <a:lumMod val="85000"/>
                                <a:lumOff val="15000"/>
                              </a:schemeClr>
                            </a:solidFill>
                            <a:latin typeface="Cambria Math" panose="02040503050406030204" pitchFamily="18" charset="0"/>
                            <a:ea typeface="Cambria Math" panose="02040503050406030204" pitchFamily="18" charset="0"/>
                          </a:rPr>
                          <m:t>𝐹</m:t>
                        </m:r>
                      </m:sub>
                    </m:sSub>
                  </m:oMath>
                </a14:m>
                <a:r>
                  <a:rPr lang="en-US" i="1" dirty="0">
                    <a:solidFill>
                      <a:schemeClr val="tx1">
                        <a:lumMod val="85000"/>
                        <a:lumOff val="15000"/>
                      </a:schemeClr>
                    </a:solidFill>
                  </a:rPr>
                  <a:t> at </a:t>
                </a:r>
                <a14:m>
                  <m:oMath xmlns:m="http://schemas.openxmlformats.org/officeDocument/2006/math">
                    <m:r>
                      <a:rPr lang="en-US" b="0" i="1" smtClean="0">
                        <a:solidFill>
                          <a:schemeClr val="tx1">
                            <a:lumMod val="85000"/>
                            <a:lumOff val="15000"/>
                          </a:schemeClr>
                        </a:solidFill>
                        <a:latin typeface="Cambria Math" panose="02040503050406030204" pitchFamily="18" charset="0"/>
                        <a:ea typeface="Cambria Math" panose="02040503050406030204" pitchFamily="18" charset="0"/>
                      </a:rPr>
                      <m:t>𝑡</m:t>
                    </m:r>
                    <m:r>
                      <a:rPr lang="en-US" b="0" i="1" smtClean="0">
                        <a:solidFill>
                          <a:schemeClr val="tx1">
                            <a:lumMod val="85000"/>
                            <a:lumOff val="15000"/>
                          </a:schemeClr>
                        </a:solidFill>
                        <a:latin typeface="Cambria Math" panose="02040503050406030204" pitchFamily="18" charset="0"/>
                        <a:ea typeface="Cambria Math" panose="02040503050406030204" pitchFamily="18" charset="0"/>
                      </a:rPr>
                      <m:t>=1</m:t>
                    </m:r>
                  </m:oMath>
                </a14:m>
                <a:r>
                  <a:rPr lang="en-US" i="1" dirty="0">
                    <a:solidFill>
                      <a:schemeClr val="tx1">
                        <a:lumMod val="85000"/>
                        <a:lumOff val="15000"/>
                      </a:schemeClr>
                    </a:solidFill>
                  </a:rPr>
                  <a:t> and decides whether to report it to her readers.  </a:t>
                </a:r>
              </a:p>
              <a:p>
                <a:endParaRPr lang="en-US" dirty="0"/>
              </a:p>
              <a:p>
                <a:r>
                  <a:rPr lang="en-US" b="1" dirty="0"/>
                  <a:t>If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𝒔</m:t>
                        </m:r>
                      </m:e>
                      <m:sub>
                        <m:r>
                          <a:rPr lang="en-US" b="1" i="1" smtClean="0">
                            <a:latin typeface="Cambria Math" panose="02040503050406030204" pitchFamily="18" charset="0"/>
                            <a:ea typeface="Cambria Math" panose="02040503050406030204" pitchFamily="18" charset="0"/>
                          </a:rPr>
                          <m:t>𝑭</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𝑳</m:t>
                    </m:r>
                  </m:oMath>
                </a14:m>
                <a:r>
                  <a:rPr lang="en-US" b="1" dirty="0"/>
                  <a:t>, the journalist knows that </a:t>
                </a:r>
                <a14:m>
                  <m:oMath xmlns:m="http://schemas.openxmlformats.org/officeDocument/2006/math">
                    <m:r>
                      <a:rPr lang="en-US" b="1" i="1" smtClean="0">
                        <a:latin typeface="Cambria Math" panose="02040503050406030204" pitchFamily="18" charset="0"/>
                        <a:ea typeface="Cambria Math" panose="02040503050406030204" pitchFamily="18" charset="0"/>
                      </a:rPr>
                      <m:t>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𝑳</m:t>
                    </m:r>
                  </m:oMath>
                </a14:m>
                <a:r>
                  <a:rPr lang="en-US" b="1" dirty="0"/>
                  <a:t>, </a:t>
                </a:r>
                <a:r>
                  <a:rPr lang="en-US" dirty="0"/>
                  <a:t>but if </a:t>
                </a:r>
                <a14:m>
                  <m:oMath xmlns:m="http://schemas.openxmlformats.org/officeDocument/2006/math">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𝒔</m:t>
                        </m:r>
                      </m:e>
                      <m:sub>
                        <m:r>
                          <a:rPr lang="en-US" b="1" i="1">
                            <a:latin typeface="Cambria Math" panose="02040503050406030204" pitchFamily="18" charset="0"/>
                            <a:ea typeface="Cambria Math" panose="02040503050406030204" pitchFamily="18" charset="0"/>
                          </a:rPr>
                          <m:t>𝑭</m:t>
                        </m:r>
                      </m:sub>
                    </m:sSub>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𝑯</m:t>
                    </m:r>
                  </m:oMath>
                </a14:m>
                <a:r>
                  <a:rPr lang="en-US" b="1" dirty="0"/>
                  <a:t>, she is uncertain about </a:t>
                </a:r>
                <a14:m>
                  <m:oMath xmlns:m="http://schemas.openxmlformats.org/officeDocument/2006/math">
                    <m:r>
                      <a:rPr lang="en-US" b="1" i="1" smtClean="0">
                        <a:latin typeface="Cambria Math" panose="02040503050406030204" pitchFamily="18" charset="0"/>
                        <a:ea typeface="Cambria Math" panose="02040503050406030204" pitchFamily="18" charset="0"/>
                      </a:rPr>
                      <m:t>𝜽</m:t>
                    </m:r>
                  </m:oMath>
                </a14:m>
                <a:r>
                  <a:rPr lang="en-US" b="1" dirty="0"/>
                  <a:t> </a:t>
                </a:r>
                <a:r>
                  <a:rPr lang="en-US" dirty="0"/>
                  <a:t>because the manager might have successfully manipulated the announcement.  </a:t>
                </a:r>
              </a:p>
              <a:p>
                <a:endParaRPr lang="en-US" dirty="0"/>
              </a:p>
              <a:p>
                <a:r>
                  <a:rPr lang="en-US" b="0" i="1" u="sng" dirty="0">
                    <a:ea typeface="Cambria Math" panose="02040503050406030204" pitchFamily="18" charset="0"/>
                  </a:rPr>
                  <a:t>Assumption 1 </a:t>
                </a:r>
                <a:r>
                  <a:rPr lang="en-US" b="0" u="sng" dirty="0">
                    <a:ea typeface="Cambria Math" panose="02040503050406030204" pitchFamily="18" charset="0"/>
                  </a:rPr>
                  <a:t>(Journalist’s Objective): </a:t>
                </a:r>
              </a:p>
              <a:p>
                <a:endParaRPr lang="en-US" i="1" dirty="0">
                  <a:ea typeface="Cambria Math" panose="02040503050406030204" pitchFamily="18" charset="0"/>
                </a:endParaRPr>
              </a:p>
              <a:p>
                <a:r>
                  <a:rPr lang="en-US" dirty="0">
                    <a:ea typeface="Cambria Math" panose="02040503050406030204" pitchFamily="18" charset="0"/>
                  </a:rPr>
                  <a:t>The journalist’s reporting decision is made to maximize expected reader utility net of a private reporting cost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𝑟</m:t>
                        </m:r>
                      </m:sub>
                    </m:sSub>
                  </m:oMath>
                </a14:m>
                <a:endParaRPr lang="en-US" dirty="0"/>
              </a:p>
              <a:p>
                <a:endParaRPr lang="en-US" dirty="0"/>
              </a:p>
              <a:p>
                <a:endParaRPr lang="en-US" dirty="0"/>
              </a:p>
            </p:txBody>
          </p:sp>
        </mc:Choice>
        <mc:Fallback>
          <p:sp>
            <p:nvSpPr>
              <p:cNvPr id="3" name="TextBox 2">
                <a:extLst>
                  <a:ext uri="{FF2B5EF4-FFF2-40B4-BE49-F238E27FC236}">
                    <a16:creationId xmlns:a16="http://schemas.microsoft.com/office/drawing/2014/main" id="{EAB46474-4F42-7252-4BCD-66E64A8070C2}"/>
                  </a:ext>
                </a:extLst>
              </p:cNvPr>
              <p:cNvSpPr txBox="1">
                <a:spLocks noRot="1" noChangeAspect="1" noMove="1" noResize="1" noEditPoints="1" noAdjustHandles="1" noChangeArrowheads="1" noChangeShapeType="1" noTextEdit="1"/>
              </p:cNvSpPr>
              <p:nvPr/>
            </p:nvSpPr>
            <p:spPr>
              <a:xfrm>
                <a:off x="862809" y="2194185"/>
                <a:ext cx="4973129" cy="4431983"/>
              </a:xfrm>
              <a:prstGeom prst="rect">
                <a:avLst/>
              </a:prstGeom>
              <a:blipFill>
                <a:blip r:embed="rId3"/>
                <a:stretch>
                  <a:fillRect l="-2945" t="-178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094FCB8-1765-63F4-AD7E-04DD76E18C37}"/>
                  </a:ext>
                </a:extLst>
              </p:cNvPr>
              <p:cNvSpPr txBox="1"/>
              <p:nvPr/>
            </p:nvSpPr>
            <p:spPr>
              <a:xfrm>
                <a:off x="5891641" y="2194185"/>
                <a:ext cx="5641909" cy="3950697"/>
              </a:xfrm>
              <a:prstGeom prst="rect">
                <a:avLst/>
              </a:prstGeom>
              <a:noFill/>
            </p:spPr>
            <p:txBody>
              <a:bodyPr wrap="square" lIns="0" tIns="0" rIns="0" bIns="0" rtlCol="0">
                <a:spAutoFit/>
              </a:bodyPr>
              <a:lstStyle/>
              <a:p>
                <a:r>
                  <a:rPr lang="en-US" b="1" dirty="0"/>
                  <a:t>Two factors determine the journalist's decision to report:</a:t>
                </a:r>
              </a:p>
              <a:p>
                <a:endParaRPr lang="en-US" dirty="0"/>
              </a:p>
              <a:p>
                <a:pPr marL="342900" indent="-342900">
                  <a:buFont typeface="+mj-lt"/>
                  <a:buAutoNum type="arabicPeriod"/>
                </a:pPr>
                <a:r>
                  <a:rPr lang="en-US" b="1" dirty="0"/>
                  <a:t>The utility benefit to readers </a:t>
                </a:r>
                <a:r>
                  <a:rPr lang="en-US" dirty="0"/>
                  <a:t>comes from their ability to trade on the new information (expected trading profits given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𝐽</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𝐹</m:t>
                        </m:r>
                      </m:sub>
                    </m:sSub>
                  </m:oMath>
                </a14:m>
                <a:r>
                  <a:rPr lang="en-US" dirty="0"/>
                  <a:t> minus that given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𝐽</m:t>
                        </m:r>
                      </m:sub>
                    </m:sSub>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oMath>
                </a14:m>
                <a:endParaRPr lang="en-US" dirty="0"/>
              </a:p>
              <a:p>
                <a:pPr marL="342900" indent="-342900">
                  <a:buFont typeface="+mj-lt"/>
                  <a:buAutoNum type="arabicPeriod"/>
                </a:pPr>
                <a:r>
                  <a:rPr lang="en-US" dirty="0"/>
                  <a:t>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𝑟</m:t>
                        </m:r>
                      </m:sub>
                    </m:sSub>
                  </m:oMath>
                </a14:m>
                <a:r>
                  <a:rPr lang="en-US" dirty="0"/>
                  <a:t> is a uniformly distributed stochastic opportunity cost, </a:t>
                </a:r>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0" smtClean="0">
                            <a:latin typeface="Cambria Math" panose="02040503050406030204" pitchFamily="18" charset="0"/>
                            <a:ea typeface="Cambria Math" panose="02040503050406030204" pitchFamily="18" charset="0"/>
                          </a:rPr>
                          <m:t>0,</m:t>
                        </m:r>
                        <m:acc>
                          <m:accPr>
                            <m:chr m:val="̅"/>
                            <m:ctrlPr>
                              <a:rPr lang="en-US" i="1" smtClean="0">
                                <a:latin typeface="Cambria Math" panose="02040503050406030204" pitchFamily="18" charset="0"/>
                                <a:ea typeface="Cambria Math" panose="02040503050406030204" pitchFamily="18" charset="0"/>
                              </a:rPr>
                            </m:ctrlPr>
                          </m:acc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𝑟</m:t>
                                </m:r>
                              </m:sub>
                            </m:sSub>
                          </m:e>
                        </m:acc>
                      </m:e>
                    </m:d>
                  </m:oMath>
                </a14:m>
                <a:r>
                  <a:rPr lang="en-US" dirty="0"/>
                  <a:t>, </a:t>
                </a:r>
                <a:r>
                  <a:rPr lang="en-US" b="1" dirty="0"/>
                  <a:t>the journalist’s utility from reporting on a different firm/topic</a:t>
                </a:r>
              </a:p>
              <a:p>
                <a:endParaRPr lang="en-US" dirty="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𝒟</m:t>
                          </m:r>
                        </m:e>
                        <m:sub>
                          <m:r>
                            <a:rPr lang="en-US" b="0" i="1" smtClean="0">
                              <a:latin typeface="Cambria Math" panose="02040503050406030204" pitchFamily="18" charset="0"/>
                              <a:ea typeface="Cambria Math" panose="02040503050406030204" pitchFamily="18" charset="0"/>
                            </a:rPr>
                            <m:t>𝑟</m:t>
                          </m:r>
                        </m:sub>
                      </m:sSub>
                      <m:r>
                        <a:rPr lang="en-US" b="0"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𝑈</m:t>
                                      </m:r>
                                    </m:e>
                                    <m:sub>
                                      <m:r>
                                        <a:rPr lang="en-US" i="1">
                                          <a:latin typeface="Cambria Math" panose="02040503050406030204" pitchFamily="18" charset="0"/>
                                          <a:ea typeface="Cambria Math" panose="02040503050406030204" pitchFamily="18" charset="0"/>
                                        </a:rPr>
                                        <m:t>𝑅</m:t>
                                      </m:r>
                                    </m:sub>
                                  </m:sSub>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𝐽</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𝐹</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𝑈</m:t>
                                      </m:r>
                                    </m:e>
                                    <m:sub>
                                      <m:r>
                                        <a:rPr lang="en-US" i="1">
                                          <a:latin typeface="Cambria Math" panose="02040503050406030204" pitchFamily="18" charset="0"/>
                                          <a:ea typeface="Cambria Math" panose="02040503050406030204" pitchFamily="18" charset="0"/>
                                        </a:rPr>
                                        <m:t>𝑅</m:t>
                                      </m:r>
                                    </m:sub>
                                  </m:sSub>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𝐽</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smtClean="0">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i="1">
                                      <a:latin typeface="Cambria Math" panose="02040503050406030204" pitchFamily="18" charset="0"/>
                                      <a:ea typeface="Cambria Math" panose="02040503050406030204" pitchFamily="18" charset="0"/>
                                    </a:rPr>
                                    <m:t>𝑟</m:t>
                                  </m:r>
                                </m:sub>
                              </m:sSub>
                            </m:e>
                            <m:e>
                              <m:r>
                                <a:rPr lang="en-US" b="0" i="1" smtClean="0">
                                  <a:latin typeface="Cambria Math" panose="02040503050406030204" pitchFamily="18" charset="0"/>
                                </a:rPr>
                                <m:t>0 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𝑈</m:t>
                                      </m:r>
                                    </m:e>
                                    <m:sub>
                                      <m:r>
                                        <a:rPr lang="en-US" b="0" i="1" smtClean="0">
                                          <a:latin typeface="Cambria Math" panose="02040503050406030204" pitchFamily="18" charset="0"/>
                                          <a:ea typeface="Cambria Math" panose="02040503050406030204" pitchFamily="18" charset="0"/>
                                        </a:rPr>
                                        <m:t>𝑅</m:t>
                                      </m:r>
                                    </m:sub>
                                  </m:sSub>
                                </m:e>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𝐽</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𝐹</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𝑈</m:t>
                                      </m:r>
                                    </m:e>
                                    <m:sub>
                                      <m:r>
                                        <a:rPr lang="en-US" i="1">
                                          <a:latin typeface="Cambria Math" panose="02040503050406030204" pitchFamily="18" charset="0"/>
                                          <a:ea typeface="Cambria Math" panose="02040503050406030204" pitchFamily="18" charset="0"/>
                                        </a:rPr>
                                        <m:t>𝑅</m:t>
                                      </m:r>
                                    </m:sub>
                                  </m:sSub>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𝐽</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e>
                              </m:d>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𝑟</m:t>
                                  </m:r>
                                </m:sub>
                              </m:sSub>
                            </m:e>
                          </m:eqArr>
                        </m:e>
                      </m:d>
                    </m:oMath>
                  </m:oMathPara>
                </a14:m>
                <a:endParaRPr lang="en-US" dirty="0"/>
              </a:p>
              <a:p>
                <a:endParaRPr lang="en-US" dirty="0"/>
              </a:p>
              <a:p>
                <a:endParaRPr lang="en-US" dirty="0"/>
              </a:p>
            </p:txBody>
          </p:sp>
        </mc:Choice>
        <mc:Fallback>
          <p:sp>
            <p:nvSpPr>
              <p:cNvPr id="9" name="TextBox 8">
                <a:extLst>
                  <a:ext uri="{FF2B5EF4-FFF2-40B4-BE49-F238E27FC236}">
                    <a16:creationId xmlns:a16="http://schemas.microsoft.com/office/drawing/2014/main" id="{A094FCB8-1765-63F4-AD7E-04DD76E18C37}"/>
                  </a:ext>
                </a:extLst>
              </p:cNvPr>
              <p:cNvSpPr txBox="1">
                <a:spLocks noRot="1" noChangeAspect="1" noMove="1" noResize="1" noEditPoints="1" noAdjustHandles="1" noChangeArrowheads="1" noChangeShapeType="1" noTextEdit="1"/>
              </p:cNvSpPr>
              <p:nvPr/>
            </p:nvSpPr>
            <p:spPr>
              <a:xfrm>
                <a:off x="5891641" y="2194185"/>
                <a:ext cx="5641909" cy="3950697"/>
              </a:xfrm>
              <a:prstGeom prst="rect">
                <a:avLst/>
              </a:prstGeom>
              <a:blipFill>
                <a:blip r:embed="rId4"/>
                <a:stretch>
                  <a:fillRect l="-2484" t="-2006" r="-2592"/>
                </a:stretch>
              </a:blipFill>
            </p:spPr>
            <p:txBody>
              <a:bodyPr/>
              <a:lstStyle/>
              <a:p>
                <a:r>
                  <a:rPr lang="en-US">
                    <a:noFill/>
                  </a:rPr>
                  <a:t> </a:t>
                </a:r>
              </a:p>
            </p:txBody>
          </p:sp>
        </mc:Fallback>
      </mc:AlternateContent>
    </p:spTree>
    <p:extLst>
      <p:ext uri="{BB962C8B-B14F-4D97-AF65-F5344CB8AC3E}">
        <p14:creationId xmlns:p14="http://schemas.microsoft.com/office/powerpoint/2010/main" val="10480698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2346</TotalTime>
  <Words>1643</Words>
  <Application>Microsoft Office PowerPoint</Application>
  <PresentationFormat>Widescreen</PresentationFormat>
  <Paragraphs>194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Corbel</vt:lpstr>
      <vt:lpstr>Office Theme</vt:lpstr>
      <vt:lpstr>A theory of financial media</vt:lpstr>
      <vt:lpstr>Agenda</vt:lpstr>
      <vt:lpstr>The Authors</vt:lpstr>
      <vt:lpstr>Authors’ Motivation</vt:lpstr>
      <vt:lpstr>Compared to ‘Game On’</vt:lpstr>
      <vt:lpstr>The Model</vt:lpstr>
      <vt:lpstr>A Timeline</vt:lpstr>
      <vt:lpstr>Firm Manager</vt:lpstr>
      <vt:lpstr>The Journalist</vt:lpstr>
      <vt:lpstr>Readers and Informed Traders</vt:lpstr>
      <vt:lpstr>Proposition 1</vt:lpstr>
      <vt:lpstr>Proposition 2</vt:lpstr>
      <vt:lpstr>Manipulation &amp; Price</vt:lpstr>
      <vt:lpstr>Firm Manipulation</vt:lpstr>
      <vt:lpstr>Media Reporting</vt:lpstr>
      <vt:lpstr>Stock Prices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Dillon, Charles</dc:creator>
  <cp:lastModifiedBy>Bozman, Adam Nathaniel</cp:lastModifiedBy>
  <cp:revision>155</cp:revision>
  <dcterms:created xsi:type="dcterms:W3CDTF">2021-09-07T17:43:47Z</dcterms:created>
  <dcterms:modified xsi:type="dcterms:W3CDTF">2022-10-24T19:14:39Z</dcterms:modified>
</cp:coreProperties>
</file>