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like it yet but this is just a rough outline of what I had in mind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39212d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39212d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39212d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39212d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cavity is placed within a superconducting magnet - enables the production of axions into photons as the axions scatter off the magnetic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two tuning rods to scan the cavity, trying to find the resonant frequency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amplified by Superconducting Quantum Interference Devide (SQUID)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narrow peak from a flow of axions is produced in the spectrum of microwave photons, it can tell us about the structure of the Mily Way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39212d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39212d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gamma-rays cannot be reflected or refracted, the LAT converts the gamma-rays into electron positron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 then measures the tracks of the electron and positron from the electromagnetic shower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39212d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39212d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experiments present at this moment and the limits on the coupling as a function of the axion mass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39212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39212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39212d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39212d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39212d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39212d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39212d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39212d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39212d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39212d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KSVZ and DFSZ axions include a scalar field where the KSVZ includes a heavy quark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39212d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39212d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39212d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39212d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39212d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39212d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Axions as Cold Dark Matter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Clara Gatius Oliver, Jeannine de Kuijper, Pablo Enrique Guillem Fernandez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CAST - CERN Axion Solar Telescope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Search for solar axions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Dipole magnet with focusing mirror and x-ray detector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782" y="1017725"/>
            <a:ext cx="4673844" cy="39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1760200" y="4213775"/>
            <a:ext cx="25728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Fig … limits on the coupling as function of axion mass (Graham P.W., 2016)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ADMX - Axion Dark Matter eXperiment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53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Two tuning rods finding resonant frequency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Signal amplified by SQUID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Designed to find KSVZ axions in galactic halo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With dilution refrigerator also sensitive to DFSZ axions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037" y="1076525"/>
            <a:ext cx="3158324" cy="39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Fermi LAT - Large Area Telescope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ucleon - nucleon Bremsstrahlung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Axions decay into gamma-rays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425" y="1124400"/>
            <a:ext cx="3765777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4915" t="0"/>
          <a:stretch/>
        </p:blipFill>
        <p:spPr>
          <a:xfrm>
            <a:off x="83100" y="209825"/>
            <a:ext cx="6737775" cy="47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6973275" y="4263400"/>
            <a:ext cx="23232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Fig….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(Graham P.W., 2016)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Neutron electric dipole moment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Strong CP problem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Solutions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Axion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Axion Production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Cold dark matter conditions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Axion as cold dark matter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Experiments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Further searches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Neutron Electric Dipole Moment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𝜽 ≤ 10</a:t>
            </a:r>
            <a:r>
              <a:rPr baseline="30000" lang="en">
                <a:solidFill>
                  <a:srgbClr val="FFFFFF"/>
                </a:solidFill>
              </a:rPr>
              <a:t>-11 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" y="2154950"/>
            <a:ext cx="4533966" cy="26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200" y="2177835"/>
            <a:ext cx="3728325" cy="260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100" y="1240150"/>
            <a:ext cx="35814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Strong CP Problem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‘t Hooft instantons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Peccei &amp; Quinn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75" y="2396750"/>
            <a:ext cx="4857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Solutions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Massless up quark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Ruled out through experimental evidence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RG running of 𝜽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7 loops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Axions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Axions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Pseudo Nambu-Goldstone boson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Neutral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Low mass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Peccei-Quinn-Weinberg-Wilczek (PQWW)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Kim-Shifman-Vainstein-Zakharov (KSVZ)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Dine-Fischler-Srednicki-Zhitnitskii (DFSZ)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Axion Production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Primakoff effect: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Photons → axions when in the presence of magnetic field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Nucleon-nucleon bremsstrahlung: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 N → N N 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Present in neutron stars, supernovae, the Sun (Solar Axions)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Cold Dark Matter Conditions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Collisionless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Enough non-relativistic particles to get the correct dark matter density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Light Shining Through Walls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Primakoff effect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One of few laboratory experiments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75" y="2019277"/>
            <a:ext cx="6469050" cy="29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