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8" r:id="rId4"/>
    <p:sldId id="281" r:id="rId5"/>
    <p:sldId id="297" r:id="rId6"/>
    <p:sldId id="282" r:id="rId7"/>
    <p:sldId id="298" r:id="rId8"/>
    <p:sldId id="299" r:id="rId9"/>
    <p:sldId id="301" r:id="rId10"/>
    <p:sldId id="302" r:id="rId11"/>
    <p:sldId id="296" r:id="rId12"/>
    <p:sldId id="303" r:id="rId13"/>
    <p:sldId id="304" r:id="rId14"/>
    <p:sldId id="291" r:id="rId15"/>
    <p:sldId id="305" r:id="rId16"/>
    <p:sldId id="306" r:id="rId17"/>
    <p:sldId id="307" r:id="rId18"/>
    <p:sldId id="288" r:id="rId19"/>
    <p:sldId id="293" r:id="rId20"/>
    <p:sldId id="312" r:id="rId21"/>
    <p:sldId id="314" r:id="rId22"/>
    <p:sldId id="283" r:id="rId23"/>
    <p:sldId id="308" r:id="rId24"/>
    <p:sldId id="310" r:id="rId25"/>
    <p:sldId id="311" r:id="rId26"/>
    <p:sldId id="309" r:id="rId27"/>
    <p:sldId id="313" r:id="rId28"/>
    <p:sldId id="280" r:id="rId29"/>
    <p:sldId id="294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64EA4-172A-4C67-859D-F4B6BCF3A0C8}" v="305" dt="2020-03-05T22:47:04.373"/>
    <p1510:client id="{B88E4308-ED54-447B-971B-5D304B57C4A6}" v="17" dt="2020-03-04T23:02:50.087"/>
    <p1510:client id="{F4786D53-641F-4AEA-A3CF-FCAE3833C9D0}" v="272" dt="2020-03-05T16:56:13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64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Duby" userId="87642d6138555b37" providerId="LiveId" clId="{3FAD5166-382A-468A-A4E4-18CE7F0BA719}"/>
    <pc:docChg chg="undo custSel mod addSld delSld modSld sldOrd">
      <pc:chgData name="Adam Duby" userId="87642d6138555b37" providerId="LiveId" clId="{3FAD5166-382A-468A-A4E4-18CE7F0BA719}" dt="2020-03-03T06:42:33.590" v="1963" actId="1076"/>
      <pc:docMkLst>
        <pc:docMk/>
      </pc:docMkLst>
      <pc:sldChg chg="addSp delSp modSp mod setBg setClrOvrMap">
        <pc:chgData name="Adam Duby" userId="87642d6138555b37" providerId="LiveId" clId="{3FAD5166-382A-468A-A4E4-18CE7F0BA719}" dt="2020-03-03T06:26:47.211" v="1859" actId="27614"/>
        <pc:sldMkLst>
          <pc:docMk/>
          <pc:sldMk cId="193384285" sldId="256"/>
        </pc:sldMkLst>
        <pc:spChg chg="mod ord">
          <ac:chgData name="Adam Duby" userId="87642d6138555b37" providerId="LiveId" clId="{3FAD5166-382A-468A-A4E4-18CE7F0BA719}" dt="2020-03-03T05:55:30.716" v="1794" actId="26606"/>
          <ac:spMkLst>
            <pc:docMk/>
            <pc:sldMk cId="193384285" sldId="256"/>
            <ac:spMk id="2" creationId="{0CC7DB2B-ED99-4BEA-B8EB-97C57EE6A170}"/>
          </ac:spMkLst>
        </pc:spChg>
        <pc:spChg chg="mod ord">
          <ac:chgData name="Adam Duby" userId="87642d6138555b37" providerId="LiveId" clId="{3FAD5166-382A-468A-A4E4-18CE7F0BA719}" dt="2020-03-03T06:26:40.414" v="1858" actId="207"/>
          <ac:spMkLst>
            <pc:docMk/>
            <pc:sldMk cId="193384285" sldId="256"/>
            <ac:spMk id="3" creationId="{42667851-7231-44CA-A0CA-BA57421803BD}"/>
          </ac:spMkLst>
        </pc:spChg>
        <pc:spChg chg="add del">
          <ac:chgData name="Adam Duby" userId="87642d6138555b37" providerId="LiveId" clId="{3FAD5166-382A-468A-A4E4-18CE7F0BA719}" dt="2020-03-03T05:55:17.629" v="1783" actId="26606"/>
          <ac:spMkLst>
            <pc:docMk/>
            <pc:sldMk cId="193384285" sldId="256"/>
            <ac:spMk id="64" creationId="{8A177BCC-4208-4795-8572-4D623BA1E2A0}"/>
          </ac:spMkLst>
        </pc:spChg>
        <pc:spChg chg="add del">
          <ac:chgData name="Adam Duby" userId="87642d6138555b37" providerId="LiveId" clId="{3FAD5166-382A-468A-A4E4-18CE7F0BA719}" dt="2020-03-03T05:55:17.629" v="1783" actId="26606"/>
          <ac:spMkLst>
            <pc:docMk/>
            <pc:sldMk cId="193384285" sldId="256"/>
            <ac:spMk id="65" creationId="{E4EE7214-AC05-465E-A501-65AA04EF5E1A}"/>
          </ac:spMkLst>
        </pc:spChg>
        <pc:spChg chg="add del">
          <ac:chgData name="Adam Duby" userId="87642d6138555b37" providerId="LiveId" clId="{3FAD5166-382A-468A-A4E4-18CE7F0BA719}" dt="2020-03-03T05:55:30.716" v="1794" actId="26606"/>
          <ac:spMkLst>
            <pc:docMk/>
            <pc:sldMk cId="193384285" sldId="256"/>
            <ac:spMk id="71" creationId="{C0B27210-D0CA-4654-B3E3-9ABB4F178EA1}"/>
          </ac:spMkLst>
        </pc:spChg>
        <pc:spChg chg="add del">
          <ac:chgData name="Adam Duby" userId="87642d6138555b37" providerId="LiveId" clId="{3FAD5166-382A-468A-A4E4-18CE7F0BA719}" dt="2020-03-03T05:55:30.716" v="1794" actId="26606"/>
          <ac:spMkLst>
            <pc:docMk/>
            <pc:sldMk cId="193384285" sldId="256"/>
            <ac:spMk id="73" creationId="{1DB7C82F-AB7E-4F0C-B829-FA1B9C415180}"/>
          </ac:spMkLst>
        </pc:spChg>
        <pc:spChg chg="add del">
          <ac:chgData name="Adam Duby" userId="87642d6138555b37" providerId="LiveId" clId="{3FAD5166-382A-468A-A4E4-18CE7F0BA719}" dt="2020-03-03T05:55:30.716" v="1794" actId="26606"/>
          <ac:spMkLst>
            <pc:docMk/>
            <pc:sldMk cId="193384285" sldId="256"/>
            <ac:spMk id="75" creationId="{70B66945-4967-4040-926D-DCA44313CDAB}"/>
          </ac:spMkLst>
        </pc:spChg>
        <pc:spChg chg="add del">
          <ac:chgData name="Adam Duby" userId="87642d6138555b37" providerId="LiveId" clId="{3FAD5166-382A-468A-A4E4-18CE7F0BA719}" dt="2020-03-03T06:25:39.662" v="1854" actId="26606"/>
          <ac:spMkLst>
            <pc:docMk/>
            <pc:sldMk cId="193384285" sldId="256"/>
            <ac:spMk id="84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6:26:32.666" v="1857" actId="26606"/>
          <ac:spMkLst>
            <pc:docMk/>
            <pc:sldMk cId="193384285" sldId="256"/>
            <ac:spMk id="93" creationId="{823AC064-BC96-4F32-8AE1-B2FD38754823}"/>
          </ac:spMkLst>
        </pc:spChg>
        <pc:spChg chg="add">
          <ac:chgData name="Adam Duby" userId="87642d6138555b37" providerId="LiveId" clId="{3FAD5166-382A-468A-A4E4-18CE7F0BA719}" dt="2020-03-03T06:26:32.666" v="1857" actId="26606"/>
          <ac:spMkLst>
            <pc:docMk/>
            <pc:sldMk cId="193384285" sldId="256"/>
            <ac:spMk id="102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6:24:03.441" v="1850" actId="26606"/>
          <ac:spMkLst>
            <pc:docMk/>
            <pc:sldMk cId="193384285" sldId="256"/>
            <ac:spMk id="124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4:34.868" v="1765" actId="26606"/>
          <ac:spMkLst>
            <pc:docMk/>
            <pc:sldMk cId="193384285" sldId="256"/>
            <ac:spMk id="135" creationId="{2A0E4E09-FC02-4ADC-951A-3FFA90B6FE39}"/>
          </ac:spMkLst>
        </pc:spChg>
        <pc:spChg chg="add del">
          <ac:chgData name="Adam Duby" userId="87642d6138555b37" providerId="LiveId" clId="{3FAD5166-382A-468A-A4E4-18CE7F0BA719}" dt="2020-03-03T05:54:34.868" v="1765" actId="26606"/>
          <ac:spMkLst>
            <pc:docMk/>
            <pc:sldMk cId="193384285" sldId="256"/>
            <ac:spMk id="137" creationId="{9453FF84-60C1-4EA8-B49B-1B8C2D0C589F}"/>
          </ac:spMkLst>
        </pc:spChg>
        <pc:spChg chg="add del">
          <ac:chgData name="Adam Duby" userId="87642d6138555b37" providerId="LiveId" clId="{3FAD5166-382A-468A-A4E4-18CE7F0BA719}" dt="2020-03-03T05:54:35.955" v="1767" actId="26606"/>
          <ac:spMkLst>
            <pc:docMk/>
            <pc:sldMk cId="193384285" sldId="256"/>
            <ac:spMk id="139" creationId="{599C8C75-BFDF-44E7-A028-EEB5EDD58817}"/>
          </ac:spMkLst>
        </pc:spChg>
        <pc:spChg chg="add del">
          <ac:chgData name="Adam Duby" userId="87642d6138555b37" providerId="LiveId" clId="{3FAD5166-382A-468A-A4E4-18CE7F0BA719}" dt="2020-03-03T05:54:56.384" v="1771" actId="26606"/>
          <ac:spMkLst>
            <pc:docMk/>
            <pc:sldMk cId="193384285" sldId="256"/>
            <ac:spMk id="141" creationId="{E4EE7214-AC05-465E-A501-65AA04EF5E1A}"/>
          </ac:spMkLst>
        </pc:spChg>
        <pc:spChg chg="add del">
          <ac:chgData name="Adam Duby" userId="87642d6138555b37" providerId="LiveId" clId="{3FAD5166-382A-468A-A4E4-18CE7F0BA719}" dt="2020-03-03T06:25:35.881" v="1853" actId="26606"/>
          <ac:spMkLst>
            <pc:docMk/>
            <pc:sldMk cId="193384285" sldId="256"/>
            <ac:spMk id="203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4:35.955" v="1767" actId="26606"/>
          <ac:spMkLst>
            <pc:docMk/>
            <pc:sldMk cId="193384285" sldId="256"/>
            <ac:spMk id="2052" creationId="{B4D3D850-2041-4B7C-AED9-54DA385B14F7}"/>
          </ac:spMkLst>
        </pc:spChg>
        <pc:spChg chg="add del">
          <ac:chgData name="Adam Duby" userId="87642d6138555b37" providerId="LiveId" clId="{3FAD5166-382A-468A-A4E4-18CE7F0BA719}" dt="2020-03-03T05:54:35.955" v="1767" actId="26606"/>
          <ac:spMkLst>
            <pc:docMk/>
            <pc:sldMk cId="193384285" sldId="256"/>
            <ac:spMk id="2053" creationId="{B497CCB5-5FC2-473C-AFCC-2430CEF1DF71}"/>
          </ac:spMkLst>
        </pc:spChg>
        <pc:spChg chg="add del">
          <ac:chgData name="Adam Duby" userId="87642d6138555b37" providerId="LiveId" clId="{3FAD5166-382A-468A-A4E4-18CE7F0BA719}" dt="2020-03-03T05:54:38.403" v="1769" actId="26606"/>
          <ac:spMkLst>
            <pc:docMk/>
            <pc:sldMk cId="193384285" sldId="256"/>
            <ac:spMk id="2055" creationId="{2A0E4E09-FC02-4ADC-951A-3FFA90B6FE39}"/>
          </ac:spMkLst>
        </pc:spChg>
        <pc:spChg chg="add del">
          <ac:chgData name="Adam Duby" userId="87642d6138555b37" providerId="LiveId" clId="{3FAD5166-382A-468A-A4E4-18CE7F0BA719}" dt="2020-03-03T05:54:38.403" v="1769" actId="26606"/>
          <ac:spMkLst>
            <pc:docMk/>
            <pc:sldMk cId="193384285" sldId="256"/>
            <ac:spMk id="2056" creationId="{9453FF84-60C1-4EA8-B49B-1B8C2D0C589F}"/>
          </ac:spMkLst>
        </pc:spChg>
        <pc:spChg chg="add del">
          <ac:chgData name="Adam Duby" userId="87642d6138555b37" providerId="LiveId" clId="{3FAD5166-382A-468A-A4E4-18CE7F0BA719}" dt="2020-03-03T05:54:56.384" v="1771" actId="26606"/>
          <ac:spMkLst>
            <pc:docMk/>
            <pc:sldMk cId="193384285" sldId="256"/>
            <ac:spMk id="2058" creationId="{0C526D66-3621-4347-B1EF-342CBF4DB9C1}"/>
          </ac:spMkLst>
        </pc:spChg>
        <pc:spChg chg="add del">
          <ac:chgData name="Adam Duby" userId="87642d6138555b37" providerId="LiveId" clId="{3FAD5166-382A-468A-A4E4-18CE7F0BA719}" dt="2020-03-03T05:54:56.384" v="1771" actId="26606"/>
          <ac:spMkLst>
            <pc:docMk/>
            <pc:sldMk cId="193384285" sldId="256"/>
            <ac:spMk id="2059" creationId="{0193166D-DDF1-4F9A-A786-A7AEF5375C06}"/>
          </ac:spMkLst>
        </pc:spChg>
        <pc:spChg chg="add del">
          <ac:chgData name="Adam Duby" userId="87642d6138555b37" providerId="LiveId" clId="{3FAD5166-382A-468A-A4E4-18CE7F0BA719}" dt="2020-03-03T05:54:56.384" v="1771" actId="26606"/>
          <ac:spMkLst>
            <pc:docMk/>
            <pc:sldMk cId="193384285" sldId="256"/>
            <ac:spMk id="2060" creationId="{8A177BCC-4208-4795-8572-4D623BA1E2A0}"/>
          </ac:spMkLst>
        </pc:spChg>
        <pc:spChg chg="add del">
          <ac:chgData name="Adam Duby" userId="87642d6138555b37" providerId="LiveId" clId="{3FAD5166-382A-468A-A4E4-18CE7F0BA719}" dt="2020-03-03T05:55:06.898" v="1773" actId="26606"/>
          <ac:spMkLst>
            <pc:docMk/>
            <pc:sldMk cId="193384285" sldId="256"/>
            <ac:spMk id="2063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5:08.843" v="1777" actId="26606"/>
          <ac:spMkLst>
            <pc:docMk/>
            <pc:sldMk cId="193384285" sldId="256"/>
            <ac:spMk id="2069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5:15.483" v="1781" actId="26606"/>
          <ac:spMkLst>
            <pc:docMk/>
            <pc:sldMk cId="193384285" sldId="256"/>
            <ac:spMk id="2075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5:17.629" v="1783" actId="26606"/>
          <ac:spMkLst>
            <pc:docMk/>
            <pc:sldMk cId="193384285" sldId="256"/>
            <ac:spMk id="2078" creationId="{0C526D66-3621-4347-B1EF-342CBF4DB9C1}"/>
          </ac:spMkLst>
        </pc:spChg>
        <pc:spChg chg="add del">
          <ac:chgData name="Adam Duby" userId="87642d6138555b37" providerId="LiveId" clId="{3FAD5166-382A-468A-A4E4-18CE7F0BA719}" dt="2020-03-03T05:55:17.629" v="1783" actId="26606"/>
          <ac:spMkLst>
            <pc:docMk/>
            <pc:sldMk cId="193384285" sldId="256"/>
            <ac:spMk id="2079" creationId="{0193166D-DDF1-4F9A-A786-A7AEF5375C06}"/>
          </ac:spMkLst>
        </pc:spChg>
        <pc:spChg chg="add del">
          <ac:chgData name="Adam Duby" userId="87642d6138555b37" providerId="LiveId" clId="{3FAD5166-382A-468A-A4E4-18CE7F0BA719}" dt="2020-03-03T05:55:22.151" v="1785" actId="26606"/>
          <ac:spMkLst>
            <pc:docMk/>
            <pc:sldMk cId="193384285" sldId="256"/>
            <ac:spMk id="2082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5:23.011" v="1787" actId="26606"/>
          <ac:spMkLst>
            <pc:docMk/>
            <pc:sldMk cId="193384285" sldId="256"/>
            <ac:spMk id="2085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5:26.826" v="1789" actId="26606"/>
          <ac:spMkLst>
            <pc:docMk/>
            <pc:sldMk cId="193384285" sldId="256"/>
            <ac:spMk id="2090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5:28.964" v="1791" actId="26606"/>
          <ac:spMkLst>
            <pc:docMk/>
            <pc:sldMk cId="193384285" sldId="256"/>
            <ac:spMk id="2093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5:55:30.707" v="1793" actId="26606"/>
          <ac:spMkLst>
            <pc:docMk/>
            <pc:sldMk cId="193384285" sldId="256"/>
            <ac:spMk id="2098" creationId="{823AC064-BC96-4F32-8AE1-B2FD38754823}"/>
          </ac:spMkLst>
        </pc:spChg>
        <pc:spChg chg="add del">
          <ac:chgData name="Adam Duby" userId="87642d6138555b37" providerId="LiveId" clId="{3FAD5166-382A-468A-A4E4-18CE7F0BA719}" dt="2020-03-03T06:22:51.018" v="1847" actId="26606"/>
          <ac:spMkLst>
            <pc:docMk/>
            <pc:sldMk cId="193384285" sldId="256"/>
            <ac:spMk id="2101" creationId="{823AC064-BC96-4F32-8AE1-B2FD38754823}"/>
          </ac:spMkLst>
        </pc:spChg>
        <pc:picChg chg="add del mod ord">
          <ac:chgData name="Adam Duby" userId="87642d6138555b37" providerId="LiveId" clId="{3FAD5166-382A-468A-A4E4-18CE7F0BA719}" dt="2020-03-03T06:26:28.703" v="1855" actId="478"/>
          <ac:picMkLst>
            <pc:docMk/>
            <pc:sldMk cId="193384285" sldId="256"/>
            <ac:picMk id="4" creationId="{2D1FE2AC-B303-437B-97DF-98793D731581}"/>
          </ac:picMkLst>
        </pc:picChg>
        <pc:picChg chg="add del mod">
          <ac:chgData name="Adam Duby" userId="87642d6138555b37" providerId="LiveId" clId="{3FAD5166-382A-468A-A4E4-18CE7F0BA719}" dt="2020-03-03T06:23:58.687" v="1848" actId="478"/>
          <ac:picMkLst>
            <pc:docMk/>
            <pc:sldMk cId="193384285" sldId="256"/>
            <ac:picMk id="5" creationId="{CC5BF7C5-78CE-424F-AE83-2160254FDA71}"/>
          </ac:picMkLst>
        </pc:picChg>
        <pc:picChg chg="add mod">
          <ac:chgData name="Adam Duby" userId="87642d6138555b37" providerId="LiveId" clId="{3FAD5166-382A-468A-A4E4-18CE7F0BA719}" dt="2020-03-03T06:26:47.211" v="1859" actId="27614"/>
          <ac:picMkLst>
            <pc:docMk/>
            <pc:sldMk cId="193384285" sldId="256"/>
            <ac:picMk id="6" creationId="{4F42F2B6-1272-4061-AE3A-B99D88D4FE0C}"/>
          </ac:picMkLst>
        </pc:picChg>
        <pc:picChg chg="add mod">
          <ac:chgData name="Adam Duby" userId="87642d6138555b37" providerId="LiveId" clId="{3FAD5166-382A-468A-A4E4-18CE7F0BA719}" dt="2020-03-03T06:26:32.666" v="1857" actId="26606"/>
          <ac:picMkLst>
            <pc:docMk/>
            <pc:sldMk cId="193384285" sldId="256"/>
            <ac:picMk id="7" creationId="{BA72F7B0-1D59-4F35-9EEA-71D895972652}"/>
          </ac:picMkLst>
        </pc:picChg>
        <pc:picChg chg="add del mod ord">
          <ac:chgData name="Adam Duby" userId="87642d6138555b37" providerId="LiveId" clId="{3FAD5166-382A-468A-A4E4-18CE7F0BA719}" dt="2020-03-03T06:22:45.704" v="1845" actId="478"/>
          <ac:picMkLst>
            <pc:docMk/>
            <pc:sldMk cId="193384285" sldId="256"/>
            <ac:picMk id="2050" creationId="{8DA7F5B8-3A88-4F1A-A97C-B6AD5EFD5378}"/>
          </ac:picMkLst>
        </pc:picChg>
        <pc:picChg chg="add del mod">
          <ac:chgData name="Adam Duby" userId="87642d6138555b37" providerId="LiveId" clId="{3FAD5166-382A-468A-A4E4-18CE7F0BA719}" dt="2020-03-03T06:25:33.406" v="1851" actId="478"/>
          <ac:picMkLst>
            <pc:docMk/>
            <pc:sldMk cId="193384285" sldId="256"/>
            <ac:picMk id="2054" creationId="{A037723B-2766-4309-8687-6F9D47DAA828}"/>
          </ac:picMkLst>
        </pc:picChg>
        <pc:picChg chg="add del">
          <ac:chgData name="Adam Duby" userId="87642d6138555b37" providerId="LiveId" clId="{3FAD5166-382A-468A-A4E4-18CE7F0BA719}" dt="2020-03-03T05:55:07.757" v="1775" actId="26606"/>
          <ac:picMkLst>
            <pc:docMk/>
            <pc:sldMk cId="193384285" sldId="256"/>
            <ac:picMk id="2066" creationId="{6D104383-AD7E-45AE-BEBC-A74A7E3364DB}"/>
          </ac:picMkLst>
        </pc:picChg>
        <pc:picChg chg="add del">
          <ac:chgData name="Adam Duby" userId="87642d6138555b37" providerId="LiveId" clId="{3FAD5166-382A-468A-A4E4-18CE7F0BA719}" dt="2020-03-03T05:55:12.251" v="1779" actId="26606"/>
          <ac:picMkLst>
            <pc:docMk/>
            <pc:sldMk cId="193384285" sldId="256"/>
            <ac:picMk id="2072" creationId="{6D104383-AD7E-45AE-BEBC-A74A7E3364DB}"/>
          </ac:picMkLst>
        </pc:picChg>
        <pc:cxnChg chg="add del">
          <ac:chgData name="Adam Duby" userId="87642d6138555b37" providerId="LiveId" clId="{3FAD5166-382A-468A-A4E4-18CE7F0BA719}" dt="2020-03-03T06:25:39.662" v="1854" actId="26606"/>
          <ac:cxnSpMkLst>
            <pc:docMk/>
            <pc:sldMk cId="193384285" sldId="256"/>
            <ac:cxnSpMk id="86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6:25:39.662" v="1854" actId="26606"/>
          <ac:cxnSpMkLst>
            <pc:docMk/>
            <pc:sldMk cId="193384285" sldId="256"/>
            <ac:cxnSpMk id="88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6:26:32.666" v="1857" actId="26606"/>
          <ac:cxnSpMkLst>
            <pc:docMk/>
            <pc:sldMk cId="193384285" sldId="256"/>
            <ac:cxnSpMk id="95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6:26:32.666" v="1857" actId="26606"/>
          <ac:cxnSpMkLst>
            <pc:docMk/>
            <pc:sldMk cId="193384285" sldId="256"/>
            <ac:cxnSpMk id="97" creationId="{DB146403-F3D6-484B-B2ED-97F9565D0370}"/>
          </ac:cxnSpMkLst>
        </pc:cxnChg>
        <pc:cxnChg chg="add">
          <ac:chgData name="Adam Duby" userId="87642d6138555b37" providerId="LiveId" clId="{3FAD5166-382A-468A-A4E4-18CE7F0BA719}" dt="2020-03-03T06:26:32.666" v="1857" actId="26606"/>
          <ac:cxnSpMkLst>
            <pc:docMk/>
            <pc:sldMk cId="193384285" sldId="256"/>
            <ac:cxnSpMk id="104" creationId="{7E7C77BC-7138-40B1-A15B-20F57A494629}"/>
          </ac:cxnSpMkLst>
        </pc:cxnChg>
        <pc:cxnChg chg="add">
          <ac:chgData name="Adam Duby" userId="87642d6138555b37" providerId="LiveId" clId="{3FAD5166-382A-468A-A4E4-18CE7F0BA719}" dt="2020-03-03T06:26:32.666" v="1857" actId="26606"/>
          <ac:cxnSpMkLst>
            <pc:docMk/>
            <pc:sldMk cId="193384285" sldId="256"/>
            <ac:cxnSpMk id="106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6:24:03.441" v="1850" actId="26606"/>
          <ac:cxnSpMkLst>
            <pc:docMk/>
            <pc:sldMk cId="193384285" sldId="256"/>
            <ac:cxnSpMk id="126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6:24:03.441" v="1850" actId="26606"/>
          <ac:cxnSpMkLst>
            <pc:docMk/>
            <pc:sldMk cId="193384285" sldId="256"/>
            <ac:cxnSpMk id="128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6:25:35.881" v="1853" actId="26606"/>
          <ac:cxnSpMkLst>
            <pc:docMk/>
            <pc:sldMk cId="193384285" sldId="256"/>
            <ac:cxnSpMk id="205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6:25:35.881" v="1853" actId="26606"/>
          <ac:cxnSpMkLst>
            <pc:docMk/>
            <pc:sldMk cId="193384285" sldId="256"/>
            <ac:cxnSpMk id="207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06.898" v="1773" actId="26606"/>
          <ac:cxnSpMkLst>
            <pc:docMk/>
            <pc:sldMk cId="193384285" sldId="256"/>
            <ac:cxnSpMk id="2062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06.898" v="1773" actId="26606"/>
          <ac:cxnSpMkLst>
            <pc:docMk/>
            <pc:sldMk cId="193384285" sldId="256"/>
            <ac:cxnSpMk id="2064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5:55:08.843" v="1777" actId="26606"/>
          <ac:cxnSpMkLst>
            <pc:docMk/>
            <pc:sldMk cId="193384285" sldId="256"/>
            <ac:cxnSpMk id="2068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08.843" v="1777" actId="26606"/>
          <ac:cxnSpMkLst>
            <pc:docMk/>
            <pc:sldMk cId="193384285" sldId="256"/>
            <ac:cxnSpMk id="2070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5:55:15.483" v="1781" actId="26606"/>
          <ac:cxnSpMkLst>
            <pc:docMk/>
            <pc:sldMk cId="193384285" sldId="256"/>
            <ac:cxnSpMk id="2074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15.483" v="1781" actId="26606"/>
          <ac:cxnSpMkLst>
            <pc:docMk/>
            <pc:sldMk cId="193384285" sldId="256"/>
            <ac:cxnSpMk id="2076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5:55:22.151" v="1785" actId="26606"/>
          <ac:cxnSpMkLst>
            <pc:docMk/>
            <pc:sldMk cId="193384285" sldId="256"/>
            <ac:cxnSpMk id="2081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22.151" v="1785" actId="26606"/>
          <ac:cxnSpMkLst>
            <pc:docMk/>
            <pc:sldMk cId="193384285" sldId="256"/>
            <ac:cxnSpMk id="2083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5:55:23.011" v="1787" actId="26606"/>
          <ac:cxnSpMkLst>
            <pc:docMk/>
            <pc:sldMk cId="193384285" sldId="256"/>
            <ac:cxnSpMk id="2086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5:55:23.011" v="1787" actId="26606"/>
          <ac:cxnSpMkLst>
            <pc:docMk/>
            <pc:sldMk cId="193384285" sldId="256"/>
            <ac:cxnSpMk id="2087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26.826" v="1789" actId="26606"/>
          <ac:cxnSpMkLst>
            <pc:docMk/>
            <pc:sldMk cId="193384285" sldId="256"/>
            <ac:cxnSpMk id="2089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26.826" v="1789" actId="26606"/>
          <ac:cxnSpMkLst>
            <pc:docMk/>
            <pc:sldMk cId="193384285" sldId="256"/>
            <ac:cxnSpMk id="2091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5:55:28.964" v="1791" actId="26606"/>
          <ac:cxnSpMkLst>
            <pc:docMk/>
            <pc:sldMk cId="193384285" sldId="256"/>
            <ac:cxnSpMk id="2094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5:55:28.964" v="1791" actId="26606"/>
          <ac:cxnSpMkLst>
            <pc:docMk/>
            <pc:sldMk cId="193384285" sldId="256"/>
            <ac:cxnSpMk id="2095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30.707" v="1793" actId="26606"/>
          <ac:cxnSpMkLst>
            <pc:docMk/>
            <pc:sldMk cId="193384285" sldId="256"/>
            <ac:cxnSpMk id="2097" creationId="{DB146403-F3D6-484B-B2ED-97F9565D0370}"/>
          </ac:cxnSpMkLst>
        </pc:cxnChg>
        <pc:cxnChg chg="add del">
          <ac:chgData name="Adam Duby" userId="87642d6138555b37" providerId="LiveId" clId="{3FAD5166-382A-468A-A4E4-18CE7F0BA719}" dt="2020-03-03T05:55:30.707" v="1793" actId="26606"/>
          <ac:cxnSpMkLst>
            <pc:docMk/>
            <pc:sldMk cId="193384285" sldId="256"/>
            <ac:cxnSpMk id="2099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6:22:51.018" v="1847" actId="26606"/>
          <ac:cxnSpMkLst>
            <pc:docMk/>
            <pc:sldMk cId="193384285" sldId="256"/>
            <ac:cxnSpMk id="2102" creationId="{7E7C77BC-7138-40B1-A15B-20F57A494629}"/>
          </ac:cxnSpMkLst>
        </pc:cxnChg>
        <pc:cxnChg chg="add del">
          <ac:chgData name="Adam Duby" userId="87642d6138555b37" providerId="LiveId" clId="{3FAD5166-382A-468A-A4E4-18CE7F0BA719}" dt="2020-03-03T06:22:51.018" v="1847" actId="26606"/>
          <ac:cxnSpMkLst>
            <pc:docMk/>
            <pc:sldMk cId="193384285" sldId="256"/>
            <ac:cxnSpMk id="2103" creationId="{DB146403-F3D6-484B-B2ED-97F9565D0370}"/>
          </ac:cxnSpMkLst>
        </pc:cxnChg>
      </pc:sldChg>
      <pc:sldChg chg="addSp delSp modSp mod setBg setClrOvrMap modNotesTx">
        <pc:chgData name="Adam Duby" userId="87642d6138555b37" providerId="LiveId" clId="{3FAD5166-382A-468A-A4E4-18CE7F0BA719}" dt="2020-03-03T06:27:25.117" v="1860" actId="27957"/>
        <pc:sldMkLst>
          <pc:docMk/>
          <pc:sldMk cId="2491058534" sldId="257"/>
        </pc:sldMkLst>
        <pc:spChg chg="mod">
          <ac:chgData name="Adam Duby" userId="87642d6138555b37" providerId="LiveId" clId="{3FAD5166-382A-468A-A4E4-18CE7F0BA719}" dt="2020-03-03T06:05:17.699" v="1819" actId="26606"/>
          <ac:spMkLst>
            <pc:docMk/>
            <pc:sldMk cId="2491058534" sldId="257"/>
            <ac:spMk id="2" creationId="{3DBD48A6-209E-49CC-B292-59CD4B2140C7}"/>
          </ac:spMkLst>
        </pc:spChg>
        <pc:spChg chg="del mod">
          <ac:chgData name="Adam Duby" userId="87642d6138555b37" providerId="LiveId" clId="{3FAD5166-382A-468A-A4E4-18CE7F0BA719}" dt="2020-03-03T05:55:43.826" v="1795" actId="26606"/>
          <ac:spMkLst>
            <pc:docMk/>
            <pc:sldMk cId="2491058534" sldId="257"/>
            <ac:spMk id="3" creationId="{EF42BB0E-5601-447E-88AD-CDB2AB032D5A}"/>
          </ac:spMkLst>
        </pc:spChg>
        <pc:spChg chg="add del">
          <ac:chgData name="Adam Duby" userId="87642d6138555b37" providerId="LiveId" clId="{3FAD5166-382A-468A-A4E4-18CE7F0BA719}" dt="2020-03-03T06:05:17.699" v="1819" actId="26606"/>
          <ac:spMkLst>
            <pc:docMk/>
            <pc:sldMk cId="2491058534" sldId="257"/>
            <ac:spMk id="10" creationId="{46C2E80F-49A6-4372-B103-219D417A55ED}"/>
          </ac:spMkLst>
        </pc:spChg>
        <pc:spChg chg="add del">
          <ac:chgData name="Adam Duby" userId="87642d6138555b37" providerId="LiveId" clId="{3FAD5166-382A-468A-A4E4-18CE7F0BA719}" dt="2020-03-03T06:05:13.802" v="1817" actId="26606"/>
          <ac:spMkLst>
            <pc:docMk/>
            <pc:sldMk cId="2491058534" sldId="257"/>
            <ac:spMk id="12" creationId="{8D3C1482-7123-4378-ADD1-1746805B4B45}"/>
          </ac:spMkLst>
        </pc:spChg>
        <pc:spChg chg="add del">
          <ac:chgData name="Adam Duby" userId="87642d6138555b37" providerId="LiveId" clId="{3FAD5166-382A-468A-A4E4-18CE7F0BA719}" dt="2020-03-03T06:05:03.502" v="1815" actId="26606"/>
          <ac:spMkLst>
            <pc:docMk/>
            <pc:sldMk cId="2491058534" sldId="257"/>
            <ac:spMk id="15" creationId="{46C2E80F-49A6-4372-B103-219D417A55ED}"/>
          </ac:spMkLst>
        </pc:spChg>
        <pc:spChg chg="add del">
          <ac:chgData name="Adam Duby" userId="87642d6138555b37" providerId="LiveId" clId="{3FAD5166-382A-468A-A4E4-18CE7F0BA719}" dt="2020-03-03T06:05:13.802" v="1817" actId="26606"/>
          <ac:spMkLst>
            <pc:docMk/>
            <pc:sldMk cId="2491058534" sldId="257"/>
            <ac:spMk id="17" creationId="{1889930B-F3A3-46CC-B34C-49439CA3C69C}"/>
          </ac:spMkLst>
        </pc:spChg>
        <pc:spChg chg="add del">
          <ac:chgData name="Adam Duby" userId="87642d6138555b37" providerId="LiveId" clId="{3FAD5166-382A-468A-A4E4-18CE7F0BA719}" dt="2020-03-03T06:05:17.699" v="1819" actId="26606"/>
          <ac:spMkLst>
            <pc:docMk/>
            <pc:sldMk cId="2491058534" sldId="257"/>
            <ac:spMk id="21" creationId="{3A5B4632-C963-4296-86F0-79AA9EA5AE98}"/>
          </ac:spMkLst>
        </pc:spChg>
        <pc:graphicFrameChg chg="add mod modGraphic">
          <ac:chgData name="Adam Duby" userId="87642d6138555b37" providerId="LiveId" clId="{3FAD5166-382A-468A-A4E4-18CE7F0BA719}" dt="2020-03-03T06:27:25.117" v="1860" actId="27957"/>
          <ac:graphicFrameMkLst>
            <pc:docMk/>
            <pc:sldMk cId="2491058534" sldId="257"/>
            <ac:graphicFrameMk id="5" creationId="{D0D83BE1-E55B-4BD6-94C5-FB1D3DBF3980}"/>
          </ac:graphicFrameMkLst>
        </pc:graphicFrameChg>
        <pc:cxnChg chg="add del">
          <ac:chgData name="Adam Duby" userId="87642d6138555b37" providerId="LiveId" clId="{3FAD5166-382A-468A-A4E4-18CE7F0BA719}" dt="2020-03-03T06:05:13.802" v="1817" actId="26606"/>
          <ac:cxnSpMkLst>
            <pc:docMk/>
            <pc:sldMk cId="2491058534" sldId="257"/>
            <ac:cxnSpMk id="19" creationId="{550D2BD1-98F9-412D-905B-3A843EF4078B}"/>
          </ac:cxnSpMkLst>
        </pc:cxnChg>
      </pc:sldChg>
      <pc:sldChg chg="addSp delSp modSp mod setBg modNotesTx">
        <pc:chgData name="Adam Duby" userId="87642d6138555b37" providerId="LiveId" clId="{3FAD5166-382A-468A-A4E4-18CE7F0BA719}" dt="2020-03-03T06:06:21.195" v="1826" actId="14100"/>
        <pc:sldMkLst>
          <pc:docMk/>
          <pc:sldMk cId="3423257535" sldId="259"/>
        </pc:sldMkLst>
        <pc:spChg chg="mod">
          <ac:chgData name="Adam Duby" userId="87642d6138555b37" providerId="LiveId" clId="{3FAD5166-382A-468A-A4E4-18CE7F0BA719}" dt="2020-03-03T05:59:04.964" v="1802" actId="26606"/>
          <ac:spMkLst>
            <pc:docMk/>
            <pc:sldMk cId="3423257535" sldId="259"/>
            <ac:spMk id="2" creationId="{07D7B807-29DF-4700-AC2E-91A433231231}"/>
          </ac:spMkLst>
        </pc:spChg>
        <pc:spChg chg="add del mod">
          <ac:chgData name="Adam Duby" userId="87642d6138555b37" providerId="LiveId" clId="{3FAD5166-382A-468A-A4E4-18CE7F0BA719}" dt="2020-03-03T05:58:36.238" v="1799" actId="26606"/>
          <ac:spMkLst>
            <pc:docMk/>
            <pc:sldMk cId="3423257535" sldId="259"/>
            <ac:spMk id="3" creationId="{8D31DF4C-7AC7-4832-A8C5-35217A6E911E}"/>
          </ac:spMkLst>
        </pc:spChg>
        <pc:spChg chg="add del">
          <ac:chgData name="Adam Duby" userId="87642d6138555b37" providerId="LiveId" clId="{3FAD5166-382A-468A-A4E4-18CE7F0BA719}" dt="2020-03-03T05:58:36.226" v="1798" actId="26606"/>
          <ac:spMkLst>
            <pc:docMk/>
            <pc:sldMk cId="3423257535" sldId="259"/>
            <ac:spMk id="10" creationId="{46C2E80F-49A6-4372-B103-219D417A55ED}"/>
          </ac:spMkLst>
        </pc:spChg>
        <pc:spChg chg="add mod">
          <ac:chgData name="Adam Duby" userId="87642d6138555b37" providerId="LiveId" clId="{3FAD5166-382A-468A-A4E4-18CE7F0BA719}" dt="2020-03-03T05:59:04.964" v="1802" actId="26606"/>
          <ac:spMkLst>
            <pc:docMk/>
            <pc:sldMk cId="3423257535" sldId="259"/>
            <ac:spMk id="12" creationId="{8D31DF4C-7AC7-4832-A8C5-35217A6E911E}"/>
          </ac:spMkLst>
        </pc:spChg>
        <pc:spChg chg="add del">
          <ac:chgData name="Adam Duby" userId="87642d6138555b37" providerId="LiveId" clId="{3FAD5166-382A-468A-A4E4-18CE7F0BA719}" dt="2020-03-03T05:59:04.956" v="1801" actId="26606"/>
          <ac:spMkLst>
            <pc:docMk/>
            <pc:sldMk cId="3423257535" sldId="259"/>
            <ac:spMk id="17" creationId="{2E833CE5-4546-483D-8098-A89951C88E9C}"/>
          </ac:spMkLst>
        </pc:spChg>
        <pc:spChg chg="add del">
          <ac:chgData name="Adam Duby" userId="87642d6138555b37" providerId="LiveId" clId="{3FAD5166-382A-468A-A4E4-18CE7F0BA719}" dt="2020-03-03T05:59:04.956" v="1801" actId="26606"/>
          <ac:spMkLst>
            <pc:docMk/>
            <pc:sldMk cId="3423257535" sldId="259"/>
            <ac:spMk id="19" creationId="{8587DE20-364E-4BE1-B603-E62BB8A635CF}"/>
          </ac:spMkLst>
        </pc:spChg>
        <pc:spChg chg="add del">
          <ac:chgData name="Adam Duby" userId="87642d6138555b37" providerId="LiveId" clId="{3FAD5166-382A-468A-A4E4-18CE7F0BA719}" dt="2020-03-03T05:59:04.956" v="1801" actId="26606"/>
          <ac:spMkLst>
            <pc:docMk/>
            <pc:sldMk cId="3423257535" sldId="259"/>
            <ac:spMk id="21" creationId="{CD84038B-4A56-439B-A184-79B2D4506692}"/>
          </ac:spMkLst>
        </pc:spChg>
        <pc:spChg chg="add del">
          <ac:chgData name="Adam Duby" userId="87642d6138555b37" providerId="LiveId" clId="{3FAD5166-382A-468A-A4E4-18CE7F0BA719}" dt="2020-03-03T06:01:52.762" v="1804" actId="26606"/>
          <ac:spMkLst>
            <pc:docMk/>
            <pc:sldMk cId="3423257535" sldId="259"/>
            <ac:spMk id="23" creationId="{B6C29DB0-17E9-42FF-986E-0B7F493F4D24}"/>
          </ac:spMkLst>
        </pc:spChg>
        <pc:spChg chg="add del">
          <ac:chgData name="Adam Duby" userId="87642d6138555b37" providerId="LiveId" clId="{3FAD5166-382A-468A-A4E4-18CE7F0BA719}" dt="2020-03-03T06:01:52.762" v="1804" actId="26606"/>
          <ac:spMkLst>
            <pc:docMk/>
            <pc:sldMk cId="3423257535" sldId="259"/>
            <ac:spMk id="24" creationId="{115AD956-A5B6-4760-B8B2-11E2DF6B0212}"/>
          </ac:spMkLst>
        </pc:spChg>
        <pc:spChg chg="add">
          <ac:chgData name="Adam Duby" userId="87642d6138555b37" providerId="LiveId" clId="{3FAD5166-382A-468A-A4E4-18CE7F0BA719}" dt="2020-03-03T06:01:52.762" v="1804" actId="26606"/>
          <ac:spMkLst>
            <pc:docMk/>
            <pc:sldMk cId="3423257535" sldId="259"/>
            <ac:spMk id="29" creationId="{B6C29DB0-17E9-42FF-986E-0B7F493F4D24}"/>
          </ac:spMkLst>
        </pc:spChg>
        <pc:spChg chg="add">
          <ac:chgData name="Adam Duby" userId="87642d6138555b37" providerId="LiveId" clId="{3FAD5166-382A-468A-A4E4-18CE7F0BA719}" dt="2020-03-03T06:01:52.762" v="1804" actId="26606"/>
          <ac:spMkLst>
            <pc:docMk/>
            <pc:sldMk cId="3423257535" sldId="259"/>
            <ac:spMk id="31" creationId="{115AD956-A5B6-4760-B8B2-11E2DF6B0212}"/>
          </ac:spMkLst>
        </pc:spChg>
        <pc:graphicFrameChg chg="add del">
          <ac:chgData name="Adam Duby" userId="87642d6138555b37" providerId="LiveId" clId="{3FAD5166-382A-468A-A4E4-18CE7F0BA719}" dt="2020-03-03T05:58:36.226" v="1798" actId="26606"/>
          <ac:graphicFrameMkLst>
            <pc:docMk/>
            <pc:sldMk cId="3423257535" sldId="259"/>
            <ac:graphicFrameMk id="5" creationId="{23FDE233-9688-4873-9916-99CD1E370150}"/>
          </ac:graphicFrameMkLst>
        </pc:graphicFrameChg>
        <pc:picChg chg="add mod">
          <ac:chgData name="Adam Duby" userId="87642d6138555b37" providerId="LiveId" clId="{3FAD5166-382A-468A-A4E4-18CE7F0BA719}" dt="2020-03-03T06:06:21.195" v="1826" actId="14100"/>
          <ac:picMkLst>
            <pc:docMk/>
            <pc:sldMk cId="3423257535" sldId="259"/>
            <ac:picMk id="7" creationId="{D19B6DA6-155F-43A1-BB51-32C2D8CD2C02}"/>
          </ac:picMkLst>
        </pc:picChg>
        <pc:picChg chg="add del">
          <ac:chgData name="Adam Duby" userId="87642d6138555b37" providerId="LiveId" clId="{3FAD5166-382A-468A-A4E4-18CE7F0BA719}" dt="2020-03-03T05:59:04.964" v="1802" actId="26606"/>
          <ac:picMkLst>
            <pc:docMk/>
            <pc:sldMk cId="3423257535" sldId="259"/>
            <ac:picMk id="9" creationId="{ADA1189D-9309-4CFD-A5CC-768907CFCE5A}"/>
          </ac:picMkLst>
        </pc:picChg>
      </pc:sldChg>
      <pc:sldChg chg="modSp del mod">
        <pc:chgData name="Adam Duby" userId="87642d6138555b37" providerId="LiveId" clId="{3FAD5166-382A-468A-A4E4-18CE7F0BA719}" dt="2020-03-03T05:48:52.862" v="1756" actId="47"/>
        <pc:sldMkLst>
          <pc:docMk/>
          <pc:sldMk cId="2402461273" sldId="263"/>
        </pc:sldMkLst>
        <pc:spChg chg="mod">
          <ac:chgData name="Adam Duby" userId="87642d6138555b37" providerId="LiveId" clId="{3FAD5166-382A-468A-A4E4-18CE7F0BA719}" dt="2020-03-03T05:48:29.890" v="1755" actId="20577"/>
          <ac:spMkLst>
            <pc:docMk/>
            <pc:sldMk cId="2402461273" sldId="263"/>
            <ac:spMk id="3" creationId="{7B824ABD-2678-402A-BEC3-7CE9B0C28EE2}"/>
          </ac:spMkLst>
        </pc:spChg>
      </pc:sldChg>
      <pc:sldChg chg="del">
        <pc:chgData name="Adam Duby" userId="87642d6138555b37" providerId="LiveId" clId="{3FAD5166-382A-468A-A4E4-18CE7F0BA719}" dt="2020-03-03T05:01:56.534" v="662" actId="47"/>
        <pc:sldMkLst>
          <pc:docMk/>
          <pc:sldMk cId="894847835" sldId="266"/>
        </pc:sldMkLst>
      </pc:sldChg>
      <pc:sldChg chg="del">
        <pc:chgData name="Adam Duby" userId="87642d6138555b37" providerId="LiveId" clId="{3FAD5166-382A-468A-A4E4-18CE7F0BA719}" dt="2020-03-03T05:01:58.124" v="663" actId="47"/>
        <pc:sldMkLst>
          <pc:docMk/>
          <pc:sldMk cId="3113887691" sldId="267"/>
        </pc:sldMkLst>
      </pc:sldChg>
      <pc:sldChg chg="addSp delSp modSp add mod setBg setClrOvrMap modNotesTx">
        <pc:chgData name="Adam Duby" userId="87642d6138555b37" providerId="LiveId" clId="{3FAD5166-382A-468A-A4E4-18CE7F0BA719}" dt="2020-03-03T06:33:10.229" v="1899" actId="478"/>
        <pc:sldMkLst>
          <pc:docMk/>
          <pc:sldMk cId="1197971777" sldId="268"/>
        </pc:sldMkLst>
        <pc:spChg chg="mod">
          <ac:chgData name="Adam Duby" userId="87642d6138555b37" providerId="LiveId" clId="{3FAD5166-382A-468A-A4E4-18CE7F0BA719}" dt="2020-03-03T06:04:17.869" v="1813" actId="26606"/>
          <ac:spMkLst>
            <pc:docMk/>
            <pc:sldMk cId="1197971777" sldId="268"/>
            <ac:spMk id="2" creationId="{07D7B807-29DF-4700-AC2E-91A433231231}"/>
          </ac:spMkLst>
        </pc:spChg>
        <pc:spChg chg="mod">
          <ac:chgData name="Adam Duby" userId="87642d6138555b37" providerId="LiveId" clId="{3FAD5166-382A-468A-A4E4-18CE7F0BA719}" dt="2020-03-03T06:04:17.869" v="1813" actId="26606"/>
          <ac:spMkLst>
            <pc:docMk/>
            <pc:sldMk cId="1197971777" sldId="268"/>
            <ac:spMk id="3" creationId="{8D31DF4C-7AC7-4832-A8C5-35217A6E911E}"/>
          </ac:spMkLst>
        </pc:spChg>
        <pc:spChg chg="add ord">
          <ac:chgData name="Adam Duby" userId="87642d6138555b37" providerId="LiveId" clId="{3FAD5166-382A-468A-A4E4-18CE7F0BA719}" dt="2020-03-03T06:27:48.374" v="1862" actId="167"/>
          <ac:spMkLst>
            <pc:docMk/>
            <pc:sldMk cId="1197971777" sldId="268"/>
            <ac:spMk id="7" creationId="{CC19508B-80D5-4018-929E-CCA8F0EDB535}"/>
          </ac:spMkLst>
        </pc:spChg>
        <pc:spChg chg="add del">
          <ac:chgData name="Adam Duby" userId="87642d6138555b37" providerId="LiveId" clId="{3FAD5166-382A-468A-A4E4-18CE7F0BA719}" dt="2020-03-03T06:04:17.869" v="1813" actId="26606"/>
          <ac:spMkLst>
            <pc:docMk/>
            <pc:sldMk cId="1197971777" sldId="268"/>
            <ac:spMk id="8" creationId="{EA67B5B4-3A24-436E-B663-1B2EBFF8A0CD}"/>
          </ac:spMkLst>
        </pc:spChg>
        <pc:spChg chg="add del">
          <ac:chgData name="Adam Duby" userId="87642d6138555b37" providerId="LiveId" clId="{3FAD5166-382A-468A-A4E4-18CE7F0BA719}" dt="2020-03-03T06:04:17.869" v="1813" actId="26606"/>
          <ac:spMkLst>
            <pc:docMk/>
            <pc:sldMk cId="1197971777" sldId="268"/>
            <ac:spMk id="10" creationId="{987FDF89-C993-41F4-A1B8-DBAFF16008A9}"/>
          </ac:spMkLst>
        </pc:spChg>
        <pc:spChg chg="add del mod">
          <ac:chgData name="Adam Duby" userId="87642d6138555b37" providerId="LiveId" clId="{3FAD5166-382A-468A-A4E4-18CE7F0BA719}" dt="2020-03-03T06:33:10.229" v="1899" actId="478"/>
          <ac:spMkLst>
            <pc:docMk/>
            <pc:sldMk cId="1197971777" sldId="268"/>
            <ac:spMk id="11" creationId="{EC856CA8-BAC1-481E-8E59-C6AB45E19D54}"/>
          </ac:spMkLst>
        </pc:spChg>
        <pc:spChg chg="add del">
          <ac:chgData name="Adam Duby" userId="87642d6138555b37" providerId="LiveId" clId="{3FAD5166-382A-468A-A4E4-18CE7F0BA719}" dt="2020-03-03T06:04:17.869" v="1813" actId="26606"/>
          <ac:spMkLst>
            <pc:docMk/>
            <pc:sldMk cId="1197971777" sldId="268"/>
            <ac:spMk id="12" creationId="{D1D7179B-FF7C-482F-B3D9-2BE9ED1139F9}"/>
          </ac:spMkLst>
        </pc:spChg>
        <pc:picChg chg="add mod">
          <ac:chgData name="Adam Duby" userId="87642d6138555b37" providerId="LiveId" clId="{3FAD5166-382A-468A-A4E4-18CE7F0BA719}" dt="2020-03-03T06:28:46.550" v="1878" actId="1076"/>
          <ac:picMkLst>
            <pc:docMk/>
            <pc:sldMk cId="1197971777" sldId="268"/>
            <ac:picMk id="9" creationId="{81D5EA29-859C-45D6-BCCF-0C6FC056DD8E}"/>
          </ac:picMkLst>
        </pc:picChg>
      </pc:sldChg>
      <pc:sldChg chg="add del">
        <pc:chgData name="Adam Duby" userId="87642d6138555b37" providerId="LiveId" clId="{3FAD5166-382A-468A-A4E4-18CE7F0BA719}" dt="2020-03-03T04:48:26.833" v="51" actId="47"/>
        <pc:sldMkLst>
          <pc:docMk/>
          <pc:sldMk cId="3420137187" sldId="268"/>
        </pc:sldMkLst>
      </pc:sldChg>
      <pc:sldChg chg="addSp delSp modSp add mod setBg modNotesTx">
        <pc:chgData name="Adam Duby" userId="87642d6138555b37" providerId="LiveId" clId="{3FAD5166-382A-468A-A4E4-18CE7F0BA719}" dt="2020-03-03T06:07:40.177" v="1836" actId="1076"/>
        <pc:sldMkLst>
          <pc:docMk/>
          <pc:sldMk cId="1454183431" sldId="269"/>
        </pc:sldMkLst>
        <pc:spChg chg="mod">
          <ac:chgData name="Adam Duby" userId="87642d6138555b37" providerId="LiveId" clId="{3FAD5166-382A-468A-A4E4-18CE7F0BA719}" dt="2020-03-03T06:03:57.131" v="1811" actId="26606"/>
          <ac:spMkLst>
            <pc:docMk/>
            <pc:sldMk cId="1454183431" sldId="269"/>
            <ac:spMk id="2" creationId="{07D7B807-29DF-4700-AC2E-91A433231231}"/>
          </ac:spMkLst>
        </pc:spChg>
        <pc:spChg chg="mod">
          <ac:chgData name="Adam Duby" userId="87642d6138555b37" providerId="LiveId" clId="{3FAD5166-382A-468A-A4E4-18CE7F0BA719}" dt="2020-03-03T06:03:57.131" v="1811" actId="26606"/>
          <ac:spMkLst>
            <pc:docMk/>
            <pc:sldMk cId="1454183431" sldId="269"/>
            <ac:spMk id="3" creationId="{8D31DF4C-7AC7-4832-A8C5-35217A6E911E}"/>
          </ac:spMkLst>
        </pc:spChg>
        <pc:spChg chg="add mod">
          <ac:chgData name="Adam Duby" userId="87642d6138555b37" providerId="LiveId" clId="{3FAD5166-382A-468A-A4E4-18CE7F0BA719}" dt="2020-03-03T06:05:18.314" v="1820" actId="164"/>
          <ac:spMkLst>
            <pc:docMk/>
            <pc:sldMk cId="1454183431" sldId="269"/>
            <ac:spMk id="4" creationId="{4C503AEB-6DC0-4D17-AD70-9D83E6115FA9}"/>
          </ac:spMkLst>
        </pc:spChg>
        <pc:spChg chg="add del mod">
          <ac:chgData name="Adam Duby" userId="87642d6138555b37" providerId="LiveId" clId="{3FAD5166-382A-468A-A4E4-18CE7F0BA719}" dt="2020-03-03T05:17:18.312" v="1008" actId="478"/>
          <ac:spMkLst>
            <pc:docMk/>
            <pc:sldMk cId="1454183431" sldId="269"/>
            <ac:spMk id="5" creationId="{83183B9F-1D1A-41BA-8E4D-86B5C6BBD12E}"/>
          </ac:spMkLst>
        </pc:spChg>
        <pc:spChg chg="add del mod">
          <ac:chgData name="Adam Duby" userId="87642d6138555b37" providerId="LiveId" clId="{3FAD5166-382A-468A-A4E4-18CE7F0BA719}" dt="2020-03-03T06:03:17.124" v="1806" actId="478"/>
          <ac:spMkLst>
            <pc:docMk/>
            <pc:sldMk cId="1454183431" sldId="269"/>
            <ac:spMk id="6" creationId="{CEE32DC2-1BEC-4FF5-A96C-FA1F98EF875A}"/>
          </ac:spMkLst>
        </pc:spChg>
        <pc:spChg chg="add mod">
          <ac:chgData name="Adam Duby" userId="87642d6138555b37" providerId="LiveId" clId="{3FAD5166-382A-468A-A4E4-18CE7F0BA719}" dt="2020-03-03T06:05:18.314" v="1820" actId="164"/>
          <ac:spMkLst>
            <pc:docMk/>
            <pc:sldMk cId="1454183431" sldId="269"/>
            <ac:spMk id="7" creationId="{D43C46B7-359E-4751-9991-D75CD596D824}"/>
          </ac:spMkLst>
        </pc:spChg>
        <pc:spChg chg="add del mod">
          <ac:chgData name="Adam Duby" userId="87642d6138555b37" providerId="LiveId" clId="{3FAD5166-382A-468A-A4E4-18CE7F0BA719}" dt="2020-03-03T06:03:15.757" v="1805" actId="478"/>
          <ac:spMkLst>
            <pc:docMk/>
            <pc:sldMk cId="1454183431" sldId="269"/>
            <ac:spMk id="10" creationId="{9F13311F-BF9F-4061-BB5B-7464A1C1608D}"/>
          </ac:spMkLst>
        </pc:spChg>
        <pc:spChg chg="add mod ord">
          <ac:chgData name="Adam Duby" userId="87642d6138555b37" providerId="LiveId" clId="{3FAD5166-382A-468A-A4E4-18CE7F0BA719}" dt="2020-03-03T06:07:40.177" v="1836" actId="1076"/>
          <ac:spMkLst>
            <pc:docMk/>
            <pc:sldMk cId="1454183431" sldId="269"/>
            <ac:spMk id="15" creationId="{2D375B5B-1227-4E8E-9358-669921C450D0}"/>
          </ac:spMkLst>
        </pc:spChg>
        <pc:spChg chg="add del">
          <ac:chgData name="Adam Duby" userId="87642d6138555b37" providerId="LiveId" clId="{3FAD5166-382A-468A-A4E4-18CE7F0BA719}" dt="2020-03-03T06:03:57.131" v="1811" actId="26606"/>
          <ac:spMkLst>
            <pc:docMk/>
            <pc:sldMk cId="1454183431" sldId="269"/>
            <ac:spMk id="73" creationId="{B6C29DB0-17E9-42FF-986E-0B7F493F4D24}"/>
          </ac:spMkLst>
        </pc:spChg>
        <pc:spChg chg="add del">
          <ac:chgData name="Adam Duby" userId="87642d6138555b37" providerId="LiveId" clId="{3FAD5166-382A-468A-A4E4-18CE7F0BA719}" dt="2020-03-03T06:03:57.131" v="1811" actId="26606"/>
          <ac:spMkLst>
            <pc:docMk/>
            <pc:sldMk cId="1454183431" sldId="269"/>
            <ac:spMk id="75" creationId="{115AD956-A5B6-4760-B8B2-11E2DF6B0212}"/>
          </ac:spMkLst>
        </pc:spChg>
        <pc:grpChg chg="add mod">
          <ac:chgData name="Adam Duby" userId="87642d6138555b37" providerId="LiveId" clId="{3FAD5166-382A-468A-A4E4-18CE7F0BA719}" dt="2020-03-03T06:05:18.314" v="1820" actId="164"/>
          <ac:grpSpMkLst>
            <pc:docMk/>
            <pc:sldMk cId="1454183431" sldId="269"/>
            <ac:grpSpMk id="9" creationId="{FAC86EFD-D9C9-47B0-BD6F-C2589753CFA5}"/>
          </ac:grpSpMkLst>
        </pc:grpChg>
        <pc:picChg chg="add mod">
          <ac:chgData name="Adam Duby" userId="87642d6138555b37" providerId="LiveId" clId="{3FAD5166-382A-468A-A4E4-18CE7F0BA719}" dt="2020-03-03T06:06:54.842" v="1827" actId="1076"/>
          <ac:picMkLst>
            <pc:docMk/>
            <pc:sldMk cId="1454183431" sldId="269"/>
            <ac:picMk id="8" creationId="{DA7AB00D-6EEA-4F44-9EF3-84013C76A43B}"/>
          </ac:picMkLst>
        </pc:picChg>
        <pc:picChg chg="add mod">
          <ac:chgData name="Adam Duby" userId="87642d6138555b37" providerId="LiveId" clId="{3FAD5166-382A-468A-A4E4-18CE7F0BA719}" dt="2020-03-03T06:05:18.314" v="1820" actId="164"/>
          <ac:picMkLst>
            <pc:docMk/>
            <pc:sldMk cId="1454183431" sldId="269"/>
            <ac:picMk id="1026" creationId="{779B798C-935F-4181-AC27-2F782F122EA4}"/>
          </ac:picMkLst>
        </pc:picChg>
        <pc:picChg chg="add mod">
          <ac:chgData name="Adam Duby" userId="87642d6138555b37" providerId="LiveId" clId="{3FAD5166-382A-468A-A4E4-18CE7F0BA719}" dt="2020-03-03T06:05:18.314" v="1820" actId="164"/>
          <ac:picMkLst>
            <pc:docMk/>
            <pc:sldMk cId="1454183431" sldId="269"/>
            <ac:picMk id="1028" creationId="{B79775D6-1A6A-4F3D-B7D0-398A2C46ADC3}"/>
          </ac:picMkLst>
        </pc:picChg>
      </pc:sldChg>
      <pc:sldChg chg="addSp modSp add mod modNotesTx">
        <pc:chgData name="Adam Duby" userId="87642d6138555b37" providerId="LiveId" clId="{3FAD5166-382A-468A-A4E4-18CE7F0BA719}" dt="2020-03-03T06:33:36.366" v="1903" actId="1076"/>
        <pc:sldMkLst>
          <pc:docMk/>
          <pc:sldMk cId="3362448508" sldId="270"/>
        </pc:sldMkLst>
        <pc:spChg chg="mod">
          <ac:chgData name="Adam Duby" userId="87642d6138555b37" providerId="LiveId" clId="{3FAD5166-382A-468A-A4E4-18CE7F0BA719}" dt="2020-03-03T05:43:19.407" v="1698" actId="20577"/>
          <ac:spMkLst>
            <pc:docMk/>
            <pc:sldMk cId="3362448508" sldId="270"/>
            <ac:spMk id="2" creationId="{07D7B807-29DF-4700-AC2E-91A433231231}"/>
          </ac:spMkLst>
        </pc:spChg>
        <pc:spChg chg="mod">
          <ac:chgData name="Adam Duby" userId="87642d6138555b37" providerId="LiveId" clId="{3FAD5166-382A-468A-A4E4-18CE7F0BA719}" dt="2020-03-03T05:40:06.157" v="1546" actId="14100"/>
          <ac:spMkLst>
            <pc:docMk/>
            <pc:sldMk cId="3362448508" sldId="270"/>
            <ac:spMk id="3" creationId="{8D31DF4C-7AC7-4832-A8C5-35217A6E911E}"/>
          </ac:spMkLst>
        </pc:spChg>
        <pc:spChg chg="add mod">
          <ac:chgData name="Adam Duby" userId="87642d6138555b37" providerId="LiveId" clId="{3FAD5166-382A-468A-A4E4-18CE7F0BA719}" dt="2020-03-03T05:39:55.524" v="1545" actId="164"/>
          <ac:spMkLst>
            <pc:docMk/>
            <pc:sldMk cId="3362448508" sldId="270"/>
            <ac:spMk id="4" creationId="{0C697505-5EAD-4529-AE3E-3894CB7296B1}"/>
          </ac:spMkLst>
        </pc:spChg>
        <pc:spChg chg="add mod">
          <ac:chgData name="Adam Duby" userId="87642d6138555b37" providerId="LiveId" clId="{3FAD5166-382A-468A-A4E4-18CE7F0BA719}" dt="2020-03-03T05:39:55.524" v="1545" actId="164"/>
          <ac:spMkLst>
            <pc:docMk/>
            <pc:sldMk cId="3362448508" sldId="270"/>
            <ac:spMk id="8" creationId="{C4BFFD33-E87E-4015-A7FF-E1F382BD7B4C}"/>
          </ac:spMkLst>
        </pc:spChg>
        <pc:spChg chg="add mod">
          <ac:chgData name="Adam Duby" userId="87642d6138555b37" providerId="LiveId" clId="{3FAD5166-382A-468A-A4E4-18CE7F0BA719}" dt="2020-03-03T05:39:55.524" v="1545" actId="164"/>
          <ac:spMkLst>
            <pc:docMk/>
            <pc:sldMk cId="3362448508" sldId="270"/>
            <ac:spMk id="9" creationId="{0870B4BA-9F18-41E3-AEA4-F3AA1D2E5839}"/>
          </ac:spMkLst>
        </pc:spChg>
        <pc:spChg chg="add mod">
          <ac:chgData name="Adam Duby" userId="87642d6138555b37" providerId="LiveId" clId="{3FAD5166-382A-468A-A4E4-18CE7F0BA719}" dt="2020-03-03T05:39:55.524" v="1545" actId="164"/>
          <ac:spMkLst>
            <pc:docMk/>
            <pc:sldMk cId="3362448508" sldId="270"/>
            <ac:spMk id="10" creationId="{3092432D-ADFE-463D-AC58-4580FBF9E13A}"/>
          </ac:spMkLst>
        </pc:spChg>
        <pc:spChg chg="add mod">
          <ac:chgData name="Adam Duby" userId="87642d6138555b37" providerId="LiveId" clId="{3FAD5166-382A-468A-A4E4-18CE7F0BA719}" dt="2020-03-03T05:39:55.524" v="1545" actId="164"/>
          <ac:spMkLst>
            <pc:docMk/>
            <pc:sldMk cId="3362448508" sldId="270"/>
            <ac:spMk id="11" creationId="{E02DEBE5-E47C-4C21-9013-1F1B59A5ABB6}"/>
          </ac:spMkLst>
        </pc:spChg>
        <pc:spChg chg="add ord">
          <ac:chgData name="Adam Duby" userId="87642d6138555b37" providerId="LiveId" clId="{3FAD5166-382A-468A-A4E4-18CE7F0BA719}" dt="2020-03-03T06:29:22.324" v="1880" actId="167"/>
          <ac:spMkLst>
            <pc:docMk/>
            <pc:sldMk cId="3362448508" sldId="270"/>
            <ac:spMk id="13" creationId="{9B2B14C7-345C-4A65-868F-72EDEE94635A}"/>
          </ac:spMkLst>
        </pc:spChg>
        <pc:grpChg chg="add mod">
          <ac:chgData name="Adam Duby" userId="87642d6138555b37" providerId="LiveId" clId="{3FAD5166-382A-468A-A4E4-18CE7F0BA719}" dt="2020-03-03T06:33:36.366" v="1903" actId="1076"/>
          <ac:grpSpMkLst>
            <pc:docMk/>
            <pc:sldMk cId="3362448508" sldId="270"/>
            <ac:grpSpMk id="12" creationId="{CEB17574-5ED0-4D29-BCD9-BC630104982A}"/>
          </ac:grpSpMkLst>
        </pc:grpChg>
        <pc:picChg chg="add mod">
          <ac:chgData name="Adam Duby" userId="87642d6138555b37" providerId="LiveId" clId="{3FAD5166-382A-468A-A4E4-18CE7F0BA719}" dt="2020-03-03T05:39:55.524" v="1545" actId="164"/>
          <ac:picMkLst>
            <pc:docMk/>
            <pc:sldMk cId="3362448508" sldId="270"/>
            <ac:picMk id="5" creationId="{740C493F-2019-43D4-BC09-514D02466E05}"/>
          </ac:picMkLst>
        </pc:picChg>
        <pc:picChg chg="add mod">
          <ac:chgData name="Adam Duby" userId="87642d6138555b37" providerId="LiveId" clId="{3FAD5166-382A-468A-A4E4-18CE7F0BA719}" dt="2020-03-03T05:39:55.524" v="1545" actId="164"/>
          <ac:picMkLst>
            <pc:docMk/>
            <pc:sldMk cId="3362448508" sldId="270"/>
            <ac:picMk id="6" creationId="{AC3EAECD-3EC7-49E3-9516-AEB3FFF5B41C}"/>
          </ac:picMkLst>
        </pc:picChg>
        <pc:picChg chg="add mod">
          <ac:chgData name="Adam Duby" userId="87642d6138555b37" providerId="LiveId" clId="{3FAD5166-382A-468A-A4E4-18CE7F0BA719}" dt="2020-03-03T05:39:55.524" v="1545" actId="164"/>
          <ac:picMkLst>
            <pc:docMk/>
            <pc:sldMk cId="3362448508" sldId="270"/>
            <ac:picMk id="7" creationId="{784D1D4B-3A52-4405-A5CF-6895E4BD1A35}"/>
          </ac:picMkLst>
        </pc:picChg>
      </pc:sldChg>
      <pc:sldChg chg="addSp delSp modSp add mod">
        <pc:chgData name="Adam Duby" userId="87642d6138555b37" providerId="LiveId" clId="{3FAD5166-382A-468A-A4E4-18CE7F0BA719}" dt="2020-03-03T06:34:47.633" v="1959" actId="20577"/>
        <pc:sldMkLst>
          <pc:docMk/>
          <pc:sldMk cId="3326374396" sldId="271"/>
        </pc:sldMkLst>
        <pc:spChg chg="mod">
          <ac:chgData name="Adam Duby" userId="87642d6138555b37" providerId="LiveId" clId="{3FAD5166-382A-468A-A4E4-18CE7F0BA719}" dt="2020-03-03T05:43:22.904" v="1700" actId="20577"/>
          <ac:spMkLst>
            <pc:docMk/>
            <pc:sldMk cId="3326374396" sldId="271"/>
            <ac:spMk id="2" creationId="{07D7B807-29DF-4700-AC2E-91A433231231}"/>
          </ac:spMkLst>
        </pc:spChg>
        <pc:spChg chg="mod">
          <ac:chgData name="Adam Duby" userId="87642d6138555b37" providerId="LiveId" clId="{3FAD5166-382A-468A-A4E4-18CE7F0BA719}" dt="2020-03-03T06:34:47.633" v="1959" actId="20577"/>
          <ac:spMkLst>
            <pc:docMk/>
            <pc:sldMk cId="3326374396" sldId="271"/>
            <ac:spMk id="3" creationId="{8D31DF4C-7AC7-4832-A8C5-35217A6E911E}"/>
          </ac:spMkLst>
        </pc:spChg>
        <pc:spChg chg="add ord">
          <ac:chgData name="Adam Duby" userId="87642d6138555b37" providerId="LiveId" clId="{3FAD5166-382A-468A-A4E4-18CE7F0BA719}" dt="2020-03-03T06:29:26.630" v="1882" actId="167"/>
          <ac:spMkLst>
            <pc:docMk/>
            <pc:sldMk cId="3326374396" sldId="271"/>
            <ac:spMk id="6" creationId="{468DC808-0818-4670-AB83-C64B2AD61F5E}"/>
          </ac:spMkLst>
        </pc:spChg>
        <pc:picChg chg="add mod">
          <ac:chgData name="Adam Duby" userId="87642d6138555b37" providerId="LiveId" clId="{3FAD5166-382A-468A-A4E4-18CE7F0BA719}" dt="2020-03-03T05:42:34.588" v="1691" actId="1076"/>
          <ac:picMkLst>
            <pc:docMk/>
            <pc:sldMk cId="3326374396" sldId="271"/>
            <ac:picMk id="4" creationId="{8C9F9861-ECFF-4D1E-9A58-7EE3903FAF42}"/>
          </ac:picMkLst>
        </pc:picChg>
        <pc:picChg chg="add del mod">
          <ac:chgData name="Adam Duby" userId="87642d6138555b37" providerId="LiveId" clId="{3FAD5166-382A-468A-A4E4-18CE7F0BA719}" dt="2020-03-03T05:42:11.944" v="1673" actId="478"/>
          <ac:picMkLst>
            <pc:docMk/>
            <pc:sldMk cId="3326374396" sldId="271"/>
            <ac:picMk id="5" creationId="{48794D1E-24C5-4D2D-8166-980F450BDCEA}"/>
          </ac:picMkLst>
        </pc:picChg>
      </pc:sldChg>
      <pc:sldChg chg="addSp delSp modSp add mod">
        <pc:chgData name="Adam Duby" userId="87642d6138555b37" providerId="LiveId" clId="{3FAD5166-382A-468A-A4E4-18CE7F0BA719}" dt="2020-03-03T06:42:33.590" v="1963" actId="1076"/>
        <pc:sldMkLst>
          <pc:docMk/>
          <pc:sldMk cId="2932935405" sldId="272"/>
        </pc:sldMkLst>
        <pc:spChg chg="mod">
          <ac:chgData name="Adam Duby" userId="87642d6138555b37" providerId="LiveId" clId="{3FAD5166-382A-468A-A4E4-18CE7F0BA719}" dt="2020-03-03T05:43:36.149" v="1723" actId="20577"/>
          <ac:spMkLst>
            <pc:docMk/>
            <pc:sldMk cId="2932935405" sldId="272"/>
            <ac:spMk id="2" creationId="{07D7B807-29DF-4700-AC2E-91A433231231}"/>
          </ac:spMkLst>
        </pc:spChg>
        <pc:spChg chg="mod">
          <ac:chgData name="Adam Duby" userId="87642d6138555b37" providerId="LiveId" clId="{3FAD5166-382A-468A-A4E4-18CE7F0BA719}" dt="2020-03-03T05:47:58.379" v="1728" actId="20577"/>
          <ac:spMkLst>
            <pc:docMk/>
            <pc:sldMk cId="2932935405" sldId="272"/>
            <ac:spMk id="3" creationId="{8D31DF4C-7AC7-4832-A8C5-35217A6E911E}"/>
          </ac:spMkLst>
        </pc:spChg>
        <pc:spChg chg="add ord">
          <ac:chgData name="Adam Duby" userId="87642d6138555b37" providerId="LiveId" clId="{3FAD5166-382A-468A-A4E4-18CE7F0BA719}" dt="2020-03-03T06:29:30.678" v="1884" actId="167"/>
          <ac:spMkLst>
            <pc:docMk/>
            <pc:sldMk cId="2932935405" sldId="272"/>
            <ac:spMk id="5" creationId="{6E260740-997D-4DC8-940A-24B268EE96AD}"/>
          </ac:spMkLst>
        </pc:spChg>
        <pc:picChg chg="del">
          <ac:chgData name="Adam Duby" userId="87642d6138555b37" providerId="LiveId" clId="{3FAD5166-382A-468A-A4E4-18CE7F0BA719}" dt="2020-03-03T05:43:39.807" v="1724" actId="478"/>
          <ac:picMkLst>
            <pc:docMk/>
            <pc:sldMk cId="2932935405" sldId="272"/>
            <ac:picMk id="4" creationId="{8C9F9861-ECFF-4D1E-9A58-7EE3903FAF42}"/>
          </ac:picMkLst>
        </pc:picChg>
        <pc:picChg chg="add del mod">
          <ac:chgData name="Adam Duby" userId="87642d6138555b37" providerId="LiveId" clId="{3FAD5166-382A-468A-A4E4-18CE7F0BA719}" dt="2020-03-03T06:31:37.943" v="1890" actId="478"/>
          <ac:picMkLst>
            <pc:docMk/>
            <pc:sldMk cId="2932935405" sldId="272"/>
            <ac:picMk id="4098" creationId="{9D87EF8D-A9D2-44A4-8A2E-D6A3B2BF003C}"/>
          </ac:picMkLst>
        </pc:picChg>
        <pc:picChg chg="add del mod">
          <ac:chgData name="Adam Duby" userId="87642d6138555b37" providerId="LiveId" clId="{3FAD5166-382A-468A-A4E4-18CE7F0BA719}" dt="2020-03-03T06:33:24.921" v="1902" actId="478"/>
          <ac:picMkLst>
            <pc:docMk/>
            <pc:sldMk cId="2932935405" sldId="272"/>
            <ac:picMk id="4100" creationId="{B3C17C55-A41F-4A90-ACCA-0E92EE1A3F72}"/>
          </ac:picMkLst>
        </pc:picChg>
        <pc:picChg chg="add mod">
          <ac:chgData name="Adam Duby" userId="87642d6138555b37" providerId="LiveId" clId="{3FAD5166-382A-468A-A4E4-18CE7F0BA719}" dt="2020-03-03T06:42:33.590" v="1963" actId="1076"/>
          <ac:picMkLst>
            <pc:docMk/>
            <pc:sldMk cId="2932935405" sldId="272"/>
            <ac:picMk id="4102" creationId="{79835990-2F65-4F3C-9D32-979AFB3B9968}"/>
          </ac:picMkLst>
        </pc:picChg>
      </pc:sldChg>
      <pc:sldChg chg="addSp modSp add mod">
        <pc:chgData name="Adam Duby" userId="87642d6138555b37" providerId="LiveId" clId="{3FAD5166-382A-468A-A4E4-18CE7F0BA719}" dt="2020-03-03T06:33:22.469" v="1901" actId="14100"/>
        <pc:sldMkLst>
          <pc:docMk/>
          <pc:sldMk cId="811249183" sldId="273"/>
        </pc:sldMkLst>
        <pc:spChg chg="mod">
          <ac:chgData name="Adam Duby" userId="87642d6138555b37" providerId="LiveId" clId="{3FAD5166-382A-468A-A4E4-18CE7F0BA719}" dt="2020-03-03T05:48:15.838" v="1747" actId="20577"/>
          <ac:spMkLst>
            <pc:docMk/>
            <pc:sldMk cId="811249183" sldId="273"/>
            <ac:spMk id="2" creationId="{07D7B807-29DF-4700-AC2E-91A433231231}"/>
          </ac:spMkLst>
        </pc:spChg>
        <pc:spChg chg="add ord">
          <ac:chgData name="Adam Duby" userId="87642d6138555b37" providerId="LiveId" clId="{3FAD5166-382A-468A-A4E4-18CE7F0BA719}" dt="2020-03-03T06:29:37.294" v="1886" actId="167"/>
          <ac:spMkLst>
            <pc:docMk/>
            <pc:sldMk cId="811249183" sldId="273"/>
            <ac:spMk id="4" creationId="{132E3027-0521-4D5B-91A7-207D1DFFF4E6}"/>
          </ac:spMkLst>
        </pc:spChg>
        <pc:picChg chg="add mod">
          <ac:chgData name="Adam Duby" userId="87642d6138555b37" providerId="LiveId" clId="{3FAD5166-382A-468A-A4E4-18CE7F0BA719}" dt="2020-03-03T06:33:22.469" v="1901" actId="14100"/>
          <ac:picMkLst>
            <pc:docMk/>
            <pc:sldMk cId="811249183" sldId="273"/>
            <ac:picMk id="5" creationId="{26D9AAD5-5934-40E4-9646-23EA4229ADAF}"/>
          </ac:picMkLst>
        </pc:picChg>
      </pc:sldChg>
      <pc:sldChg chg="add del">
        <pc:chgData name="Adam Duby" userId="87642d6138555b37" providerId="LiveId" clId="{3FAD5166-382A-468A-A4E4-18CE7F0BA719}" dt="2020-03-03T06:09:51.842" v="1844" actId="47"/>
        <pc:sldMkLst>
          <pc:docMk/>
          <pc:sldMk cId="343947252" sldId="274"/>
        </pc:sldMkLst>
      </pc:sldChg>
      <pc:sldChg chg="addSp delSp add del setBg delDesignElem">
        <pc:chgData name="Adam Duby" userId="87642d6138555b37" providerId="LiveId" clId="{3FAD5166-382A-468A-A4E4-18CE7F0BA719}" dt="2020-03-03T06:08:38.405" v="1839"/>
        <pc:sldMkLst>
          <pc:docMk/>
          <pc:sldMk cId="1299840446" sldId="275"/>
        </pc:sldMkLst>
        <pc:spChg chg="add del">
          <ac:chgData name="Adam Duby" userId="87642d6138555b37" providerId="LiveId" clId="{3FAD5166-382A-468A-A4E4-18CE7F0BA719}" dt="2020-03-03T06:08:38.405" v="1839"/>
          <ac:spMkLst>
            <pc:docMk/>
            <pc:sldMk cId="1299840446" sldId="275"/>
            <ac:spMk id="10" creationId="{46C2E80F-49A6-4372-B103-219D417A55ED}"/>
          </ac:spMkLst>
        </pc:spChg>
      </pc:sldChg>
      <pc:sldChg chg="add ord">
        <pc:chgData name="Adam Duby" userId="87642d6138555b37" providerId="LiveId" clId="{3FAD5166-382A-468A-A4E4-18CE7F0BA719}" dt="2020-03-03T06:08:45.713" v="1842"/>
        <pc:sldMkLst>
          <pc:docMk/>
          <pc:sldMk cId="1879689491" sldId="275"/>
        </pc:sldMkLst>
      </pc:sldChg>
    </pc:docChg>
  </pc:docChgLst>
  <pc:docChgLst>
    <pc:chgData name="Adam Duby" userId="87642d6138555b37" providerId="LiveId" clId="{20E64EA4-172A-4C67-859D-F4B6BCF3A0C8}"/>
    <pc:docChg chg="undo custSel mod addSld delSld modSld sldOrd">
      <pc:chgData name="Adam Duby" userId="87642d6138555b37" providerId="LiveId" clId="{20E64EA4-172A-4C67-859D-F4B6BCF3A0C8}" dt="2020-03-05T22:47:04.373" v="4309"/>
      <pc:docMkLst>
        <pc:docMk/>
      </pc:docMkLst>
      <pc:sldChg chg="addSp delSp modSp mod">
        <pc:chgData name="Adam Duby" userId="87642d6138555b37" providerId="LiveId" clId="{20E64EA4-172A-4C67-859D-F4B6BCF3A0C8}" dt="2020-03-05T19:17:04.534" v="64" actId="1076"/>
        <pc:sldMkLst>
          <pc:docMk/>
          <pc:sldMk cId="193384285" sldId="256"/>
        </pc:sldMkLst>
        <pc:spChg chg="mod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2" creationId="{0CC7DB2B-ED99-4BEA-B8EB-97C57EE6A170}"/>
          </ac:spMkLst>
        </pc:spChg>
        <pc:spChg chg="mod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3" creationId="{42667851-7231-44CA-A0CA-BA57421803BD}"/>
          </ac:spMkLst>
        </pc:spChg>
        <pc:spChg chg="mod">
          <ac:chgData name="Adam Duby" userId="87642d6138555b37" providerId="LiveId" clId="{20E64EA4-172A-4C67-859D-F4B6BCF3A0C8}" dt="2020-03-05T19:16:28.702" v="60" actId="26606"/>
          <ac:spMkLst>
            <pc:docMk/>
            <pc:sldMk cId="193384285" sldId="256"/>
            <ac:spMk id="4" creationId="{D4DCAE1C-9DAD-4350-80F8-7FA22A9DA64F}"/>
          </ac:spMkLst>
        </pc:spChg>
        <pc:spChg chg="add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96" creationId="{4545836E-B050-4955-B80E-C5A35AC2F595}"/>
          </ac:spMkLst>
        </pc:spChg>
        <pc:spChg chg="add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98" creationId="{5E6024A1-5F3D-4233-865A-57F6E860561A}"/>
          </ac:spMkLst>
        </pc:spChg>
        <pc:spChg chg="del">
          <ac:chgData name="Adam Duby" userId="87642d6138555b37" providerId="LiveId" clId="{20E64EA4-172A-4C67-859D-F4B6BCF3A0C8}" dt="2020-03-05T19:16:28.702" v="60" actId="26606"/>
          <ac:spMkLst>
            <pc:docMk/>
            <pc:sldMk cId="193384285" sldId="256"/>
            <ac:spMk id="102" creationId="{823AC064-BC96-4F32-8AE1-B2FD38754823}"/>
          </ac:spMkLst>
        </pc:spChg>
        <pc:spChg chg="add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122" creationId="{A628292D-0555-4158-9B1A-07414B27FB1A}"/>
          </ac:spMkLst>
        </pc:spChg>
        <pc:spChg chg="add del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161" creationId="{A628292D-0555-4158-9B1A-07414B27FB1A}"/>
          </ac:spMkLst>
        </pc:spChg>
        <pc:spChg chg="add del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1028" creationId="{4545836E-B050-4955-B80E-C5A35AC2F595}"/>
          </ac:spMkLst>
        </pc:spChg>
        <pc:spChg chg="add del">
          <ac:chgData name="Adam Duby" userId="87642d6138555b37" providerId="LiveId" clId="{20E64EA4-172A-4C67-859D-F4B6BCF3A0C8}" dt="2020-03-05T19:16:41.115" v="62" actId="26606"/>
          <ac:spMkLst>
            <pc:docMk/>
            <pc:sldMk cId="193384285" sldId="256"/>
            <ac:spMk id="1029" creationId="{5E6024A1-5F3D-4233-865A-57F6E860561A}"/>
          </ac:spMkLst>
        </pc:spChg>
        <pc:grpChg chg="add">
          <ac:chgData name="Adam Duby" userId="87642d6138555b37" providerId="LiveId" clId="{20E64EA4-172A-4C67-859D-F4B6BCF3A0C8}" dt="2020-03-05T19:16:41.115" v="62" actId="26606"/>
          <ac:grpSpMkLst>
            <pc:docMk/>
            <pc:sldMk cId="193384285" sldId="256"/>
            <ac:grpSpMk id="100" creationId="{EA809394-9FF0-4FBE-9674-048089257016}"/>
          </ac:grpSpMkLst>
        </pc:grpChg>
        <pc:grpChg chg="add del">
          <ac:chgData name="Adam Duby" userId="87642d6138555b37" providerId="LiveId" clId="{20E64EA4-172A-4C67-859D-F4B6BCF3A0C8}" dt="2020-03-05T19:16:41.115" v="62" actId="26606"/>
          <ac:grpSpMkLst>
            <pc:docMk/>
            <pc:sldMk cId="193384285" sldId="256"/>
            <ac:grpSpMk id="1030" creationId="{1E0B6C5E-DDD9-4A13-9800-3D49EF4A74B1}"/>
          </ac:grpSpMkLst>
        </pc:grpChg>
        <pc:picChg chg="mod">
          <ac:chgData name="Adam Duby" userId="87642d6138555b37" providerId="LiveId" clId="{20E64EA4-172A-4C67-859D-F4B6BCF3A0C8}" dt="2020-03-05T19:16:41.115" v="62" actId="26606"/>
          <ac:picMkLst>
            <pc:docMk/>
            <pc:sldMk cId="193384285" sldId="256"/>
            <ac:picMk id="6" creationId="{4F42F2B6-1272-4061-AE3A-B99D88D4FE0C}"/>
          </ac:picMkLst>
        </pc:picChg>
        <pc:picChg chg="mod">
          <ac:chgData name="Adam Duby" userId="87642d6138555b37" providerId="LiveId" clId="{20E64EA4-172A-4C67-859D-F4B6BCF3A0C8}" dt="2020-03-05T19:16:41.115" v="62" actId="26606"/>
          <ac:picMkLst>
            <pc:docMk/>
            <pc:sldMk cId="193384285" sldId="256"/>
            <ac:picMk id="7" creationId="{BA72F7B0-1D59-4F35-9EEA-71D895972652}"/>
          </ac:picMkLst>
        </pc:picChg>
        <pc:picChg chg="add mod ord">
          <ac:chgData name="Adam Duby" userId="87642d6138555b37" providerId="LiveId" clId="{20E64EA4-172A-4C67-859D-F4B6BCF3A0C8}" dt="2020-03-05T19:17:04.534" v="64" actId="1076"/>
          <ac:picMkLst>
            <pc:docMk/>
            <pc:sldMk cId="193384285" sldId="256"/>
            <ac:picMk id="1026" creationId="{4A16CE62-1D61-4A8A-8C14-4928783A7B80}"/>
          </ac:picMkLst>
        </pc:picChg>
        <pc:cxnChg chg="del">
          <ac:chgData name="Adam Duby" userId="87642d6138555b37" providerId="LiveId" clId="{20E64EA4-172A-4C67-859D-F4B6BCF3A0C8}" dt="2020-03-05T19:16:28.702" v="60" actId="26606"/>
          <ac:cxnSpMkLst>
            <pc:docMk/>
            <pc:sldMk cId="193384285" sldId="256"/>
            <ac:cxnSpMk id="104" creationId="{7E7C77BC-7138-40B1-A15B-20F57A494629}"/>
          </ac:cxnSpMkLst>
        </pc:cxnChg>
        <pc:cxnChg chg="del">
          <ac:chgData name="Adam Duby" userId="87642d6138555b37" providerId="LiveId" clId="{20E64EA4-172A-4C67-859D-F4B6BCF3A0C8}" dt="2020-03-05T19:16:28.702" v="60" actId="26606"/>
          <ac:cxnSpMkLst>
            <pc:docMk/>
            <pc:sldMk cId="193384285" sldId="256"/>
            <ac:cxnSpMk id="106" creationId="{DB146403-F3D6-484B-B2ED-97F9565D0370}"/>
          </ac:cxnSpMkLst>
        </pc:cxnChg>
      </pc:sldChg>
      <pc:sldChg chg="modSp mod">
        <pc:chgData name="Adam Duby" userId="87642d6138555b37" providerId="LiveId" clId="{20E64EA4-172A-4C67-859D-F4B6BCF3A0C8}" dt="2020-03-05T19:17:49.382" v="176" actId="20577"/>
        <pc:sldMkLst>
          <pc:docMk/>
          <pc:sldMk cId="3423257535" sldId="259"/>
        </pc:sldMkLst>
        <pc:spChg chg="mod">
          <ac:chgData name="Adam Duby" userId="87642d6138555b37" providerId="LiveId" clId="{20E64EA4-172A-4C67-859D-F4B6BCF3A0C8}" dt="2020-03-05T19:17:49.382" v="176" actId="20577"/>
          <ac:spMkLst>
            <pc:docMk/>
            <pc:sldMk cId="3423257535" sldId="259"/>
            <ac:spMk id="12" creationId="{8D31DF4C-7AC7-4832-A8C5-35217A6E911E}"/>
          </ac:spMkLst>
        </pc:spChg>
      </pc:sldChg>
      <pc:sldChg chg="addSp delSp modSp mod">
        <pc:chgData name="Adam Duby" userId="87642d6138555b37" providerId="LiveId" clId="{20E64EA4-172A-4C67-859D-F4B6BCF3A0C8}" dt="2020-03-05T22:36:28.419" v="3786" actId="20577"/>
        <pc:sldMkLst>
          <pc:docMk/>
          <pc:sldMk cId="1197971777" sldId="268"/>
        </pc:sldMkLst>
        <pc:spChg chg="mod">
          <ac:chgData name="Adam Duby" userId="87642d6138555b37" providerId="LiveId" clId="{20E64EA4-172A-4C67-859D-F4B6BCF3A0C8}" dt="2020-03-05T19:18:02.468" v="177" actId="20577"/>
          <ac:spMkLst>
            <pc:docMk/>
            <pc:sldMk cId="1197971777" sldId="268"/>
            <ac:spMk id="2" creationId="{07D7B807-29DF-4700-AC2E-91A433231231}"/>
          </ac:spMkLst>
        </pc:spChg>
        <pc:spChg chg="add del mod">
          <ac:chgData name="Adam Duby" userId="87642d6138555b37" providerId="LiveId" clId="{20E64EA4-172A-4C67-859D-F4B6BCF3A0C8}" dt="2020-03-05T19:20:51.140" v="326" actId="478"/>
          <ac:spMkLst>
            <pc:docMk/>
            <pc:sldMk cId="1197971777" sldId="268"/>
            <ac:spMk id="7" creationId="{A6B38E98-0819-40E5-B777-77C24AD8BCAB}"/>
          </ac:spMkLst>
        </pc:spChg>
        <pc:graphicFrameChg chg="add mod">
          <ac:chgData name="Adam Duby" userId="87642d6138555b37" providerId="LiveId" clId="{20E64EA4-172A-4C67-859D-F4B6BCF3A0C8}" dt="2020-03-05T22:36:28.419" v="3786" actId="20577"/>
          <ac:graphicFrameMkLst>
            <pc:docMk/>
            <pc:sldMk cId="1197971777" sldId="268"/>
            <ac:graphicFrameMk id="6" creationId="{5BC4053E-2896-447F-8309-8687A4482049}"/>
          </ac:graphicFrameMkLst>
        </pc:graphicFrameChg>
      </pc:sldChg>
      <pc:sldChg chg="del">
        <pc:chgData name="Adam Duby" userId="87642d6138555b37" providerId="LiveId" clId="{20E64EA4-172A-4C67-859D-F4B6BCF3A0C8}" dt="2020-03-05T19:48:47.165" v="541" actId="47"/>
        <pc:sldMkLst>
          <pc:docMk/>
          <pc:sldMk cId="2725602362" sldId="276"/>
        </pc:sldMkLst>
      </pc:sldChg>
      <pc:sldChg chg="del">
        <pc:chgData name="Adam Duby" userId="87642d6138555b37" providerId="LiveId" clId="{20E64EA4-172A-4C67-859D-F4B6BCF3A0C8}" dt="2020-03-05T19:47:01.891" v="348" actId="47"/>
        <pc:sldMkLst>
          <pc:docMk/>
          <pc:sldMk cId="1676512546" sldId="277"/>
        </pc:sldMkLst>
      </pc:sldChg>
      <pc:sldChg chg="del">
        <pc:chgData name="Adam Duby" userId="87642d6138555b37" providerId="LiveId" clId="{20E64EA4-172A-4C67-859D-F4B6BCF3A0C8}" dt="2020-03-05T19:49:23.478" v="628" actId="47"/>
        <pc:sldMkLst>
          <pc:docMk/>
          <pc:sldMk cId="1681494048" sldId="278"/>
        </pc:sldMkLst>
      </pc:sldChg>
      <pc:sldChg chg="del">
        <pc:chgData name="Adam Duby" userId="87642d6138555b37" providerId="LiveId" clId="{20E64EA4-172A-4C67-859D-F4B6BCF3A0C8}" dt="2020-03-05T19:50:57.565" v="741" actId="47"/>
        <pc:sldMkLst>
          <pc:docMk/>
          <pc:sldMk cId="3368990790" sldId="279"/>
        </pc:sldMkLst>
      </pc:sldChg>
      <pc:sldChg chg="addSp delSp modSp mod">
        <pc:chgData name="Adam Duby" userId="87642d6138555b37" providerId="LiveId" clId="{20E64EA4-172A-4C67-859D-F4B6BCF3A0C8}" dt="2020-03-05T20:08:33.459" v="1655" actId="20577"/>
        <pc:sldMkLst>
          <pc:docMk/>
          <pc:sldMk cId="3254576819" sldId="280"/>
        </pc:sldMkLst>
        <pc:spChg chg="mod">
          <ac:chgData name="Adam Duby" userId="87642d6138555b37" providerId="LiveId" clId="{20E64EA4-172A-4C67-859D-F4B6BCF3A0C8}" dt="2020-03-05T20:03:22.027" v="1008" actId="20577"/>
          <ac:spMkLst>
            <pc:docMk/>
            <pc:sldMk cId="3254576819" sldId="280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0:08:33.459" v="1655" actId="20577"/>
          <ac:spMkLst>
            <pc:docMk/>
            <pc:sldMk cId="3254576819" sldId="280"/>
            <ac:spMk id="3" creationId="{8D31DF4C-7AC7-4832-A8C5-35217A6E911E}"/>
          </ac:spMkLst>
        </pc:spChg>
        <pc:spChg chg="add del">
          <ac:chgData name="Adam Duby" userId="87642d6138555b37" providerId="LiveId" clId="{20E64EA4-172A-4C67-859D-F4B6BCF3A0C8}" dt="2020-03-05T20:06:57.778" v="1503"/>
          <ac:spMkLst>
            <pc:docMk/>
            <pc:sldMk cId="3254576819" sldId="280"/>
            <ac:spMk id="5" creationId="{A15BAE51-6DAC-47DB-AE00-F5A8E3DEEC3E}"/>
          </ac:spMkLst>
        </pc:spChg>
        <pc:spChg chg="add del mod">
          <ac:chgData name="Adam Duby" userId="87642d6138555b37" providerId="LiveId" clId="{20E64EA4-172A-4C67-859D-F4B6BCF3A0C8}" dt="2020-03-05T20:07:13.441" v="1507"/>
          <ac:spMkLst>
            <pc:docMk/>
            <pc:sldMk cId="3254576819" sldId="280"/>
            <ac:spMk id="6" creationId="{9D01FC22-92AF-40CB-90C9-6DCEA137DF20}"/>
          </ac:spMkLst>
        </pc:spChg>
      </pc:sldChg>
      <pc:sldChg chg="addSp delSp modSp mod">
        <pc:chgData name="Adam Duby" userId="87642d6138555b37" providerId="LiveId" clId="{20E64EA4-172A-4C67-859D-F4B6BCF3A0C8}" dt="2020-03-05T21:24:55.940" v="2380" actId="14100"/>
        <pc:sldMkLst>
          <pc:docMk/>
          <pc:sldMk cId="435631787" sldId="281"/>
        </pc:sldMkLst>
        <pc:spChg chg="mod">
          <ac:chgData name="Adam Duby" userId="87642d6138555b37" providerId="LiveId" clId="{20E64EA4-172A-4C67-859D-F4B6BCF3A0C8}" dt="2020-03-05T21:18:36.299" v="2340" actId="20577"/>
          <ac:spMkLst>
            <pc:docMk/>
            <pc:sldMk cId="435631787" sldId="281"/>
            <ac:spMk id="2" creationId="{07D7B807-29DF-4700-AC2E-91A433231231}"/>
          </ac:spMkLst>
        </pc:spChg>
        <pc:spChg chg="del mod">
          <ac:chgData name="Adam Duby" userId="87642d6138555b37" providerId="LiveId" clId="{20E64EA4-172A-4C67-859D-F4B6BCF3A0C8}" dt="2020-03-05T19:58:51.996" v="744" actId="478"/>
          <ac:spMkLst>
            <pc:docMk/>
            <pc:sldMk cId="435631787" sldId="281"/>
            <ac:spMk id="3" creationId="{8D31DF4C-7AC7-4832-A8C5-35217A6E911E}"/>
          </ac:spMkLst>
        </pc:spChg>
        <pc:spChg chg="del">
          <ac:chgData name="Adam Duby" userId="87642d6138555b37" providerId="LiveId" clId="{20E64EA4-172A-4C67-859D-F4B6BCF3A0C8}" dt="2020-03-05T21:18:46.572" v="2342" actId="478"/>
          <ac:spMkLst>
            <pc:docMk/>
            <pc:sldMk cId="435631787" sldId="281"/>
            <ac:spMk id="7" creationId="{BBB388F9-736D-46E7-9ABE-9389BC9F4CE3}"/>
          </ac:spMkLst>
        </pc:spChg>
        <pc:spChg chg="del">
          <ac:chgData name="Adam Duby" userId="87642d6138555b37" providerId="LiveId" clId="{20E64EA4-172A-4C67-859D-F4B6BCF3A0C8}" dt="2020-03-05T21:18:58.103" v="2343" actId="478"/>
          <ac:spMkLst>
            <pc:docMk/>
            <pc:sldMk cId="435631787" sldId="281"/>
            <ac:spMk id="9" creationId="{CA11FBFF-8E43-4026-9F2E-692567E38DC9}"/>
          </ac:spMkLst>
        </pc:spChg>
        <pc:spChg chg="del">
          <ac:chgData name="Adam Duby" userId="87642d6138555b37" providerId="LiveId" clId="{20E64EA4-172A-4C67-859D-F4B6BCF3A0C8}" dt="2020-03-05T21:19:06.451" v="2345" actId="478"/>
          <ac:spMkLst>
            <pc:docMk/>
            <pc:sldMk cId="435631787" sldId="281"/>
            <ac:spMk id="11" creationId="{DE945EF0-F8AE-4FA4-B74B-C480162F0823}"/>
          </ac:spMkLst>
        </pc:spChg>
        <pc:spChg chg="del">
          <ac:chgData name="Adam Duby" userId="87642d6138555b37" providerId="LiveId" clId="{20E64EA4-172A-4C67-859D-F4B6BCF3A0C8}" dt="2020-03-05T21:19:01.069" v="2344" actId="478"/>
          <ac:spMkLst>
            <pc:docMk/>
            <pc:sldMk cId="435631787" sldId="281"/>
            <ac:spMk id="12" creationId="{C627339A-1A60-4F93-9530-3E3C586792AE}"/>
          </ac:spMkLst>
        </pc:spChg>
        <pc:spChg chg="add">
          <ac:chgData name="Adam Duby" userId="87642d6138555b37" providerId="LiveId" clId="{20E64EA4-172A-4C67-859D-F4B6BCF3A0C8}" dt="2020-03-05T21:19:14.796" v="2347"/>
          <ac:spMkLst>
            <pc:docMk/>
            <pc:sldMk cId="435631787" sldId="281"/>
            <ac:spMk id="25" creationId="{F51020C7-1479-4998-8977-16FD9761B6C5}"/>
          </ac:spMkLst>
        </pc:spChg>
        <pc:spChg chg="add mod">
          <ac:chgData name="Adam Duby" userId="87642d6138555b37" providerId="LiveId" clId="{20E64EA4-172A-4C67-859D-F4B6BCF3A0C8}" dt="2020-03-05T21:24:43.580" v="2376" actId="1076"/>
          <ac:spMkLst>
            <pc:docMk/>
            <pc:sldMk cId="435631787" sldId="281"/>
            <ac:spMk id="26" creationId="{0A91B8D4-218E-466F-9807-D07F87DC3557}"/>
          </ac:spMkLst>
        </pc:spChg>
        <pc:grpChg chg="add del mod">
          <ac:chgData name="Adam Duby" userId="87642d6138555b37" providerId="LiveId" clId="{20E64EA4-172A-4C67-859D-F4B6BCF3A0C8}" dt="2020-03-05T21:19:07.441" v="2346" actId="478"/>
          <ac:grpSpMkLst>
            <pc:docMk/>
            <pc:sldMk cId="435631787" sldId="281"/>
            <ac:grpSpMk id="5" creationId="{46D10D44-8B07-48A2-B6DD-3C502BC92033}"/>
          </ac:grpSpMkLst>
        </pc:grpChg>
        <pc:picChg chg="add mod">
          <ac:chgData name="Adam Duby" userId="87642d6138555b37" providerId="LiveId" clId="{20E64EA4-172A-4C67-859D-F4B6BCF3A0C8}" dt="2020-03-05T21:24:39.340" v="2375" actId="1076"/>
          <ac:picMkLst>
            <pc:docMk/>
            <pc:sldMk cId="435631787" sldId="281"/>
            <ac:picMk id="31" creationId="{3DE798E2-1321-4DD9-B75D-5B93314E47FF}"/>
          </ac:picMkLst>
        </pc:picChg>
        <pc:picChg chg="add del mod">
          <ac:chgData name="Adam Duby" userId="87642d6138555b37" providerId="LiveId" clId="{20E64EA4-172A-4C67-859D-F4B6BCF3A0C8}" dt="2020-03-05T21:22:41.509" v="2360" actId="478"/>
          <ac:picMkLst>
            <pc:docMk/>
            <pc:sldMk cId="435631787" sldId="281"/>
            <ac:picMk id="32" creationId="{C4848E20-9135-4C38-91B2-096E533BBF2E}"/>
          </ac:picMkLst>
        </pc:picChg>
        <pc:picChg chg="add mod">
          <ac:chgData name="Adam Duby" userId="87642d6138555b37" providerId="LiveId" clId="{20E64EA4-172A-4C67-859D-F4B6BCF3A0C8}" dt="2020-03-05T21:24:23.868" v="2371" actId="1076"/>
          <ac:picMkLst>
            <pc:docMk/>
            <pc:sldMk cId="435631787" sldId="281"/>
            <ac:picMk id="33" creationId="{5F41D097-0FCB-41EF-9056-CF0CB8A33988}"/>
          </ac:picMkLst>
        </pc:picChg>
        <pc:cxnChg chg="mod">
          <ac:chgData name="Adam Duby" userId="87642d6138555b37" providerId="LiveId" clId="{20E64EA4-172A-4C67-859D-F4B6BCF3A0C8}" dt="2020-03-05T21:19:06.451" v="2345" actId="478"/>
          <ac:cxnSpMkLst>
            <pc:docMk/>
            <pc:sldMk cId="435631787" sldId="281"/>
            <ac:cxnSpMk id="22" creationId="{106E755E-F3CF-479F-A321-F22EFE8F7FAF}"/>
          </ac:cxnSpMkLst>
        </pc:cxnChg>
        <pc:cxnChg chg="mod">
          <ac:chgData name="Adam Duby" userId="87642d6138555b37" providerId="LiveId" clId="{20E64EA4-172A-4C67-859D-F4B6BCF3A0C8}" dt="2020-03-05T21:19:07.441" v="2346" actId="478"/>
          <ac:cxnSpMkLst>
            <pc:docMk/>
            <pc:sldMk cId="435631787" sldId="281"/>
            <ac:cxnSpMk id="23" creationId="{DE27F351-8A60-4937-916C-1F73E964FE89}"/>
          </ac:cxnSpMkLst>
        </pc:cxnChg>
        <pc:cxnChg chg="mod">
          <ac:chgData name="Adam Duby" userId="87642d6138555b37" providerId="LiveId" clId="{20E64EA4-172A-4C67-859D-F4B6BCF3A0C8}" dt="2020-03-05T21:19:07.441" v="2346" actId="478"/>
          <ac:cxnSpMkLst>
            <pc:docMk/>
            <pc:sldMk cId="435631787" sldId="281"/>
            <ac:cxnSpMk id="24" creationId="{FF1FB38B-8BAB-4802-894E-6454CD8A55B5}"/>
          </ac:cxnSpMkLst>
        </pc:cxnChg>
        <pc:cxnChg chg="add mod">
          <ac:chgData name="Adam Duby" userId="87642d6138555b37" providerId="LiveId" clId="{20E64EA4-172A-4C67-859D-F4B6BCF3A0C8}" dt="2020-03-05T21:24:48.741" v="2377" actId="14100"/>
          <ac:cxnSpMkLst>
            <pc:docMk/>
            <pc:sldMk cId="435631787" sldId="281"/>
            <ac:cxnSpMk id="27" creationId="{7E7855BF-BB72-4EEA-BA97-A9149B5BD963}"/>
          </ac:cxnSpMkLst>
        </pc:cxnChg>
        <pc:cxnChg chg="add mod">
          <ac:chgData name="Adam Duby" userId="87642d6138555b37" providerId="LiveId" clId="{20E64EA4-172A-4C67-859D-F4B6BCF3A0C8}" dt="2020-03-05T21:24:55.940" v="2380" actId="14100"/>
          <ac:cxnSpMkLst>
            <pc:docMk/>
            <pc:sldMk cId="435631787" sldId="281"/>
            <ac:cxnSpMk id="35" creationId="{D3DAE846-1DE6-4D50-A92F-F42F92D39F6F}"/>
          </ac:cxnSpMkLst>
        </pc:cxnChg>
      </pc:sldChg>
      <pc:sldChg chg="addSp delSp modSp mod">
        <pc:chgData name="Adam Duby" userId="87642d6138555b37" providerId="LiveId" clId="{20E64EA4-172A-4C67-859D-F4B6BCF3A0C8}" dt="2020-03-05T21:34:38.362" v="2689" actId="1076"/>
        <pc:sldMkLst>
          <pc:docMk/>
          <pc:sldMk cId="591149463" sldId="282"/>
        </pc:sldMkLst>
        <pc:spChg chg="mod">
          <ac:chgData name="Adam Duby" userId="87642d6138555b37" providerId="LiveId" clId="{20E64EA4-172A-4C67-859D-F4B6BCF3A0C8}" dt="2020-03-05T21:25:28.911" v="2383" actId="20577"/>
          <ac:spMkLst>
            <pc:docMk/>
            <pc:sldMk cId="591149463" sldId="282"/>
            <ac:spMk id="2" creationId="{07D7B807-29DF-4700-AC2E-91A433231231}"/>
          </ac:spMkLst>
        </pc:spChg>
        <pc:spChg chg="del mod">
          <ac:chgData name="Adam Duby" userId="87642d6138555b37" providerId="LiveId" clId="{20E64EA4-172A-4C67-859D-F4B6BCF3A0C8}" dt="2020-03-05T21:26:43.608" v="2385" actId="478"/>
          <ac:spMkLst>
            <pc:docMk/>
            <pc:sldMk cId="591149463" sldId="282"/>
            <ac:spMk id="3" creationId="{8D31DF4C-7AC7-4832-A8C5-35217A6E911E}"/>
          </ac:spMkLst>
        </pc:spChg>
        <pc:spChg chg="add del mod">
          <ac:chgData name="Adam Duby" userId="87642d6138555b37" providerId="LiveId" clId="{20E64EA4-172A-4C67-859D-F4B6BCF3A0C8}" dt="2020-03-05T21:31:41.228" v="2550" actId="478"/>
          <ac:spMkLst>
            <pc:docMk/>
            <pc:sldMk cId="591149463" sldId="282"/>
            <ac:spMk id="6" creationId="{7BB23C1B-BB13-4E51-90B2-98241469D3CC}"/>
          </ac:spMkLst>
        </pc:spChg>
        <pc:spChg chg="add del mod">
          <ac:chgData name="Adam Duby" userId="87642d6138555b37" providerId="LiveId" clId="{20E64EA4-172A-4C67-859D-F4B6BCF3A0C8}" dt="2020-03-05T21:31:41.228" v="2550" actId="478"/>
          <ac:spMkLst>
            <pc:docMk/>
            <pc:sldMk cId="591149463" sldId="282"/>
            <ac:spMk id="7" creationId="{9AFF5C24-BE30-49FA-89E6-1814181E3988}"/>
          </ac:spMkLst>
        </pc:spChg>
        <pc:spChg chg="add del mod">
          <ac:chgData name="Adam Duby" userId="87642d6138555b37" providerId="LiveId" clId="{20E64EA4-172A-4C67-859D-F4B6BCF3A0C8}" dt="2020-03-05T21:31:41.228" v="2550" actId="478"/>
          <ac:spMkLst>
            <pc:docMk/>
            <pc:sldMk cId="591149463" sldId="282"/>
            <ac:spMk id="10" creationId="{E2530627-78D1-44E4-AFA1-D6ECB32CE3AA}"/>
          </ac:spMkLst>
        </pc:spChg>
        <pc:spChg chg="add mod">
          <ac:chgData name="Adam Duby" userId="87642d6138555b37" providerId="LiveId" clId="{20E64EA4-172A-4C67-859D-F4B6BCF3A0C8}" dt="2020-03-05T21:32:09.907" v="2567" actId="255"/>
          <ac:spMkLst>
            <pc:docMk/>
            <pc:sldMk cId="591149463" sldId="282"/>
            <ac:spMk id="36" creationId="{E4F7CAC1-0612-42FC-B23E-20B74F7C03A1}"/>
          </ac:spMkLst>
        </pc:spChg>
        <pc:spChg chg="add del mod">
          <ac:chgData name="Adam Duby" userId="87642d6138555b37" providerId="LiveId" clId="{20E64EA4-172A-4C67-859D-F4B6BCF3A0C8}" dt="2020-03-05T21:32:18.340" v="2570" actId="478"/>
          <ac:spMkLst>
            <pc:docMk/>
            <pc:sldMk cId="591149463" sldId="282"/>
            <ac:spMk id="37" creationId="{8E8251E3-714B-4379-9461-7E444D2C8521}"/>
          </ac:spMkLst>
        </pc:spChg>
        <pc:spChg chg="add mod">
          <ac:chgData name="Adam Duby" userId="87642d6138555b37" providerId="LiveId" clId="{20E64EA4-172A-4C67-859D-F4B6BCF3A0C8}" dt="2020-03-05T21:32:24.816" v="2576" actId="20577"/>
          <ac:spMkLst>
            <pc:docMk/>
            <pc:sldMk cId="591149463" sldId="282"/>
            <ac:spMk id="38" creationId="{E2DA5E49-2CD7-4964-B784-660B9069E00A}"/>
          </ac:spMkLst>
        </pc:spChg>
        <pc:spChg chg="add mod">
          <ac:chgData name="Adam Duby" userId="87642d6138555b37" providerId="LiveId" clId="{20E64EA4-172A-4C67-859D-F4B6BCF3A0C8}" dt="2020-03-05T21:32:46.623" v="2618" actId="20577"/>
          <ac:spMkLst>
            <pc:docMk/>
            <pc:sldMk cId="591149463" sldId="282"/>
            <ac:spMk id="39" creationId="{E1F3F9E6-CFBC-4B9E-B07E-6D92076E98AE}"/>
          </ac:spMkLst>
        </pc:spChg>
        <pc:spChg chg="add mod">
          <ac:chgData name="Adam Duby" userId="87642d6138555b37" providerId="LiveId" clId="{20E64EA4-172A-4C67-859D-F4B6BCF3A0C8}" dt="2020-03-05T21:34:27.747" v="2684" actId="1076"/>
          <ac:spMkLst>
            <pc:docMk/>
            <pc:sldMk cId="591149463" sldId="282"/>
            <ac:spMk id="40" creationId="{F66BF001-74D1-48FE-BCD1-3075891646EE}"/>
          </ac:spMkLst>
        </pc:spChg>
        <pc:spChg chg="add mod">
          <ac:chgData name="Adam Duby" userId="87642d6138555b37" providerId="LiveId" clId="{20E64EA4-172A-4C67-859D-F4B6BCF3A0C8}" dt="2020-03-05T21:34:36.387" v="2688" actId="1076"/>
          <ac:spMkLst>
            <pc:docMk/>
            <pc:sldMk cId="591149463" sldId="282"/>
            <ac:spMk id="41" creationId="{0B01F5D3-3CEC-406E-8DC1-9B8BFA2B8092}"/>
          </ac:spMkLst>
        </pc:spChg>
        <pc:grpChg chg="add mod">
          <ac:chgData name="Adam Duby" userId="87642d6138555b37" providerId="LiveId" clId="{20E64EA4-172A-4C67-859D-F4B6BCF3A0C8}" dt="2020-03-05T21:31:46.862" v="2552" actId="1076"/>
          <ac:grpSpMkLst>
            <pc:docMk/>
            <pc:sldMk cId="591149463" sldId="282"/>
            <ac:grpSpMk id="17" creationId="{DA093B97-2E2E-4F27-93F0-CAA420B3A296}"/>
          </ac:grpSpMkLst>
        </pc:grpChg>
        <pc:picChg chg="add del mod">
          <ac:chgData name="Adam Duby" userId="87642d6138555b37" providerId="LiveId" clId="{20E64EA4-172A-4C67-859D-F4B6BCF3A0C8}" dt="2020-03-05T21:31:36.246" v="2549" actId="478"/>
          <ac:picMkLst>
            <pc:docMk/>
            <pc:sldMk cId="591149463" sldId="282"/>
            <ac:picMk id="5" creationId="{34393139-F8A0-476A-AC48-C313C6031364}"/>
          </ac:picMkLst>
        </pc:picChg>
        <pc:cxnChg chg="add del mod">
          <ac:chgData name="Adam Duby" userId="87642d6138555b37" providerId="LiveId" clId="{20E64EA4-172A-4C67-859D-F4B6BCF3A0C8}" dt="2020-03-05T21:31:41.228" v="2550" actId="478"/>
          <ac:cxnSpMkLst>
            <pc:docMk/>
            <pc:sldMk cId="591149463" sldId="282"/>
            <ac:cxnSpMk id="9" creationId="{9A03D1DF-EB3D-4283-86A2-D772630A7935}"/>
          </ac:cxnSpMkLst>
        </pc:cxnChg>
        <pc:cxnChg chg="add del mod">
          <ac:chgData name="Adam Duby" userId="87642d6138555b37" providerId="LiveId" clId="{20E64EA4-172A-4C67-859D-F4B6BCF3A0C8}" dt="2020-03-05T21:31:41.228" v="2550" actId="478"/>
          <ac:cxnSpMkLst>
            <pc:docMk/>
            <pc:sldMk cId="591149463" sldId="282"/>
            <ac:cxnSpMk id="11" creationId="{A5F798D9-FE87-4B31-99F0-B553EBCEA66E}"/>
          </ac:cxnSpMkLst>
        </pc:cxnChg>
        <pc:cxnChg chg="add mod">
          <ac:chgData name="Adam Duby" userId="87642d6138555b37" providerId="LiveId" clId="{20E64EA4-172A-4C67-859D-F4B6BCF3A0C8}" dt="2020-03-05T21:34:08.652" v="2678" actId="14100"/>
          <ac:cxnSpMkLst>
            <pc:docMk/>
            <pc:sldMk cId="591149463" sldId="282"/>
            <ac:cxnSpMk id="43" creationId="{7E6C7C96-A9B1-455B-9363-F08CC04D75E7}"/>
          </ac:cxnSpMkLst>
        </pc:cxnChg>
        <pc:cxnChg chg="add mod">
          <ac:chgData name="Adam Duby" userId="87642d6138555b37" providerId="LiveId" clId="{20E64EA4-172A-4C67-859D-F4B6BCF3A0C8}" dt="2020-03-05T21:34:06.171" v="2677" actId="14100"/>
          <ac:cxnSpMkLst>
            <pc:docMk/>
            <pc:sldMk cId="591149463" sldId="282"/>
            <ac:cxnSpMk id="44" creationId="{B6829D00-7868-4B32-8BBA-43D02158C887}"/>
          </ac:cxnSpMkLst>
        </pc:cxnChg>
        <pc:cxnChg chg="add del">
          <ac:chgData name="Adam Duby" userId="87642d6138555b37" providerId="LiveId" clId="{20E64EA4-172A-4C67-859D-F4B6BCF3A0C8}" dt="2020-03-05T21:33:54.928" v="2673" actId="478"/>
          <ac:cxnSpMkLst>
            <pc:docMk/>
            <pc:sldMk cId="591149463" sldId="282"/>
            <ac:cxnSpMk id="47" creationId="{5E727E4E-5F7A-4407-97A4-8CDFFC5897E7}"/>
          </ac:cxnSpMkLst>
        </pc:cxnChg>
        <pc:cxnChg chg="add mod">
          <ac:chgData name="Adam Duby" userId="87642d6138555b37" providerId="LiveId" clId="{20E64EA4-172A-4C67-859D-F4B6BCF3A0C8}" dt="2020-03-05T21:34:17.980" v="2680" actId="1076"/>
          <ac:cxnSpMkLst>
            <pc:docMk/>
            <pc:sldMk cId="591149463" sldId="282"/>
            <ac:cxnSpMk id="48" creationId="{CEA86650-A1FE-4C55-947F-2D07B82087E4}"/>
          </ac:cxnSpMkLst>
        </pc:cxnChg>
        <pc:cxnChg chg="add mod">
          <ac:chgData name="Adam Duby" userId="87642d6138555b37" providerId="LiveId" clId="{20E64EA4-172A-4C67-859D-F4B6BCF3A0C8}" dt="2020-03-05T21:34:30.155" v="2685" actId="1076"/>
          <ac:cxnSpMkLst>
            <pc:docMk/>
            <pc:sldMk cId="591149463" sldId="282"/>
            <ac:cxnSpMk id="53" creationId="{BB146BAB-BA26-4E2F-A064-E3BB127EBE61}"/>
          </ac:cxnSpMkLst>
        </pc:cxnChg>
        <pc:cxnChg chg="add mod">
          <ac:chgData name="Adam Duby" userId="87642d6138555b37" providerId="LiveId" clId="{20E64EA4-172A-4C67-859D-F4B6BCF3A0C8}" dt="2020-03-05T21:34:38.362" v="2689" actId="1076"/>
          <ac:cxnSpMkLst>
            <pc:docMk/>
            <pc:sldMk cId="591149463" sldId="282"/>
            <ac:cxnSpMk id="55" creationId="{CD210F1D-61E0-40EA-945F-386E4C8173B9}"/>
          </ac:cxnSpMkLst>
        </pc:cxnChg>
      </pc:sldChg>
      <pc:sldChg chg="modSp mod ord">
        <pc:chgData name="Adam Duby" userId="87642d6138555b37" providerId="LiveId" clId="{20E64EA4-172A-4C67-859D-F4B6BCF3A0C8}" dt="2020-03-05T22:37:12.816" v="3897" actId="20577"/>
        <pc:sldMkLst>
          <pc:docMk/>
          <pc:sldMk cId="4229178458" sldId="283"/>
        </pc:sldMkLst>
        <pc:spChg chg="mod">
          <ac:chgData name="Adam Duby" userId="87642d6138555b37" providerId="LiveId" clId="{20E64EA4-172A-4C67-859D-F4B6BCF3A0C8}" dt="2020-03-05T22:36:47.939" v="3807" actId="20577"/>
          <ac:spMkLst>
            <pc:docMk/>
            <pc:sldMk cId="4229178458" sldId="283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2:37:12.816" v="3897" actId="20577"/>
          <ac:spMkLst>
            <pc:docMk/>
            <pc:sldMk cId="4229178458" sldId="283"/>
            <ac:spMk id="3" creationId="{8D31DF4C-7AC7-4832-A8C5-35217A6E911E}"/>
          </ac:spMkLst>
        </pc:spChg>
      </pc:sldChg>
      <pc:sldChg chg="del">
        <pc:chgData name="Adam Duby" userId="87642d6138555b37" providerId="LiveId" clId="{20E64EA4-172A-4C67-859D-F4B6BCF3A0C8}" dt="2020-03-05T19:48:30.073" v="540" actId="47"/>
        <pc:sldMkLst>
          <pc:docMk/>
          <pc:sldMk cId="768807033" sldId="284"/>
        </pc:sldMkLst>
      </pc:sldChg>
      <pc:sldChg chg="del">
        <pc:chgData name="Adam Duby" userId="87642d6138555b37" providerId="LiveId" clId="{20E64EA4-172A-4C67-859D-F4B6BCF3A0C8}" dt="2020-03-05T19:49:27.673" v="629" actId="47"/>
        <pc:sldMkLst>
          <pc:docMk/>
          <pc:sldMk cId="3914010216" sldId="285"/>
        </pc:sldMkLst>
      </pc:sldChg>
      <pc:sldChg chg="del">
        <pc:chgData name="Adam Duby" userId="87642d6138555b37" providerId="LiveId" clId="{20E64EA4-172A-4C67-859D-F4B6BCF3A0C8}" dt="2020-03-05T19:49:33.807" v="630" actId="47"/>
        <pc:sldMkLst>
          <pc:docMk/>
          <pc:sldMk cId="2670215439" sldId="286"/>
        </pc:sldMkLst>
      </pc:sldChg>
      <pc:sldChg chg="del">
        <pc:chgData name="Adam Duby" userId="87642d6138555b37" providerId="LiveId" clId="{20E64EA4-172A-4C67-859D-F4B6BCF3A0C8}" dt="2020-03-05T19:49:36.633" v="631" actId="47"/>
        <pc:sldMkLst>
          <pc:docMk/>
          <pc:sldMk cId="1356368306" sldId="287"/>
        </pc:sldMkLst>
      </pc:sldChg>
      <pc:sldChg chg="modSp mod">
        <pc:chgData name="Adam Duby" userId="87642d6138555b37" providerId="LiveId" clId="{20E64EA4-172A-4C67-859D-F4B6BCF3A0C8}" dt="2020-03-05T20:02:59.842" v="986" actId="20577"/>
        <pc:sldMkLst>
          <pc:docMk/>
          <pc:sldMk cId="3870831414" sldId="288"/>
        </pc:sldMkLst>
        <pc:spChg chg="mod">
          <ac:chgData name="Adam Duby" userId="87642d6138555b37" providerId="LiveId" clId="{20E64EA4-172A-4C67-859D-F4B6BCF3A0C8}" dt="2020-03-05T19:49:49.389" v="664" actId="20577"/>
          <ac:spMkLst>
            <pc:docMk/>
            <pc:sldMk cId="3870831414" sldId="288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0:02:59.842" v="986" actId="20577"/>
          <ac:spMkLst>
            <pc:docMk/>
            <pc:sldMk cId="3870831414" sldId="288"/>
            <ac:spMk id="3" creationId="{8D31DF4C-7AC7-4832-A8C5-35217A6E911E}"/>
          </ac:spMkLst>
        </pc:spChg>
      </pc:sldChg>
      <pc:sldChg chg="del">
        <pc:chgData name="Adam Duby" userId="87642d6138555b37" providerId="LiveId" clId="{20E64EA4-172A-4C67-859D-F4B6BCF3A0C8}" dt="2020-03-05T19:50:51.111" v="739" actId="47"/>
        <pc:sldMkLst>
          <pc:docMk/>
          <pc:sldMk cId="1959801081" sldId="289"/>
        </pc:sldMkLst>
      </pc:sldChg>
      <pc:sldChg chg="del">
        <pc:chgData name="Adam Duby" userId="87642d6138555b37" providerId="LiveId" clId="{20E64EA4-172A-4C67-859D-F4B6BCF3A0C8}" dt="2020-03-05T19:50:53.007" v="740" actId="47"/>
        <pc:sldMkLst>
          <pc:docMk/>
          <pc:sldMk cId="2076145534" sldId="290"/>
        </pc:sldMkLst>
      </pc:sldChg>
      <pc:sldChg chg="addSp modSp ord">
        <pc:chgData name="Adam Duby" userId="87642d6138555b37" providerId="LiveId" clId="{20E64EA4-172A-4C67-859D-F4B6BCF3A0C8}" dt="2020-03-05T22:02:33.346" v="3138" actId="1076"/>
        <pc:sldMkLst>
          <pc:docMk/>
          <pc:sldMk cId="2347584159" sldId="291"/>
        </pc:sldMkLst>
        <pc:picChg chg="add mod">
          <ac:chgData name="Adam Duby" userId="87642d6138555b37" providerId="LiveId" clId="{20E64EA4-172A-4C67-859D-F4B6BCF3A0C8}" dt="2020-03-05T22:02:33.346" v="3138" actId="1076"/>
          <ac:picMkLst>
            <pc:docMk/>
            <pc:sldMk cId="2347584159" sldId="291"/>
            <ac:picMk id="5" creationId="{97E910B7-8199-4189-9304-6BBEF222A409}"/>
          </ac:picMkLst>
        </pc:picChg>
      </pc:sldChg>
      <pc:sldChg chg="del">
        <pc:chgData name="Adam Duby" userId="87642d6138555b37" providerId="LiveId" clId="{20E64EA4-172A-4C67-859D-F4B6BCF3A0C8}" dt="2020-03-05T22:33:54.811" v="3759" actId="47"/>
        <pc:sldMkLst>
          <pc:docMk/>
          <pc:sldMk cId="1300359213" sldId="292"/>
        </pc:sldMkLst>
      </pc:sldChg>
      <pc:sldChg chg="modSp add mod">
        <pc:chgData name="Adam Duby" userId="87642d6138555b37" providerId="LiveId" clId="{20E64EA4-172A-4C67-859D-F4B6BCF3A0C8}" dt="2020-03-05T20:02:53.073" v="975" actId="20577"/>
        <pc:sldMkLst>
          <pc:docMk/>
          <pc:sldMk cId="916965919" sldId="293"/>
        </pc:sldMkLst>
        <pc:spChg chg="mod">
          <ac:chgData name="Adam Duby" userId="87642d6138555b37" providerId="LiveId" clId="{20E64EA4-172A-4C67-859D-F4B6BCF3A0C8}" dt="2020-03-05T20:02:53.073" v="975" actId="20577"/>
          <ac:spMkLst>
            <pc:docMk/>
            <pc:sldMk cId="916965919" sldId="293"/>
            <ac:spMk id="3" creationId="{8D31DF4C-7AC7-4832-A8C5-35217A6E911E}"/>
          </ac:spMkLst>
        </pc:spChg>
      </pc:sldChg>
      <pc:sldChg chg="addSp delSp modSp add mod">
        <pc:chgData name="Adam Duby" userId="87642d6138555b37" providerId="LiveId" clId="{20E64EA4-172A-4C67-859D-F4B6BCF3A0C8}" dt="2020-03-05T20:31:14.412" v="1945" actId="20577"/>
        <pc:sldMkLst>
          <pc:docMk/>
          <pc:sldMk cId="3101581959" sldId="294"/>
        </pc:sldMkLst>
        <pc:spChg chg="mod">
          <ac:chgData name="Adam Duby" userId="87642d6138555b37" providerId="LiveId" clId="{20E64EA4-172A-4C67-859D-F4B6BCF3A0C8}" dt="2020-03-05T20:29:34.255" v="1823" actId="20577"/>
          <ac:spMkLst>
            <pc:docMk/>
            <pc:sldMk cId="3101581959" sldId="294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0:31:14.412" v="1945" actId="20577"/>
          <ac:spMkLst>
            <pc:docMk/>
            <pc:sldMk cId="3101581959" sldId="294"/>
            <ac:spMk id="3" creationId="{8D31DF4C-7AC7-4832-A8C5-35217A6E911E}"/>
          </ac:spMkLst>
        </pc:spChg>
        <pc:picChg chg="add del mod">
          <ac:chgData name="Adam Duby" userId="87642d6138555b37" providerId="LiveId" clId="{20E64EA4-172A-4C67-859D-F4B6BCF3A0C8}" dt="2020-03-05T20:22:53.505" v="1663" actId="478"/>
          <ac:picMkLst>
            <pc:docMk/>
            <pc:sldMk cId="3101581959" sldId="294"/>
            <ac:picMk id="3074" creationId="{239F207A-E3A0-4599-935F-AB9E3534CEB4}"/>
          </ac:picMkLst>
        </pc:picChg>
      </pc:sldChg>
      <pc:sldChg chg="addSp delSp modSp add mod">
        <pc:chgData name="Adam Duby" userId="87642d6138555b37" providerId="LiveId" clId="{20E64EA4-172A-4C67-859D-F4B6BCF3A0C8}" dt="2020-03-05T22:34:40.978" v="3767" actId="692"/>
        <pc:sldMkLst>
          <pc:docMk/>
          <pc:sldMk cId="3549726855" sldId="295"/>
        </pc:sldMkLst>
        <pc:spChg chg="mod">
          <ac:chgData name="Adam Duby" userId="87642d6138555b37" providerId="LiveId" clId="{20E64EA4-172A-4C67-859D-F4B6BCF3A0C8}" dt="2020-03-05T20:22:59.119" v="1679" actId="20577"/>
          <ac:spMkLst>
            <pc:docMk/>
            <pc:sldMk cId="3549726855" sldId="295"/>
            <ac:spMk id="2" creationId="{07D7B807-29DF-4700-AC2E-91A433231231}"/>
          </ac:spMkLst>
        </pc:spChg>
        <pc:spChg chg="del">
          <ac:chgData name="Adam Duby" userId="87642d6138555b37" providerId="LiveId" clId="{20E64EA4-172A-4C67-859D-F4B6BCF3A0C8}" dt="2020-03-05T20:28:03.855" v="1683" actId="478"/>
          <ac:spMkLst>
            <pc:docMk/>
            <pc:sldMk cId="3549726855" sldId="295"/>
            <ac:spMk id="3" creationId="{8D31DF4C-7AC7-4832-A8C5-35217A6E911E}"/>
          </ac:spMkLst>
        </pc:spChg>
        <pc:spChg chg="del">
          <ac:chgData name="Adam Duby" userId="87642d6138555b37" providerId="LiveId" clId="{20E64EA4-172A-4C67-859D-F4B6BCF3A0C8}" dt="2020-03-05T20:28:11.531" v="1687" actId="478"/>
          <ac:spMkLst>
            <pc:docMk/>
            <pc:sldMk cId="3549726855" sldId="295"/>
            <ac:spMk id="4" creationId="{D762BB30-DCC7-4911-BAF1-B286602C8AB0}"/>
          </ac:spMkLst>
        </pc:spChg>
        <pc:spChg chg="add del mod">
          <ac:chgData name="Adam Duby" userId="87642d6138555b37" providerId="LiveId" clId="{20E64EA4-172A-4C67-859D-F4B6BCF3A0C8}" dt="2020-03-05T20:28:05.459" v="1684" actId="478"/>
          <ac:spMkLst>
            <pc:docMk/>
            <pc:sldMk cId="3549726855" sldId="295"/>
            <ac:spMk id="6" creationId="{3F86F3AB-1EF4-43C9-807B-241AE2C4EAB7}"/>
          </ac:spMkLst>
        </pc:spChg>
        <pc:picChg chg="add del mod">
          <ac:chgData name="Adam Duby" userId="87642d6138555b37" providerId="LiveId" clId="{20E64EA4-172A-4C67-859D-F4B6BCF3A0C8}" dt="2020-03-05T22:34:40.978" v="3767" actId="692"/>
          <ac:picMkLst>
            <pc:docMk/>
            <pc:sldMk cId="3549726855" sldId="295"/>
            <ac:picMk id="3074" creationId="{239F207A-E3A0-4599-935F-AB9E3534CEB4}"/>
          </ac:picMkLst>
        </pc:picChg>
        <pc:picChg chg="add mod">
          <ac:chgData name="Adam Duby" userId="87642d6138555b37" providerId="LiveId" clId="{20E64EA4-172A-4C67-859D-F4B6BCF3A0C8}" dt="2020-03-05T22:34:38.341" v="3766" actId="692"/>
          <ac:picMkLst>
            <pc:docMk/>
            <pc:sldMk cId="3549726855" sldId="295"/>
            <ac:picMk id="4098" creationId="{D55DC99A-1837-4140-8A70-62AF9A3343FD}"/>
          </ac:picMkLst>
        </pc:picChg>
      </pc:sldChg>
      <pc:sldChg chg="modSp add mod">
        <pc:chgData name="Adam Duby" userId="87642d6138555b37" providerId="LiveId" clId="{20E64EA4-172A-4C67-859D-F4B6BCF3A0C8}" dt="2020-03-05T21:38:27.653" v="2816" actId="20577"/>
        <pc:sldMkLst>
          <pc:docMk/>
          <pc:sldMk cId="1494421705" sldId="296"/>
        </pc:sldMkLst>
        <pc:spChg chg="mod">
          <ac:chgData name="Adam Duby" userId="87642d6138555b37" providerId="LiveId" clId="{20E64EA4-172A-4C67-859D-F4B6BCF3A0C8}" dt="2020-03-05T21:38:27.653" v="2816" actId="20577"/>
          <ac:spMkLst>
            <pc:docMk/>
            <pc:sldMk cId="1494421705" sldId="296"/>
            <ac:spMk id="3" creationId="{8D31DF4C-7AC7-4832-A8C5-35217A6E911E}"/>
          </ac:spMkLst>
        </pc:spChg>
      </pc:sldChg>
      <pc:sldChg chg="add">
        <pc:chgData name="Adam Duby" userId="87642d6138555b37" providerId="LiveId" clId="{20E64EA4-172A-4C67-859D-F4B6BCF3A0C8}" dt="2020-03-05T21:18:40.113" v="2341"/>
        <pc:sldMkLst>
          <pc:docMk/>
          <pc:sldMk cId="1598606527" sldId="297"/>
        </pc:sldMkLst>
      </pc:sldChg>
      <pc:sldChg chg="addSp modSp add mod">
        <pc:chgData name="Adam Duby" userId="87642d6138555b37" providerId="LiveId" clId="{20E64EA4-172A-4C67-859D-F4B6BCF3A0C8}" dt="2020-03-05T21:37:53.323" v="2791" actId="14100"/>
        <pc:sldMkLst>
          <pc:docMk/>
          <pc:sldMk cId="1700739314" sldId="298"/>
        </pc:sldMkLst>
        <pc:spChg chg="mod">
          <ac:chgData name="Adam Duby" userId="87642d6138555b37" providerId="LiveId" clId="{20E64EA4-172A-4C67-859D-F4B6BCF3A0C8}" dt="2020-03-05T21:34:55.372" v="2733" actId="20577"/>
          <ac:spMkLst>
            <pc:docMk/>
            <pc:sldMk cId="1700739314" sldId="298"/>
            <ac:spMk id="2" creationId="{07D7B807-29DF-4700-AC2E-91A433231231}"/>
          </ac:spMkLst>
        </pc:spChg>
        <pc:spChg chg="add mod">
          <ac:chgData name="Adam Duby" userId="87642d6138555b37" providerId="LiveId" clId="{20E64EA4-172A-4C67-859D-F4B6BCF3A0C8}" dt="2020-03-05T21:35:35.300" v="2748" actId="692"/>
          <ac:spMkLst>
            <pc:docMk/>
            <pc:sldMk cId="1700739314" sldId="298"/>
            <ac:spMk id="12" creationId="{2F4561CC-5401-414B-AAE8-4625664D7382}"/>
          </ac:spMkLst>
        </pc:spChg>
        <pc:spChg chg="add mod">
          <ac:chgData name="Adam Duby" userId="87642d6138555b37" providerId="LiveId" clId="{20E64EA4-172A-4C67-859D-F4B6BCF3A0C8}" dt="2020-03-05T21:35:47.828" v="2776" actId="20577"/>
          <ac:spMkLst>
            <pc:docMk/>
            <pc:sldMk cId="1700739314" sldId="298"/>
            <ac:spMk id="13" creationId="{EEAF5EB7-E468-42C8-AA9F-6F98D358A082}"/>
          </ac:spMkLst>
        </pc:spChg>
        <pc:spChg chg="add mod">
          <ac:chgData name="Adam Duby" userId="87642d6138555b37" providerId="LiveId" clId="{20E64EA4-172A-4C67-859D-F4B6BCF3A0C8}" dt="2020-03-05T21:37:34.179" v="2782" actId="14100"/>
          <ac:spMkLst>
            <pc:docMk/>
            <pc:sldMk cId="1700739314" sldId="298"/>
            <ac:spMk id="15" creationId="{3DB2FEDA-50AA-4FB4-A472-8E31B813617F}"/>
          </ac:spMkLst>
        </pc:spChg>
        <pc:spChg chg="add mod">
          <ac:chgData name="Adam Duby" userId="87642d6138555b37" providerId="LiveId" clId="{20E64EA4-172A-4C67-859D-F4B6BCF3A0C8}" dt="2020-03-05T21:37:42.019" v="2788" actId="20577"/>
          <ac:spMkLst>
            <pc:docMk/>
            <pc:sldMk cId="1700739314" sldId="298"/>
            <ac:spMk id="16" creationId="{21DD32A5-98F2-46F7-92F5-7477E087BD05}"/>
          </ac:spMkLst>
        </pc:spChg>
        <pc:cxnChg chg="add mod">
          <ac:chgData name="Adam Duby" userId="87642d6138555b37" providerId="LiveId" clId="{20E64EA4-172A-4C67-859D-F4B6BCF3A0C8}" dt="2020-03-05T21:35:56.346" v="2779" actId="14100"/>
          <ac:cxnSpMkLst>
            <pc:docMk/>
            <pc:sldMk cId="1700739314" sldId="298"/>
            <ac:cxnSpMk id="14" creationId="{A7208BE2-9C89-432B-9C65-D7C225526555}"/>
          </ac:cxnSpMkLst>
        </pc:cxnChg>
        <pc:cxnChg chg="add mod">
          <ac:chgData name="Adam Duby" userId="87642d6138555b37" providerId="LiveId" clId="{20E64EA4-172A-4C67-859D-F4B6BCF3A0C8}" dt="2020-03-05T21:37:53.323" v="2791" actId="14100"/>
          <ac:cxnSpMkLst>
            <pc:docMk/>
            <pc:sldMk cId="1700739314" sldId="298"/>
            <ac:cxnSpMk id="17" creationId="{52722B96-427E-4434-8EEB-D27C0B348D6F}"/>
          </ac:cxnSpMkLst>
        </pc:cxnChg>
      </pc:sldChg>
      <pc:sldChg chg="addSp delSp modSp add mod">
        <pc:chgData name="Adam Duby" userId="87642d6138555b37" providerId="LiveId" clId="{20E64EA4-172A-4C67-859D-F4B6BCF3A0C8}" dt="2020-03-05T21:40:21.538" v="2838" actId="1076"/>
        <pc:sldMkLst>
          <pc:docMk/>
          <pc:sldMk cId="4248873260" sldId="299"/>
        </pc:sldMkLst>
        <pc:spChg chg="mod">
          <ac:chgData name="Adam Duby" userId="87642d6138555b37" providerId="LiveId" clId="{20E64EA4-172A-4C67-859D-F4B6BCF3A0C8}" dt="2020-03-05T21:40:12.113" v="2834" actId="20577"/>
          <ac:spMkLst>
            <pc:docMk/>
            <pc:sldMk cId="4248873260" sldId="299"/>
            <ac:spMk id="2" creationId="{07D7B807-29DF-4700-AC2E-91A433231231}"/>
          </ac:spMkLst>
        </pc:spChg>
        <pc:spChg chg="del">
          <ac:chgData name="Adam Duby" userId="87642d6138555b37" providerId="LiveId" clId="{20E64EA4-172A-4C67-859D-F4B6BCF3A0C8}" dt="2020-03-05T21:40:17.651" v="2836" actId="478"/>
          <ac:spMkLst>
            <pc:docMk/>
            <pc:sldMk cId="4248873260" sldId="299"/>
            <ac:spMk id="6" creationId="{7BB23C1B-BB13-4E51-90B2-98241469D3CC}"/>
          </ac:spMkLst>
        </pc:spChg>
        <pc:spChg chg="del">
          <ac:chgData name="Adam Duby" userId="87642d6138555b37" providerId="LiveId" clId="{20E64EA4-172A-4C67-859D-F4B6BCF3A0C8}" dt="2020-03-05T21:40:17.651" v="2836" actId="478"/>
          <ac:spMkLst>
            <pc:docMk/>
            <pc:sldMk cId="4248873260" sldId="299"/>
            <ac:spMk id="7" creationId="{9AFF5C24-BE30-49FA-89E6-1814181E3988}"/>
          </ac:spMkLst>
        </pc:spChg>
        <pc:spChg chg="del">
          <ac:chgData name="Adam Duby" userId="87642d6138555b37" providerId="LiveId" clId="{20E64EA4-172A-4C67-859D-F4B6BCF3A0C8}" dt="2020-03-05T21:40:17.651" v="2836" actId="478"/>
          <ac:spMkLst>
            <pc:docMk/>
            <pc:sldMk cId="4248873260" sldId="299"/>
            <ac:spMk id="10" creationId="{E2530627-78D1-44E4-AFA1-D6ECB32CE3AA}"/>
          </ac:spMkLst>
        </pc:spChg>
        <pc:spChg chg="del">
          <ac:chgData name="Adam Duby" userId="87642d6138555b37" providerId="LiveId" clId="{20E64EA4-172A-4C67-859D-F4B6BCF3A0C8}" dt="2020-03-05T21:40:17.651" v="2836" actId="478"/>
          <ac:spMkLst>
            <pc:docMk/>
            <pc:sldMk cId="4248873260" sldId="299"/>
            <ac:spMk id="12" creationId="{2F4561CC-5401-414B-AAE8-4625664D7382}"/>
          </ac:spMkLst>
        </pc:spChg>
        <pc:spChg chg="del">
          <ac:chgData name="Adam Duby" userId="87642d6138555b37" providerId="LiveId" clId="{20E64EA4-172A-4C67-859D-F4B6BCF3A0C8}" dt="2020-03-05T21:40:17.651" v="2836" actId="478"/>
          <ac:spMkLst>
            <pc:docMk/>
            <pc:sldMk cId="4248873260" sldId="299"/>
            <ac:spMk id="13" creationId="{EEAF5EB7-E468-42C8-AA9F-6F98D358A082}"/>
          </ac:spMkLst>
        </pc:spChg>
        <pc:spChg chg="del">
          <ac:chgData name="Adam Duby" userId="87642d6138555b37" providerId="LiveId" clId="{20E64EA4-172A-4C67-859D-F4B6BCF3A0C8}" dt="2020-03-05T21:40:17.651" v="2836" actId="478"/>
          <ac:spMkLst>
            <pc:docMk/>
            <pc:sldMk cId="4248873260" sldId="299"/>
            <ac:spMk id="15" creationId="{3DB2FEDA-50AA-4FB4-A472-8E31B813617F}"/>
          </ac:spMkLst>
        </pc:spChg>
        <pc:spChg chg="del">
          <ac:chgData name="Adam Duby" userId="87642d6138555b37" providerId="LiveId" clId="{20E64EA4-172A-4C67-859D-F4B6BCF3A0C8}" dt="2020-03-05T21:40:17.651" v="2836" actId="478"/>
          <ac:spMkLst>
            <pc:docMk/>
            <pc:sldMk cId="4248873260" sldId="299"/>
            <ac:spMk id="16" creationId="{21DD32A5-98F2-46F7-92F5-7477E087BD05}"/>
          </ac:spMkLst>
        </pc:spChg>
        <pc:spChg chg="add mod">
          <ac:chgData name="Adam Duby" userId="87642d6138555b37" providerId="LiveId" clId="{20E64EA4-172A-4C67-859D-F4B6BCF3A0C8}" dt="2020-03-05T21:40:21.538" v="2838" actId="1076"/>
          <ac:spMkLst>
            <pc:docMk/>
            <pc:sldMk cId="4248873260" sldId="299"/>
            <ac:spMk id="20" creationId="{A3AD6BA0-BC35-4F52-8016-D6C6F7494F0E}"/>
          </ac:spMkLst>
        </pc:spChg>
        <pc:spChg chg="add mod">
          <ac:chgData name="Adam Duby" userId="87642d6138555b37" providerId="LiveId" clId="{20E64EA4-172A-4C67-859D-F4B6BCF3A0C8}" dt="2020-03-05T21:40:21.538" v="2838" actId="1076"/>
          <ac:spMkLst>
            <pc:docMk/>
            <pc:sldMk cId="4248873260" sldId="299"/>
            <ac:spMk id="21" creationId="{3F3B01EB-B1F1-492D-9AC7-C4938A6DF559}"/>
          </ac:spMkLst>
        </pc:spChg>
        <pc:picChg chg="del">
          <ac:chgData name="Adam Duby" userId="87642d6138555b37" providerId="LiveId" clId="{20E64EA4-172A-4C67-859D-F4B6BCF3A0C8}" dt="2020-03-05T21:40:14.212" v="2835" actId="478"/>
          <ac:picMkLst>
            <pc:docMk/>
            <pc:sldMk cId="4248873260" sldId="299"/>
            <ac:picMk id="5" creationId="{34393139-F8A0-476A-AC48-C313C6031364}"/>
          </ac:picMkLst>
        </pc:picChg>
        <pc:picChg chg="add mod">
          <ac:chgData name="Adam Duby" userId="87642d6138555b37" providerId="LiveId" clId="{20E64EA4-172A-4C67-859D-F4B6BCF3A0C8}" dt="2020-03-05T21:40:21.538" v="2838" actId="1076"/>
          <ac:picMkLst>
            <pc:docMk/>
            <pc:sldMk cId="4248873260" sldId="299"/>
            <ac:picMk id="18" creationId="{75A77D2E-E1DD-42ED-BE64-F20E5B8A62A2}"/>
          </ac:picMkLst>
        </pc:picChg>
        <pc:picChg chg="add mod">
          <ac:chgData name="Adam Duby" userId="87642d6138555b37" providerId="LiveId" clId="{20E64EA4-172A-4C67-859D-F4B6BCF3A0C8}" dt="2020-03-05T21:40:21.538" v="2838" actId="1076"/>
          <ac:picMkLst>
            <pc:docMk/>
            <pc:sldMk cId="4248873260" sldId="299"/>
            <ac:picMk id="19" creationId="{8DA9717C-7D2F-4D36-9D30-7FA39C92FD22}"/>
          </ac:picMkLst>
        </pc:picChg>
        <pc:picChg chg="add mod">
          <ac:chgData name="Adam Duby" userId="87642d6138555b37" providerId="LiveId" clId="{20E64EA4-172A-4C67-859D-F4B6BCF3A0C8}" dt="2020-03-05T21:40:21.538" v="2838" actId="1076"/>
          <ac:picMkLst>
            <pc:docMk/>
            <pc:sldMk cId="4248873260" sldId="299"/>
            <ac:picMk id="22" creationId="{CBA467B7-A17F-441A-9062-1FCBEB9A7093}"/>
          </ac:picMkLst>
        </pc:picChg>
        <pc:cxnChg chg="del">
          <ac:chgData name="Adam Duby" userId="87642d6138555b37" providerId="LiveId" clId="{20E64EA4-172A-4C67-859D-F4B6BCF3A0C8}" dt="2020-03-05T21:40:17.651" v="2836" actId="478"/>
          <ac:cxnSpMkLst>
            <pc:docMk/>
            <pc:sldMk cId="4248873260" sldId="299"/>
            <ac:cxnSpMk id="9" creationId="{9A03D1DF-EB3D-4283-86A2-D772630A7935}"/>
          </ac:cxnSpMkLst>
        </pc:cxnChg>
        <pc:cxnChg chg="del mod">
          <ac:chgData name="Adam Duby" userId="87642d6138555b37" providerId="LiveId" clId="{20E64EA4-172A-4C67-859D-F4B6BCF3A0C8}" dt="2020-03-05T21:40:17.651" v="2836" actId="478"/>
          <ac:cxnSpMkLst>
            <pc:docMk/>
            <pc:sldMk cId="4248873260" sldId="299"/>
            <ac:cxnSpMk id="11" creationId="{A5F798D9-FE87-4B31-99F0-B553EBCEA66E}"/>
          </ac:cxnSpMkLst>
        </pc:cxnChg>
        <pc:cxnChg chg="del mod">
          <ac:chgData name="Adam Duby" userId="87642d6138555b37" providerId="LiveId" clId="{20E64EA4-172A-4C67-859D-F4B6BCF3A0C8}" dt="2020-03-05T21:40:17.651" v="2836" actId="478"/>
          <ac:cxnSpMkLst>
            <pc:docMk/>
            <pc:sldMk cId="4248873260" sldId="299"/>
            <ac:cxnSpMk id="14" creationId="{A7208BE2-9C89-432B-9C65-D7C225526555}"/>
          </ac:cxnSpMkLst>
        </pc:cxnChg>
        <pc:cxnChg chg="del mod">
          <ac:chgData name="Adam Duby" userId="87642d6138555b37" providerId="LiveId" clId="{20E64EA4-172A-4C67-859D-F4B6BCF3A0C8}" dt="2020-03-05T21:40:17.651" v="2836" actId="478"/>
          <ac:cxnSpMkLst>
            <pc:docMk/>
            <pc:sldMk cId="4248873260" sldId="299"/>
            <ac:cxnSpMk id="17" creationId="{52722B96-427E-4434-8EEB-D27C0B348D6F}"/>
          </ac:cxnSpMkLst>
        </pc:cxnChg>
      </pc:sldChg>
      <pc:sldChg chg="modSp add del mod">
        <pc:chgData name="Adam Duby" userId="87642d6138555b37" providerId="LiveId" clId="{20E64EA4-172A-4C67-859D-F4B6BCF3A0C8}" dt="2020-03-05T21:43:29.903" v="2858" actId="47"/>
        <pc:sldMkLst>
          <pc:docMk/>
          <pc:sldMk cId="1408919804" sldId="300"/>
        </pc:sldMkLst>
        <pc:spChg chg="mod">
          <ac:chgData name="Adam Duby" userId="87642d6138555b37" providerId="LiveId" clId="{20E64EA4-172A-4C67-859D-F4B6BCF3A0C8}" dt="2020-03-05T21:40:43.774" v="2848" actId="20577"/>
          <ac:spMkLst>
            <pc:docMk/>
            <pc:sldMk cId="1408919804" sldId="300"/>
            <ac:spMk id="2" creationId="{07D7B807-29DF-4700-AC2E-91A433231231}"/>
          </ac:spMkLst>
        </pc:spChg>
      </pc:sldChg>
      <pc:sldChg chg="addSp delSp modSp add mod">
        <pc:chgData name="Adam Duby" userId="87642d6138555b37" providerId="LiveId" clId="{20E64EA4-172A-4C67-859D-F4B6BCF3A0C8}" dt="2020-03-05T21:43:20.357" v="2857" actId="14100"/>
        <pc:sldMkLst>
          <pc:docMk/>
          <pc:sldMk cId="2025805" sldId="301"/>
        </pc:sldMkLst>
        <pc:spChg chg="del">
          <ac:chgData name="Adam Duby" userId="87642d6138555b37" providerId="LiveId" clId="{20E64EA4-172A-4C67-859D-F4B6BCF3A0C8}" dt="2020-03-05T21:43:08.793" v="2851" actId="478"/>
          <ac:spMkLst>
            <pc:docMk/>
            <pc:sldMk cId="2025805" sldId="301"/>
            <ac:spMk id="20" creationId="{A3AD6BA0-BC35-4F52-8016-D6C6F7494F0E}"/>
          </ac:spMkLst>
        </pc:spChg>
        <pc:spChg chg="mod">
          <ac:chgData name="Adam Duby" userId="87642d6138555b37" providerId="LiveId" clId="{20E64EA4-172A-4C67-859D-F4B6BCF3A0C8}" dt="2020-03-05T21:43:12.761" v="2853" actId="1076"/>
          <ac:spMkLst>
            <pc:docMk/>
            <pc:sldMk cId="2025805" sldId="301"/>
            <ac:spMk id="21" creationId="{3F3B01EB-B1F1-492D-9AC7-C4938A6DF559}"/>
          </ac:spMkLst>
        </pc:spChg>
        <pc:grpChg chg="add mod">
          <ac:chgData name="Adam Duby" userId="87642d6138555b37" providerId="LiveId" clId="{20E64EA4-172A-4C67-859D-F4B6BCF3A0C8}" dt="2020-03-05T21:43:20.357" v="2857" actId="14100"/>
          <ac:grpSpMkLst>
            <pc:docMk/>
            <pc:sldMk cId="2025805" sldId="301"/>
            <ac:grpSpMk id="9" creationId="{5310E312-73A9-4925-BA47-58EF7DE86C65}"/>
          </ac:grpSpMkLst>
        </pc:grpChg>
        <pc:picChg chg="mod">
          <ac:chgData name="Adam Duby" userId="87642d6138555b37" providerId="LiveId" clId="{20E64EA4-172A-4C67-859D-F4B6BCF3A0C8}" dt="2020-03-05T21:43:12.761" v="2853" actId="1076"/>
          <ac:picMkLst>
            <pc:docMk/>
            <pc:sldMk cId="2025805" sldId="301"/>
            <ac:picMk id="18" creationId="{75A77D2E-E1DD-42ED-BE64-F20E5B8A62A2}"/>
          </ac:picMkLst>
        </pc:picChg>
        <pc:picChg chg="del">
          <ac:chgData name="Adam Duby" userId="87642d6138555b37" providerId="LiveId" clId="{20E64EA4-172A-4C67-859D-F4B6BCF3A0C8}" dt="2020-03-05T21:43:08.793" v="2851" actId="478"/>
          <ac:picMkLst>
            <pc:docMk/>
            <pc:sldMk cId="2025805" sldId="301"/>
            <ac:picMk id="19" creationId="{8DA9717C-7D2F-4D36-9D30-7FA39C92FD22}"/>
          </ac:picMkLst>
        </pc:picChg>
        <pc:picChg chg="del">
          <ac:chgData name="Adam Duby" userId="87642d6138555b37" providerId="LiveId" clId="{20E64EA4-172A-4C67-859D-F4B6BCF3A0C8}" dt="2020-03-05T21:43:07.050" v="2850" actId="478"/>
          <ac:picMkLst>
            <pc:docMk/>
            <pc:sldMk cId="2025805" sldId="301"/>
            <ac:picMk id="22" creationId="{CBA467B7-A17F-441A-9062-1FCBEB9A7093}"/>
          </ac:picMkLst>
        </pc:picChg>
      </pc:sldChg>
      <pc:sldChg chg="addSp delSp modSp add mod">
        <pc:chgData name="Adam Duby" userId="87642d6138555b37" providerId="LiveId" clId="{20E64EA4-172A-4C67-859D-F4B6BCF3A0C8}" dt="2020-03-05T21:46:30.505" v="2885" actId="1076"/>
        <pc:sldMkLst>
          <pc:docMk/>
          <pc:sldMk cId="1017913648" sldId="302"/>
        </pc:sldMkLst>
        <pc:spChg chg="mod">
          <ac:chgData name="Adam Duby" userId="87642d6138555b37" providerId="LiveId" clId="{20E64EA4-172A-4C67-859D-F4B6BCF3A0C8}" dt="2020-03-05T21:46:13.873" v="2883" actId="20577"/>
          <ac:spMkLst>
            <pc:docMk/>
            <pc:sldMk cId="1017913648" sldId="302"/>
            <ac:spMk id="2" creationId="{07D7B807-29DF-4700-AC2E-91A433231231}"/>
          </ac:spMkLst>
        </pc:spChg>
        <pc:spChg chg="del">
          <ac:chgData name="Adam Duby" userId="87642d6138555b37" providerId="LiveId" clId="{20E64EA4-172A-4C67-859D-F4B6BCF3A0C8}" dt="2020-03-05T21:45:02.873" v="2860" actId="478"/>
          <ac:spMkLst>
            <pc:docMk/>
            <pc:sldMk cId="1017913648" sldId="302"/>
            <ac:spMk id="21" creationId="{3F3B01EB-B1F1-492D-9AC7-C4938A6DF559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56" creationId="{867DA7C4-3E6E-4B88-9022-C4FF0712FA35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57" creationId="{83044E6C-39AC-4957-9732-24F5DBE1DC70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58" creationId="{39C016C5-F4C3-4B35-8A76-042C5AB36B52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59" creationId="{6924230E-96F9-4D6C-99C9-02997A7BE956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60" creationId="{2C2ED689-2260-4B25-8911-70486F7233D3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61" creationId="{EA0D8AA7-CA8E-4CCE-A49C-D22592C5E961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62" creationId="{272B0E98-393C-402C-8691-F72BE560BD19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63" creationId="{3A4E0897-C01B-4FEE-ABF8-DEE83817182C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64" creationId="{2F719094-EDD8-4007-AD70-4A835BEFE26C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65" creationId="{3D60F539-5212-4B09-8789-562C3B73BF6B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66" creationId="{972C749E-3C3F-4931-AC95-44E19D631102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71" creationId="{62EA7C1D-F995-485A-ACAD-F6FEF8E127A7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72" creationId="{FF9ECC06-FBF3-4BB5-9623-4379522F003E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77" creationId="{B7CA2095-77AF-45E0-83F8-6C82B2B39416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78" creationId="{BD389158-A98C-4796-A5C0-44EABC769628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79" creationId="{42287779-D140-41E6-B3F7-DB821AED6207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0" creationId="{6825BF20-791F-4695-ABDC-2995EAC1A1D7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1" creationId="{B20A4196-FBD7-4594-8B19-F2C507F956CC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2" creationId="{3A199F99-4CD6-4DA8-8F8B-031378C99B03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3" creationId="{3B21B800-CAE7-4251-B043-434F39BB21F4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4" creationId="{2B26649C-27B9-4AF4-AC31-0D6639020E01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5" creationId="{7A39B6C4-0D8A-49D4-9FFE-FC8E8DE9BA1E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6" creationId="{B8F114B4-0D9D-4D47-B35E-CA10E6195D05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7" creationId="{ECEE0D99-1759-40A4-9300-43B14D60AC9D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8" creationId="{4842966C-F1F6-46D9-B98C-C167F1E1E3C4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89" creationId="{702F0F72-E8BE-4EF8-BA66-1272F6361E0F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90" creationId="{64D1EAAF-14D3-46BD-BB5D-A3D0CD7FE226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91" creationId="{F02FE5A7-94EE-4001-82EF-3C8C4F00A7BB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92" creationId="{F3EE4580-5933-4EAB-A8C1-60EB3F4FB5CA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93" creationId="{BFFDFAE8-518C-43F4-A28D-4B9592F2110F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94" creationId="{0ECA48F6-9495-4D19-8ED3-F34CE243D7F3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95" creationId="{4CBA2B78-BF79-470E-AA91-512ED70410E6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97" creationId="{2B5344F2-E886-42FD-A4DE-C8B3D698CB25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104" creationId="{6F4C8586-FBCE-4220-B4B3-A0634C0F5F3C}"/>
          </ac:spMkLst>
        </pc:spChg>
        <pc:spChg chg="add del">
          <ac:chgData name="Adam Duby" userId="87642d6138555b37" providerId="LiveId" clId="{20E64EA4-172A-4C67-859D-F4B6BCF3A0C8}" dt="2020-03-05T21:45:48.357" v="2862"/>
          <ac:spMkLst>
            <pc:docMk/>
            <pc:sldMk cId="1017913648" sldId="302"/>
            <ac:spMk id="111" creationId="{A7E57B33-C68F-40BA-AC38-2D670C7405E9}"/>
          </ac:spMkLst>
        </pc:spChg>
        <pc:grpChg chg="del">
          <ac:chgData name="Adam Duby" userId="87642d6138555b37" providerId="LiveId" clId="{20E64EA4-172A-4C67-859D-F4B6BCF3A0C8}" dt="2020-03-05T21:45:02.873" v="2860" actId="478"/>
          <ac:grpSpMkLst>
            <pc:docMk/>
            <pc:sldMk cId="1017913648" sldId="302"/>
            <ac:grpSpMk id="9" creationId="{5310E312-73A9-4925-BA47-58EF7DE86C65}"/>
          </ac:grpSpMkLst>
        </pc:grpChg>
        <pc:picChg chg="add mod">
          <ac:chgData name="Adam Duby" userId="87642d6138555b37" providerId="LiveId" clId="{20E64EA4-172A-4C67-859D-F4B6BCF3A0C8}" dt="2020-03-05T21:46:30.505" v="2885" actId="1076"/>
          <ac:picMkLst>
            <pc:docMk/>
            <pc:sldMk cId="1017913648" sldId="302"/>
            <ac:picMk id="3" creationId="{5521EB3A-D29D-44DF-8088-B27101776D8C}"/>
          </ac:picMkLst>
        </pc:picChg>
        <pc:picChg chg="del">
          <ac:chgData name="Adam Duby" userId="87642d6138555b37" providerId="LiveId" clId="{20E64EA4-172A-4C67-859D-F4B6BCF3A0C8}" dt="2020-03-05T21:45:02.873" v="2860" actId="478"/>
          <ac:picMkLst>
            <pc:docMk/>
            <pc:sldMk cId="1017913648" sldId="302"/>
            <ac:picMk id="18" creationId="{75A77D2E-E1DD-42ED-BE64-F20E5B8A62A2}"/>
          </ac:picMkLst>
        </pc:pic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67" creationId="{DC533789-C3A3-45C4-8145-C081BABBD534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68" creationId="{C6C20718-9E5B-49EB-B9C2-9E7B5308F268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69" creationId="{87770362-ECEE-494B-9602-BEBDCA9EC406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70" creationId="{442CEF3A-AA5B-4FBC-818A-3E5551AC64CA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73" creationId="{B7354074-24C9-40FE-9705-0EBD53E76B0D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74" creationId="{29D395F3-1AB1-4F1A-8702-3AEDB15BA75D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75" creationId="{945DEE0C-57A2-4BBB-9E3D-E9A422DEDF97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76" creationId="{7A31CC40-FDF0-4D0A-95F0-AC0B985B6EC9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96" creationId="{61066460-4CA0-443E-9727-B5D226D93839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98" creationId="{0DBCAA40-57AD-433C-8290-F5CCC7181E6D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99" creationId="{0BB6E1E5-5187-422A-A798-45E1ED4D43A9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0" creationId="{A98D2DC3-97ED-4C16-A617-E6A7C63A9019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1" creationId="{F7A1FD8A-0E20-43B5-814F-3FE9572ABB7E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2" creationId="{D72E5548-2F8B-4A86-8EA9-658B158D149D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3" creationId="{E38757C7-6331-4A26-88EE-4F99BF7D27B5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5" creationId="{7F68C7BF-D796-4173-B100-29DA0FD49112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6" creationId="{E89D3C1B-AAD1-4CCD-81BA-BCB287023665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7" creationId="{7135CE45-6C3A-4ABB-802B-256F02FBD5A0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8" creationId="{7C23673A-A319-40BE-86EF-4C1B119CB012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09" creationId="{A28E3D38-4B68-4F76-BA65-AE119A2F5E2B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10" creationId="{B1DFA330-F71E-4FD5-BD11-1142C4C09D2E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12" creationId="{22536480-B8F2-45C6-BCA0-3F0002B59554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13" creationId="{DE2B63DE-87A2-4733-A70F-A77165E244A5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14" creationId="{1E80D709-2B0B-40AD-A41F-5956F96A156A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15" creationId="{DE471A68-62FF-4888-A350-73F4DECE607C}"/>
          </ac:cxnSpMkLst>
        </pc:cxnChg>
        <pc:cxnChg chg="add del">
          <ac:chgData name="Adam Duby" userId="87642d6138555b37" providerId="LiveId" clId="{20E64EA4-172A-4C67-859D-F4B6BCF3A0C8}" dt="2020-03-05T21:45:48.357" v="2862"/>
          <ac:cxnSpMkLst>
            <pc:docMk/>
            <pc:sldMk cId="1017913648" sldId="302"/>
            <ac:cxnSpMk id="116" creationId="{76385ED5-5F39-46DC-96A5-28DA1963118C}"/>
          </ac:cxnSpMkLst>
        </pc:cxnChg>
      </pc:sldChg>
      <pc:sldChg chg="addSp modSp add mod">
        <pc:chgData name="Adam Duby" userId="87642d6138555b37" providerId="LiveId" clId="{20E64EA4-172A-4C67-859D-F4B6BCF3A0C8}" dt="2020-03-05T22:00:14.895" v="3080" actId="14100"/>
        <pc:sldMkLst>
          <pc:docMk/>
          <pc:sldMk cId="3243970147" sldId="303"/>
        </pc:sldMkLst>
        <pc:spChg chg="mod">
          <ac:chgData name="Adam Duby" userId="87642d6138555b37" providerId="LiveId" clId="{20E64EA4-172A-4C67-859D-F4B6BCF3A0C8}" dt="2020-03-05T21:58:45.936" v="2942" actId="20577"/>
          <ac:spMkLst>
            <pc:docMk/>
            <pc:sldMk cId="3243970147" sldId="303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2:00:07.933" v="3078" actId="20577"/>
          <ac:spMkLst>
            <pc:docMk/>
            <pc:sldMk cId="3243970147" sldId="303"/>
            <ac:spMk id="3" creationId="{8D31DF4C-7AC7-4832-A8C5-35217A6E911E}"/>
          </ac:spMkLst>
        </pc:spChg>
        <pc:picChg chg="add mod">
          <ac:chgData name="Adam Duby" userId="87642d6138555b37" providerId="LiveId" clId="{20E64EA4-172A-4C67-859D-F4B6BCF3A0C8}" dt="2020-03-05T22:00:14.895" v="3080" actId="14100"/>
          <ac:picMkLst>
            <pc:docMk/>
            <pc:sldMk cId="3243970147" sldId="303"/>
            <ac:picMk id="5" creationId="{2B84FBF6-C529-43A1-9ACE-84600A406B43}"/>
          </ac:picMkLst>
        </pc:picChg>
      </pc:sldChg>
      <pc:sldChg chg="addSp delSp modSp add mod">
        <pc:chgData name="Adam Duby" userId="87642d6138555b37" providerId="LiveId" clId="{20E64EA4-172A-4C67-859D-F4B6BCF3A0C8}" dt="2020-03-05T22:01:25.894" v="3135" actId="1076"/>
        <pc:sldMkLst>
          <pc:docMk/>
          <pc:sldMk cId="2377918354" sldId="304"/>
        </pc:sldMkLst>
        <pc:spChg chg="mod">
          <ac:chgData name="Adam Duby" userId="87642d6138555b37" providerId="LiveId" clId="{20E64EA4-172A-4C67-859D-F4B6BCF3A0C8}" dt="2020-03-05T22:00:54.646" v="3129" actId="20577"/>
          <ac:spMkLst>
            <pc:docMk/>
            <pc:sldMk cId="2377918354" sldId="304"/>
            <ac:spMk id="3" creationId="{8D31DF4C-7AC7-4832-A8C5-35217A6E911E}"/>
          </ac:spMkLst>
        </pc:spChg>
        <pc:picChg chg="del">
          <ac:chgData name="Adam Duby" userId="87642d6138555b37" providerId="LiveId" clId="{20E64EA4-172A-4C67-859D-F4B6BCF3A0C8}" dt="2020-03-05T22:00:56.596" v="3130" actId="478"/>
          <ac:picMkLst>
            <pc:docMk/>
            <pc:sldMk cId="2377918354" sldId="304"/>
            <ac:picMk id="5" creationId="{2B84FBF6-C529-43A1-9ACE-84600A406B43}"/>
          </ac:picMkLst>
        </pc:picChg>
        <pc:picChg chg="add mod">
          <ac:chgData name="Adam Duby" userId="87642d6138555b37" providerId="LiveId" clId="{20E64EA4-172A-4C67-859D-F4B6BCF3A0C8}" dt="2020-03-05T22:01:25.894" v="3135" actId="1076"/>
          <ac:picMkLst>
            <pc:docMk/>
            <pc:sldMk cId="2377918354" sldId="304"/>
            <ac:picMk id="6" creationId="{B1A0F7F1-9F84-4312-9837-9B9C5A619897}"/>
          </ac:picMkLst>
        </pc:picChg>
      </pc:sldChg>
      <pc:sldChg chg="addSp modSp add mod">
        <pc:chgData name="Adam Duby" userId="87642d6138555b37" providerId="LiveId" clId="{20E64EA4-172A-4C67-859D-F4B6BCF3A0C8}" dt="2020-03-05T22:11:52.733" v="3216" actId="14100"/>
        <pc:sldMkLst>
          <pc:docMk/>
          <pc:sldMk cId="944860228" sldId="305"/>
        </pc:sldMkLst>
        <pc:spChg chg="mod">
          <ac:chgData name="Adam Duby" userId="87642d6138555b37" providerId="LiveId" clId="{20E64EA4-172A-4C67-859D-F4B6BCF3A0C8}" dt="2020-03-05T22:03:05.068" v="3165" actId="20577"/>
          <ac:spMkLst>
            <pc:docMk/>
            <pc:sldMk cId="944860228" sldId="305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2:11:43.774" v="3213" actId="20577"/>
          <ac:spMkLst>
            <pc:docMk/>
            <pc:sldMk cId="944860228" sldId="305"/>
            <ac:spMk id="3" creationId="{8D31DF4C-7AC7-4832-A8C5-35217A6E911E}"/>
          </ac:spMkLst>
        </pc:spChg>
        <pc:picChg chg="add mod">
          <ac:chgData name="Adam Duby" userId="87642d6138555b37" providerId="LiveId" clId="{20E64EA4-172A-4C67-859D-F4B6BCF3A0C8}" dt="2020-03-05T22:11:52.733" v="3216" actId="14100"/>
          <ac:picMkLst>
            <pc:docMk/>
            <pc:sldMk cId="944860228" sldId="305"/>
            <ac:picMk id="5" creationId="{DF59F8E5-B242-4A26-81B3-04E95BEA7A9F}"/>
          </ac:picMkLst>
        </pc:picChg>
      </pc:sldChg>
      <pc:sldChg chg="addSp delSp modSp add mod">
        <pc:chgData name="Adam Duby" userId="87642d6138555b37" providerId="LiveId" clId="{20E64EA4-172A-4C67-859D-F4B6BCF3A0C8}" dt="2020-03-05T22:16:24.789" v="3395" actId="1076"/>
        <pc:sldMkLst>
          <pc:docMk/>
          <pc:sldMk cId="975425274" sldId="306"/>
        </pc:sldMkLst>
        <pc:spChg chg="mod">
          <ac:chgData name="Adam Duby" userId="87642d6138555b37" providerId="LiveId" clId="{20E64EA4-172A-4C67-859D-F4B6BCF3A0C8}" dt="2020-03-05T22:15:01.659" v="3224" actId="20577"/>
          <ac:spMkLst>
            <pc:docMk/>
            <pc:sldMk cId="975425274" sldId="306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2:16:19.070" v="3392" actId="20577"/>
          <ac:spMkLst>
            <pc:docMk/>
            <pc:sldMk cId="975425274" sldId="306"/>
            <ac:spMk id="3" creationId="{8D31DF4C-7AC7-4832-A8C5-35217A6E911E}"/>
          </ac:spMkLst>
        </pc:spChg>
        <pc:picChg chg="del">
          <ac:chgData name="Adam Duby" userId="87642d6138555b37" providerId="LiveId" clId="{20E64EA4-172A-4C67-859D-F4B6BCF3A0C8}" dt="2020-03-05T22:15:56.106" v="3302" actId="478"/>
          <ac:picMkLst>
            <pc:docMk/>
            <pc:sldMk cId="975425274" sldId="306"/>
            <ac:picMk id="5" creationId="{DF59F8E5-B242-4A26-81B3-04E95BEA7A9F}"/>
          </ac:picMkLst>
        </pc:picChg>
        <pc:picChg chg="add mod">
          <ac:chgData name="Adam Duby" userId="87642d6138555b37" providerId="LiveId" clId="{20E64EA4-172A-4C67-859D-F4B6BCF3A0C8}" dt="2020-03-05T22:16:24.789" v="3395" actId="1076"/>
          <ac:picMkLst>
            <pc:docMk/>
            <pc:sldMk cId="975425274" sldId="306"/>
            <ac:picMk id="6" creationId="{A910450C-0DEE-4BFF-AD98-D7BA76587FE6}"/>
          </ac:picMkLst>
        </pc:picChg>
      </pc:sldChg>
      <pc:sldChg chg="addSp delSp modSp add mod">
        <pc:chgData name="Adam Duby" userId="87642d6138555b37" providerId="LiveId" clId="{20E64EA4-172A-4C67-859D-F4B6BCF3A0C8}" dt="2020-03-05T22:17:38.773" v="3408" actId="1076"/>
        <pc:sldMkLst>
          <pc:docMk/>
          <pc:sldMk cId="2545131965" sldId="307"/>
        </pc:sldMkLst>
        <pc:spChg chg="del">
          <ac:chgData name="Adam Duby" userId="87642d6138555b37" providerId="LiveId" clId="{20E64EA4-172A-4C67-859D-F4B6BCF3A0C8}" dt="2020-03-05T22:17:05.376" v="3398" actId="478"/>
          <ac:spMkLst>
            <pc:docMk/>
            <pc:sldMk cId="2545131965" sldId="307"/>
            <ac:spMk id="3" creationId="{8D31DF4C-7AC7-4832-A8C5-35217A6E911E}"/>
          </ac:spMkLst>
        </pc:spChg>
        <pc:spChg chg="add del mod">
          <ac:chgData name="Adam Duby" userId="87642d6138555b37" providerId="LiveId" clId="{20E64EA4-172A-4C67-859D-F4B6BCF3A0C8}" dt="2020-03-05T22:17:06.556" v="3399" actId="478"/>
          <ac:spMkLst>
            <pc:docMk/>
            <pc:sldMk cId="2545131965" sldId="307"/>
            <ac:spMk id="7" creationId="{41535741-5ADF-465C-82B6-D4FF18C08901}"/>
          </ac:spMkLst>
        </pc:spChg>
        <pc:spChg chg="add mod">
          <ac:chgData name="Adam Duby" userId="87642d6138555b37" providerId="LiveId" clId="{20E64EA4-172A-4C67-859D-F4B6BCF3A0C8}" dt="2020-03-05T22:17:16.787" v="3402" actId="255"/>
          <ac:spMkLst>
            <pc:docMk/>
            <pc:sldMk cId="2545131965" sldId="307"/>
            <ac:spMk id="8" creationId="{3B78F7C1-EEDF-4D0C-9998-AC1CB4924588}"/>
          </ac:spMkLst>
        </pc:spChg>
        <pc:spChg chg="add mod">
          <ac:chgData name="Adam Duby" userId="87642d6138555b37" providerId="LiveId" clId="{20E64EA4-172A-4C67-859D-F4B6BCF3A0C8}" dt="2020-03-05T22:17:20.565" v="3403" actId="255"/>
          <ac:spMkLst>
            <pc:docMk/>
            <pc:sldMk cId="2545131965" sldId="307"/>
            <ac:spMk id="10" creationId="{FB8B59B2-23D4-4526-995A-BE33E123DA61}"/>
          </ac:spMkLst>
        </pc:spChg>
        <pc:spChg chg="add mod">
          <ac:chgData name="Adam Duby" userId="87642d6138555b37" providerId="LiveId" clId="{20E64EA4-172A-4C67-859D-F4B6BCF3A0C8}" dt="2020-03-05T22:17:24.300" v="3404" actId="255"/>
          <ac:spMkLst>
            <pc:docMk/>
            <pc:sldMk cId="2545131965" sldId="307"/>
            <ac:spMk id="11" creationId="{44D22390-215B-45DF-9A40-B880CEE870E3}"/>
          </ac:spMkLst>
        </pc:spChg>
        <pc:spChg chg="add mod">
          <ac:chgData name="Adam Duby" userId="87642d6138555b37" providerId="LiveId" clId="{20E64EA4-172A-4C67-859D-F4B6BCF3A0C8}" dt="2020-03-05T22:17:30.919" v="3406" actId="255"/>
          <ac:spMkLst>
            <pc:docMk/>
            <pc:sldMk cId="2545131965" sldId="307"/>
            <ac:spMk id="12" creationId="{E5BBBEDD-0CF9-4C64-9DE3-35007F842C64}"/>
          </ac:spMkLst>
        </pc:spChg>
        <pc:picChg chg="del">
          <ac:chgData name="Adam Duby" userId="87642d6138555b37" providerId="LiveId" clId="{20E64EA4-172A-4C67-859D-F4B6BCF3A0C8}" dt="2020-03-05T22:17:03.519" v="3397" actId="478"/>
          <ac:picMkLst>
            <pc:docMk/>
            <pc:sldMk cId="2545131965" sldId="307"/>
            <ac:picMk id="6" creationId="{A910450C-0DEE-4BFF-AD98-D7BA76587FE6}"/>
          </ac:picMkLst>
        </pc:picChg>
        <pc:picChg chg="add mod">
          <ac:chgData name="Adam Duby" userId="87642d6138555b37" providerId="LiveId" clId="{20E64EA4-172A-4C67-859D-F4B6BCF3A0C8}" dt="2020-03-05T22:17:34.989" v="3407" actId="1076"/>
          <ac:picMkLst>
            <pc:docMk/>
            <pc:sldMk cId="2545131965" sldId="307"/>
            <ac:picMk id="13" creationId="{2157A08A-3AC8-4CEE-8B77-A074B2ED59E7}"/>
          </ac:picMkLst>
        </pc:picChg>
        <pc:cxnChg chg="add mod">
          <ac:chgData name="Adam Duby" userId="87642d6138555b37" providerId="LiveId" clId="{20E64EA4-172A-4C67-859D-F4B6BCF3A0C8}" dt="2020-03-05T22:17:38.773" v="3408" actId="1076"/>
          <ac:cxnSpMkLst>
            <pc:docMk/>
            <pc:sldMk cId="2545131965" sldId="307"/>
            <ac:cxnSpMk id="9" creationId="{A2B8B158-014E-400F-AE34-5268B9CAE628}"/>
          </ac:cxnSpMkLst>
        </pc:cxnChg>
      </pc:sldChg>
      <pc:sldChg chg="addSp delSp modSp add mod">
        <pc:chgData name="Adam Duby" userId="87642d6138555b37" providerId="LiveId" clId="{20E64EA4-172A-4C67-859D-F4B6BCF3A0C8}" dt="2020-03-05T22:30:19.687" v="3647" actId="20577"/>
        <pc:sldMkLst>
          <pc:docMk/>
          <pc:sldMk cId="464023853" sldId="308"/>
        </pc:sldMkLst>
        <pc:spChg chg="mod">
          <ac:chgData name="Adam Duby" userId="87642d6138555b37" providerId="LiveId" clId="{20E64EA4-172A-4C67-859D-F4B6BCF3A0C8}" dt="2020-03-05T22:30:19.687" v="3647" actId="20577"/>
          <ac:spMkLst>
            <pc:docMk/>
            <pc:sldMk cId="464023853" sldId="308"/>
            <ac:spMk id="2" creationId="{07D7B807-29DF-4700-AC2E-91A433231231}"/>
          </ac:spMkLst>
        </pc:spChg>
        <pc:spChg chg="del">
          <ac:chgData name="Adam Duby" userId="87642d6138555b37" providerId="LiveId" clId="{20E64EA4-172A-4C67-859D-F4B6BCF3A0C8}" dt="2020-03-05T22:29:45.514" v="3622" actId="478"/>
          <ac:spMkLst>
            <pc:docMk/>
            <pc:sldMk cId="464023853" sldId="308"/>
            <ac:spMk id="3" creationId="{8D31DF4C-7AC7-4832-A8C5-35217A6E911E}"/>
          </ac:spMkLst>
        </pc:spChg>
        <pc:spChg chg="add del mod">
          <ac:chgData name="Adam Duby" userId="87642d6138555b37" providerId="LiveId" clId="{20E64EA4-172A-4C67-859D-F4B6BCF3A0C8}" dt="2020-03-05T22:29:46.674" v="3623" actId="478"/>
          <ac:spMkLst>
            <pc:docMk/>
            <pc:sldMk cId="464023853" sldId="308"/>
            <ac:spMk id="6" creationId="{34238324-B8F4-4C81-8D58-56FDBF9C37A9}"/>
          </ac:spMkLst>
        </pc:spChg>
        <pc:picChg chg="add mod">
          <ac:chgData name="Adam Duby" userId="87642d6138555b37" providerId="LiveId" clId="{20E64EA4-172A-4C67-859D-F4B6BCF3A0C8}" dt="2020-03-05T22:29:51.307" v="3626" actId="14100"/>
          <ac:picMkLst>
            <pc:docMk/>
            <pc:sldMk cId="464023853" sldId="308"/>
            <ac:picMk id="7" creationId="{E37EAF35-FDE5-41B1-B69A-EF50325FDD19}"/>
          </ac:picMkLst>
        </pc:picChg>
      </pc:sldChg>
      <pc:sldChg chg="addSp delSp modSp add mod">
        <pc:chgData name="Adam Duby" userId="87642d6138555b37" providerId="LiveId" clId="{20E64EA4-172A-4C67-859D-F4B6BCF3A0C8}" dt="2020-03-05T22:33:39.580" v="3758" actId="1076"/>
        <pc:sldMkLst>
          <pc:docMk/>
          <pc:sldMk cId="3240428484" sldId="309"/>
        </pc:sldMkLst>
        <pc:spChg chg="mod">
          <ac:chgData name="Adam Duby" userId="87642d6138555b37" providerId="LiveId" clId="{20E64EA4-172A-4C67-859D-F4B6BCF3A0C8}" dt="2020-03-05T22:32:50.931" v="3755" actId="313"/>
          <ac:spMkLst>
            <pc:docMk/>
            <pc:sldMk cId="3240428484" sldId="309"/>
            <ac:spMk id="2" creationId="{07D7B807-29DF-4700-AC2E-91A433231231}"/>
          </ac:spMkLst>
        </pc:spChg>
        <pc:spChg chg="add mod">
          <ac:chgData name="Adam Duby" userId="87642d6138555b37" providerId="LiveId" clId="{20E64EA4-172A-4C67-859D-F4B6BCF3A0C8}" dt="2020-03-05T22:33:39.580" v="3758" actId="1076"/>
          <ac:spMkLst>
            <pc:docMk/>
            <pc:sldMk cId="3240428484" sldId="309"/>
            <ac:spMk id="5" creationId="{854A4A24-6DED-4D71-9AA4-45AF593FF16A}"/>
          </ac:spMkLst>
        </pc:spChg>
        <pc:spChg chg="add mod">
          <ac:chgData name="Adam Duby" userId="87642d6138555b37" providerId="LiveId" clId="{20E64EA4-172A-4C67-859D-F4B6BCF3A0C8}" dt="2020-03-05T22:33:39.580" v="3758" actId="1076"/>
          <ac:spMkLst>
            <pc:docMk/>
            <pc:sldMk cId="3240428484" sldId="309"/>
            <ac:spMk id="9" creationId="{26B5ADF9-60EB-4083-9CBD-AA9176B30961}"/>
          </ac:spMkLst>
        </pc:spChg>
        <pc:picChg chg="add mod">
          <ac:chgData name="Adam Duby" userId="87642d6138555b37" providerId="LiveId" clId="{20E64EA4-172A-4C67-859D-F4B6BCF3A0C8}" dt="2020-03-05T22:33:39.580" v="3758" actId="1076"/>
          <ac:picMkLst>
            <pc:docMk/>
            <pc:sldMk cId="3240428484" sldId="309"/>
            <ac:picMk id="6" creationId="{17AA85C8-ED59-4C42-85B5-425F3651DF04}"/>
          </ac:picMkLst>
        </pc:picChg>
        <pc:picChg chg="del">
          <ac:chgData name="Adam Duby" userId="87642d6138555b37" providerId="LiveId" clId="{20E64EA4-172A-4C67-859D-F4B6BCF3A0C8}" dt="2020-03-05T22:31:05.637" v="3649" actId="478"/>
          <ac:picMkLst>
            <pc:docMk/>
            <pc:sldMk cId="3240428484" sldId="309"/>
            <ac:picMk id="7" creationId="{E37EAF35-FDE5-41B1-B69A-EF50325FDD19}"/>
          </ac:picMkLst>
        </pc:picChg>
        <pc:picChg chg="add mod">
          <ac:chgData name="Adam Duby" userId="87642d6138555b37" providerId="LiveId" clId="{20E64EA4-172A-4C67-859D-F4B6BCF3A0C8}" dt="2020-03-05T22:33:39.580" v="3758" actId="1076"/>
          <ac:picMkLst>
            <pc:docMk/>
            <pc:sldMk cId="3240428484" sldId="309"/>
            <ac:picMk id="8" creationId="{AC0EE387-9FC4-4248-86EA-BF73A2F01D83}"/>
          </ac:picMkLst>
        </pc:picChg>
        <pc:cxnChg chg="add mod">
          <ac:chgData name="Adam Duby" userId="87642d6138555b37" providerId="LiveId" clId="{20E64EA4-172A-4C67-859D-F4B6BCF3A0C8}" dt="2020-03-05T22:33:39.580" v="3758" actId="1076"/>
          <ac:cxnSpMkLst>
            <pc:docMk/>
            <pc:sldMk cId="3240428484" sldId="309"/>
            <ac:cxnSpMk id="10" creationId="{091E9CC2-D1F8-4068-9412-C8F2373A22C7}"/>
          </ac:cxnSpMkLst>
        </pc:cxnChg>
        <pc:cxnChg chg="add mod">
          <ac:chgData name="Adam Duby" userId="87642d6138555b37" providerId="LiveId" clId="{20E64EA4-172A-4C67-859D-F4B6BCF3A0C8}" dt="2020-03-05T22:33:39.580" v="3758" actId="1076"/>
          <ac:cxnSpMkLst>
            <pc:docMk/>
            <pc:sldMk cId="3240428484" sldId="309"/>
            <ac:cxnSpMk id="11" creationId="{1BFE7D77-352C-4B5E-BF28-EB82F6EECBA2}"/>
          </ac:cxnSpMkLst>
        </pc:cxnChg>
      </pc:sldChg>
      <pc:sldChg chg="addSp delSp modSp add mod">
        <pc:chgData name="Adam Duby" userId="87642d6138555b37" providerId="LiveId" clId="{20E64EA4-172A-4C67-859D-F4B6BCF3A0C8}" dt="2020-03-05T22:37:46.874" v="3903" actId="1076"/>
        <pc:sldMkLst>
          <pc:docMk/>
          <pc:sldMk cId="2493126696" sldId="310"/>
        </pc:sldMkLst>
        <pc:picChg chg="add mod">
          <ac:chgData name="Adam Duby" userId="87642d6138555b37" providerId="LiveId" clId="{20E64EA4-172A-4C67-859D-F4B6BCF3A0C8}" dt="2020-03-05T22:37:46.874" v="3903" actId="1076"/>
          <ac:picMkLst>
            <pc:docMk/>
            <pc:sldMk cId="2493126696" sldId="310"/>
            <ac:picMk id="5" creationId="{BC3AA86B-B00B-49E2-B1C1-665684BFEFAA}"/>
          </ac:picMkLst>
        </pc:picChg>
        <pc:picChg chg="del">
          <ac:chgData name="Adam Duby" userId="87642d6138555b37" providerId="LiveId" clId="{20E64EA4-172A-4C67-859D-F4B6BCF3A0C8}" dt="2020-03-05T22:37:27.434" v="3899" actId="478"/>
          <ac:picMkLst>
            <pc:docMk/>
            <pc:sldMk cId="2493126696" sldId="310"/>
            <ac:picMk id="7" creationId="{E37EAF35-FDE5-41B1-B69A-EF50325FDD19}"/>
          </ac:picMkLst>
        </pc:picChg>
      </pc:sldChg>
      <pc:sldChg chg="addSp modSp add mod ord">
        <pc:chgData name="Adam Duby" userId="87642d6138555b37" providerId="LiveId" clId="{20E64EA4-172A-4C67-859D-F4B6BCF3A0C8}" dt="2020-03-05T22:40:09.319" v="4164" actId="20577"/>
        <pc:sldMkLst>
          <pc:docMk/>
          <pc:sldMk cId="1581013364" sldId="311"/>
        </pc:sldMkLst>
        <pc:spChg chg="mod">
          <ac:chgData name="Adam Duby" userId="87642d6138555b37" providerId="LiveId" clId="{20E64EA4-172A-4C67-859D-F4B6BCF3A0C8}" dt="2020-03-05T22:38:42.425" v="3954" actId="20577"/>
          <ac:spMkLst>
            <pc:docMk/>
            <pc:sldMk cId="1581013364" sldId="311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2:40:09.319" v="4164" actId="20577"/>
          <ac:spMkLst>
            <pc:docMk/>
            <pc:sldMk cId="1581013364" sldId="311"/>
            <ac:spMk id="3" creationId="{8D31DF4C-7AC7-4832-A8C5-35217A6E911E}"/>
          </ac:spMkLst>
        </pc:spChg>
        <pc:picChg chg="add mod">
          <ac:chgData name="Adam Duby" userId="87642d6138555b37" providerId="LiveId" clId="{20E64EA4-172A-4C67-859D-F4B6BCF3A0C8}" dt="2020-03-05T22:39:38.530" v="4071" actId="1076"/>
          <ac:picMkLst>
            <pc:docMk/>
            <pc:sldMk cId="1581013364" sldId="311"/>
            <ac:picMk id="5" creationId="{B85877A2-BC6F-4A22-92F3-8A2DF8A09DC5}"/>
          </ac:picMkLst>
        </pc:picChg>
      </pc:sldChg>
      <pc:sldChg chg="delSp modSp add del mod">
        <pc:chgData name="Adam Duby" userId="87642d6138555b37" providerId="LiveId" clId="{20E64EA4-172A-4C67-859D-F4B6BCF3A0C8}" dt="2020-03-05T22:38:29.837" v="3925" actId="47"/>
        <pc:sldMkLst>
          <pc:docMk/>
          <pc:sldMk cId="2157182247" sldId="311"/>
        </pc:sldMkLst>
        <pc:spChg chg="mod">
          <ac:chgData name="Adam Duby" userId="87642d6138555b37" providerId="LiveId" clId="{20E64EA4-172A-4C67-859D-F4B6BCF3A0C8}" dt="2020-03-05T22:38:04.630" v="3923" actId="20577"/>
          <ac:spMkLst>
            <pc:docMk/>
            <pc:sldMk cId="2157182247" sldId="311"/>
            <ac:spMk id="2" creationId="{07D7B807-29DF-4700-AC2E-91A433231231}"/>
          </ac:spMkLst>
        </pc:spChg>
        <pc:picChg chg="del">
          <ac:chgData name="Adam Duby" userId="87642d6138555b37" providerId="LiveId" clId="{20E64EA4-172A-4C67-859D-F4B6BCF3A0C8}" dt="2020-03-05T22:38:08.979" v="3924" actId="478"/>
          <ac:picMkLst>
            <pc:docMk/>
            <pc:sldMk cId="2157182247" sldId="311"/>
            <ac:picMk id="5" creationId="{BC3AA86B-B00B-49E2-B1C1-665684BFEFAA}"/>
          </ac:picMkLst>
        </pc:picChg>
      </pc:sldChg>
      <pc:sldChg chg="addSp delSp modSp add mod">
        <pc:chgData name="Adam Duby" userId="87642d6138555b37" providerId="LiveId" clId="{20E64EA4-172A-4C67-859D-F4B6BCF3A0C8}" dt="2020-03-05T22:44:45.514" v="4198" actId="20577"/>
        <pc:sldMkLst>
          <pc:docMk/>
          <pc:sldMk cId="3716828449" sldId="312"/>
        </pc:sldMkLst>
        <pc:spChg chg="del">
          <ac:chgData name="Adam Duby" userId="87642d6138555b37" providerId="LiveId" clId="{20E64EA4-172A-4C67-859D-F4B6BCF3A0C8}" dt="2020-03-05T22:43:33.044" v="4166" actId="478"/>
          <ac:spMkLst>
            <pc:docMk/>
            <pc:sldMk cId="3716828449" sldId="312"/>
            <ac:spMk id="2" creationId="{00000000-0000-0000-0000-000000000000}"/>
          </ac:spMkLst>
        </pc:spChg>
        <pc:spChg chg="del">
          <ac:chgData name="Adam Duby" userId="87642d6138555b37" providerId="LiveId" clId="{20E64EA4-172A-4C67-859D-F4B6BCF3A0C8}" dt="2020-03-05T22:43:47.204" v="4182" actId="478"/>
          <ac:spMkLst>
            <pc:docMk/>
            <pc:sldMk cId="3716828449" sldId="312"/>
            <ac:spMk id="4" creationId="{23D36349-C0C4-4CDF-AE3E-27661317FEA9}"/>
          </ac:spMkLst>
        </pc:spChg>
        <pc:spChg chg="del">
          <ac:chgData name="Adam Duby" userId="87642d6138555b37" providerId="LiveId" clId="{20E64EA4-172A-4C67-859D-F4B6BCF3A0C8}" dt="2020-03-05T22:43:50.575" v="4184" actId="478"/>
          <ac:spMkLst>
            <pc:docMk/>
            <pc:sldMk cId="3716828449" sldId="312"/>
            <ac:spMk id="5" creationId="{E7AFB823-3303-4E2C-8AF8-A6C06C6BF9B8}"/>
          </ac:spMkLst>
        </pc:spChg>
        <pc:spChg chg="add del mod">
          <ac:chgData name="Adam Duby" userId="87642d6138555b37" providerId="LiveId" clId="{20E64EA4-172A-4C67-859D-F4B6BCF3A0C8}" dt="2020-03-05T22:43:36.076" v="4167" actId="478"/>
          <ac:spMkLst>
            <pc:docMk/>
            <pc:sldMk cId="3716828449" sldId="312"/>
            <ac:spMk id="6" creationId="{222F0E6E-4BFF-41BF-9E1F-F9DB940420AE}"/>
          </ac:spMkLst>
        </pc:spChg>
        <pc:spChg chg="del">
          <ac:chgData name="Adam Duby" userId="87642d6138555b37" providerId="LiveId" clId="{20E64EA4-172A-4C67-859D-F4B6BCF3A0C8}" dt="2020-03-05T22:43:48.620" v="4183" actId="478"/>
          <ac:spMkLst>
            <pc:docMk/>
            <pc:sldMk cId="3716828449" sldId="312"/>
            <ac:spMk id="8" creationId="{30008976-6194-44F3-ACC0-0E9F87FEC6BD}"/>
          </ac:spMkLst>
        </pc:spChg>
        <pc:spChg chg="add mod">
          <ac:chgData name="Adam Duby" userId="87642d6138555b37" providerId="LiveId" clId="{20E64EA4-172A-4C67-859D-F4B6BCF3A0C8}" dt="2020-03-05T22:44:45.514" v="4198" actId="20577"/>
          <ac:spMkLst>
            <pc:docMk/>
            <pc:sldMk cId="3716828449" sldId="312"/>
            <ac:spMk id="33" creationId="{19FB5047-36E4-402A-B336-4BD658676AD2}"/>
          </ac:spMkLst>
        </pc:spChg>
        <pc:picChg chg="del">
          <ac:chgData name="Adam Duby" userId="87642d6138555b37" providerId="LiveId" clId="{20E64EA4-172A-4C67-859D-F4B6BCF3A0C8}" dt="2020-03-05T22:43:45.961" v="4181" actId="478"/>
          <ac:picMkLst>
            <pc:docMk/>
            <pc:sldMk cId="3716828449" sldId="312"/>
            <ac:picMk id="7" creationId="{E5E704ED-040C-400A-AE76-7752EC13C695}"/>
          </ac:picMkLst>
        </pc:picChg>
      </pc:sldChg>
      <pc:sldChg chg="addSp delSp modSp add mod">
        <pc:chgData name="Adam Duby" userId="87642d6138555b37" providerId="LiveId" clId="{20E64EA4-172A-4C67-859D-F4B6BCF3A0C8}" dt="2020-03-05T22:45:50.720" v="4242"/>
        <pc:sldMkLst>
          <pc:docMk/>
          <pc:sldMk cId="3684101969" sldId="313"/>
        </pc:sldMkLst>
        <pc:spChg chg="mod">
          <ac:chgData name="Adam Duby" userId="87642d6138555b37" providerId="LiveId" clId="{20E64EA4-172A-4C67-859D-F4B6BCF3A0C8}" dt="2020-03-05T22:45:14.784" v="4239" actId="20577"/>
          <ac:spMkLst>
            <pc:docMk/>
            <pc:sldMk cId="3684101969" sldId="313"/>
            <ac:spMk id="2" creationId="{07D7B807-29DF-4700-AC2E-91A433231231}"/>
          </ac:spMkLst>
        </pc:spChg>
        <pc:spChg chg="del">
          <ac:chgData name="Adam Duby" userId="87642d6138555b37" providerId="LiveId" clId="{20E64EA4-172A-4C67-859D-F4B6BCF3A0C8}" dt="2020-03-05T22:45:18.427" v="4240" actId="478"/>
          <ac:spMkLst>
            <pc:docMk/>
            <pc:sldMk cId="3684101969" sldId="313"/>
            <ac:spMk id="5" creationId="{854A4A24-6DED-4D71-9AA4-45AF593FF16A}"/>
          </ac:spMkLst>
        </pc:spChg>
        <pc:spChg chg="del">
          <ac:chgData name="Adam Duby" userId="87642d6138555b37" providerId="LiveId" clId="{20E64EA4-172A-4C67-859D-F4B6BCF3A0C8}" dt="2020-03-05T22:45:18.427" v="4240" actId="478"/>
          <ac:spMkLst>
            <pc:docMk/>
            <pc:sldMk cId="3684101969" sldId="313"/>
            <ac:spMk id="9" creationId="{26B5ADF9-60EB-4083-9CBD-AA9176B30961}"/>
          </ac:spMkLst>
        </pc:spChg>
        <pc:spChg chg="add mod">
          <ac:chgData name="Adam Duby" userId="87642d6138555b37" providerId="LiveId" clId="{20E64EA4-172A-4C67-859D-F4B6BCF3A0C8}" dt="2020-03-05T22:45:50.720" v="4242"/>
          <ac:spMkLst>
            <pc:docMk/>
            <pc:sldMk cId="3684101969" sldId="313"/>
            <ac:spMk id="12" creationId="{225D4744-7E2A-4C98-B4E6-AE0EE3A414A8}"/>
          </ac:spMkLst>
        </pc:spChg>
        <pc:picChg chg="del">
          <ac:chgData name="Adam Duby" userId="87642d6138555b37" providerId="LiveId" clId="{20E64EA4-172A-4C67-859D-F4B6BCF3A0C8}" dt="2020-03-05T22:45:18.427" v="4240" actId="478"/>
          <ac:picMkLst>
            <pc:docMk/>
            <pc:sldMk cId="3684101969" sldId="313"/>
            <ac:picMk id="6" creationId="{17AA85C8-ED59-4C42-85B5-425F3651DF04}"/>
          </ac:picMkLst>
        </pc:picChg>
        <pc:picChg chg="del">
          <ac:chgData name="Adam Duby" userId="87642d6138555b37" providerId="LiveId" clId="{20E64EA4-172A-4C67-859D-F4B6BCF3A0C8}" dt="2020-03-05T22:45:18.427" v="4240" actId="478"/>
          <ac:picMkLst>
            <pc:docMk/>
            <pc:sldMk cId="3684101969" sldId="313"/>
            <ac:picMk id="8" creationId="{AC0EE387-9FC4-4248-86EA-BF73A2F01D83}"/>
          </ac:picMkLst>
        </pc:picChg>
        <pc:cxnChg chg="del">
          <ac:chgData name="Adam Duby" userId="87642d6138555b37" providerId="LiveId" clId="{20E64EA4-172A-4C67-859D-F4B6BCF3A0C8}" dt="2020-03-05T22:45:18.427" v="4240" actId="478"/>
          <ac:cxnSpMkLst>
            <pc:docMk/>
            <pc:sldMk cId="3684101969" sldId="313"/>
            <ac:cxnSpMk id="10" creationId="{091E9CC2-D1F8-4068-9412-C8F2373A22C7}"/>
          </ac:cxnSpMkLst>
        </pc:cxnChg>
        <pc:cxnChg chg="del">
          <ac:chgData name="Adam Duby" userId="87642d6138555b37" providerId="LiveId" clId="{20E64EA4-172A-4C67-859D-F4B6BCF3A0C8}" dt="2020-03-05T22:45:18.427" v="4240" actId="478"/>
          <ac:cxnSpMkLst>
            <pc:docMk/>
            <pc:sldMk cId="3684101969" sldId="313"/>
            <ac:cxnSpMk id="11" creationId="{1BFE7D77-352C-4B5E-BF28-EB82F6EECBA2}"/>
          </ac:cxnSpMkLst>
        </pc:cxnChg>
      </pc:sldChg>
      <pc:sldChg chg="modSp add del mod">
        <pc:chgData name="Adam Duby" userId="87642d6138555b37" providerId="LiveId" clId="{20E64EA4-172A-4C67-859D-F4B6BCF3A0C8}" dt="2020-03-05T22:46:22.803" v="4274" actId="47"/>
        <pc:sldMkLst>
          <pc:docMk/>
          <pc:sldMk cId="1016877807" sldId="314"/>
        </pc:sldMkLst>
        <pc:spChg chg="mod">
          <ac:chgData name="Adam Duby" userId="87642d6138555b37" providerId="LiveId" clId="{20E64EA4-172A-4C67-859D-F4B6BCF3A0C8}" dt="2020-03-05T22:46:17.074" v="4273" actId="20577"/>
          <ac:spMkLst>
            <pc:docMk/>
            <pc:sldMk cId="1016877807" sldId="314"/>
            <ac:spMk id="33" creationId="{19FB5047-36E4-402A-B336-4BD658676AD2}"/>
          </ac:spMkLst>
        </pc:spChg>
      </pc:sldChg>
      <pc:sldChg chg="modSp add mod">
        <pc:chgData name="Adam Duby" userId="87642d6138555b37" providerId="LiveId" clId="{20E64EA4-172A-4C67-859D-F4B6BCF3A0C8}" dt="2020-03-05T22:47:04.373" v="4309"/>
        <pc:sldMkLst>
          <pc:docMk/>
          <pc:sldMk cId="4189865768" sldId="314"/>
        </pc:sldMkLst>
        <pc:spChg chg="mod">
          <ac:chgData name="Adam Duby" userId="87642d6138555b37" providerId="LiveId" clId="{20E64EA4-172A-4C67-859D-F4B6BCF3A0C8}" dt="2020-03-05T22:46:38.268" v="4306" actId="20577"/>
          <ac:spMkLst>
            <pc:docMk/>
            <pc:sldMk cId="4189865768" sldId="314"/>
            <ac:spMk id="2" creationId="{07D7B807-29DF-4700-AC2E-91A433231231}"/>
          </ac:spMkLst>
        </pc:spChg>
        <pc:spChg chg="mod">
          <ac:chgData name="Adam Duby" userId="87642d6138555b37" providerId="LiveId" clId="{20E64EA4-172A-4C67-859D-F4B6BCF3A0C8}" dt="2020-03-05T22:47:04.373" v="4309"/>
          <ac:spMkLst>
            <pc:docMk/>
            <pc:sldMk cId="4189865768" sldId="314"/>
            <ac:spMk id="3" creationId="{8D31DF4C-7AC7-4832-A8C5-35217A6E911E}"/>
          </ac:spMkLst>
        </pc:spChg>
      </pc:sldChg>
    </pc:docChg>
  </pc:docChgLst>
  <pc:docChgLst>
    <pc:chgData name="Adam Duby" userId="87642d6138555b37" providerId="LiveId" clId="{75EE914B-BE0C-4955-B01F-007D58A140C9}"/>
    <pc:docChg chg="custSel addSld delSld modSld">
      <pc:chgData name="Adam Duby" userId="87642d6138555b37" providerId="LiveId" clId="{75EE914B-BE0C-4955-B01F-007D58A140C9}" dt="2020-02-27T02:17:22.796" v="1660" actId="20577"/>
      <pc:docMkLst>
        <pc:docMk/>
      </pc:docMkLst>
      <pc:sldChg chg="modSp mod">
        <pc:chgData name="Adam Duby" userId="87642d6138555b37" providerId="LiveId" clId="{75EE914B-BE0C-4955-B01F-007D58A140C9}" dt="2020-02-27T02:04:23.535" v="136" actId="20577"/>
        <pc:sldMkLst>
          <pc:docMk/>
          <pc:sldMk cId="193384285" sldId="256"/>
        </pc:sldMkLst>
        <pc:spChg chg="mod">
          <ac:chgData name="Adam Duby" userId="87642d6138555b37" providerId="LiveId" clId="{75EE914B-BE0C-4955-B01F-007D58A140C9}" dt="2020-02-27T02:04:16.355" v="108" actId="20577"/>
          <ac:spMkLst>
            <pc:docMk/>
            <pc:sldMk cId="193384285" sldId="256"/>
            <ac:spMk id="2" creationId="{0CC7DB2B-ED99-4BEA-B8EB-97C57EE6A170}"/>
          </ac:spMkLst>
        </pc:spChg>
        <pc:spChg chg="mod">
          <ac:chgData name="Adam Duby" userId="87642d6138555b37" providerId="LiveId" clId="{75EE914B-BE0C-4955-B01F-007D58A140C9}" dt="2020-02-27T02:04:23.535" v="136" actId="20577"/>
          <ac:spMkLst>
            <pc:docMk/>
            <pc:sldMk cId="193384285" sldId="256"/>
            <ac:spMk id="3" creationId="{42667851-7231-44CA-A0CA-BA57421803BD}"/>
          </ac:spMkLst>
        </pc:spChg>
      </pc:sldChg>
      <pc:sldChg chg="modSp mod modNotesTx">
        <pc:chgData name="Adam Duby" userId="87642d6138555b37" providerId="LiveId" clId="{75EE914B-BE0C-4955-B01F-007D58A140C9}" dt="2020-02-27T02:06:21.642" v="396" actId="20577"/>
        <pc:sldMkLst>
          <pc:docMk/>
          <pc:sldMk cId="2491058534" sldId="257"/>
        </pc:sldMkLst>
        <pc:spChg chg="mod">
          <ac:chgData name="Adam Duby" userId="87642d6138555b37" providerId="LiveId" clId="{75EE914B-BE0C-4955-B01F-007D58A140C9}" dt="2020-02-27T02:06:21.642" v="396" actId="20577"/>
          <ac:spMkLst>
            <pc:docMk/>
            <pc:sldMk cId="2491058534" sldId="257"/>
            <ac:spMk id="2" creationId="{3DBD48A6-209E-49CC-B292-59CD4B2140C7}"/>
          </ac:spMkLst>
        </pc:spChg>
        <pc:spChg chg="mod">
          <ac:chgData name="Adam Duby" userId="87642d6138555b37" providerId="LiveId" clId="{75EE914B-BE0C-4955-B01F-007D58A140C9}" dt="2020-02-27T02:05:20.951" v="282" actId="20577"/>
          <ac:spMkLst>
            <pc:docMk/>
            <pc:sldMk cId="2491058534" sldId="257"/>
            <ac:spMk id="3" creationId="{EF42BB0E-5601-447E-88AD-CDB2AB032D5A}"/>
          </ac:spMkLst>
        </pc:spChg>
      </pc:sldChg>
      <pc:sldChg chg="del">
        <pc:chgData name="Adam Duby" userId="87642d6138555b37" providerId="LiveId" clId="{75EE914B-BE0C-4955-B01F-007D58A140C9}" dt="2020-02-27T02:06:51.023" v="397" actId="47"/>
        <pc:sldMkLst>
          <pc:docMk/>
          <pc:sldMk cId="1363094223" sldId="258"/>
        </pc:sldMkLst>
      </pc:sldChg>
      <pc:sldChg chg="modSp mod">
        <pc:chgData name="Adam Duby" userId="87642d6138555b37" providerId="LiveId" clId="{75EE914B-BE0C-4955-B01F-007D58A140C9}" dt="2020-02-27T02:07:17.833" v="453" actId="20577"/>
        <pc:sldMkLst>
          <pc:docMk/>
          <pc:sldMk cId="3423257535" sldId="259"/>
        </pc:sldMkLst>
        <pc:spChg chg="mod">
          <ac:chgData name="Adam Duby" userId="87642d6138555b37" providerId="LiveId" clId="{75EE914B-BE0C-4955-B01F-007D58A140C9}" dt="2020-02-27T02:06:14.328" v="386" actId="20577"/>
          <ac:spMkLst>
            <pc:docMk/>
            <pc:sldMk cId="3423257535" sldId="259"/>
            <ac:spMk id="2" creationId="{07D7B807-29DF-4700-AC2E-91A433231231}"/>
          </ac:spMkLst>
        </pc:spChg>
        <pc:spChg chg="mod">
          <ac:chgData name="Adam Duby" userId="87642d6138555b37" providerId="LiveId" clId="{75EE914B-BE0C-4955-B01F-007D58A140C9}" dt="2020-02-27T02:07:17.833" v="453" actId="20577"/>
          <ac:spMkLst>
            <pc:docMk/>
            <pc:sldMk cId="3423257535" sldId="259"/>
            <ac:spMk id="3" creationId="{8D31DF4C-7AC7-4832-A8C5-35217A6E911E}"/>
          </ac:spMkLst>
        </pc:spChg>
      </pc:sldChg>
      <pc:sldChg chg="del">
        <pc:chgData name="Adam Duby" userId="87642d6138555b37" providerId="LiveId" clId="{75EE914B-BE0C-4955-B01F-007D58A140C9}" dt="2020-02-27T02:07:03.793" v="407" actId="47"/>
        <pc:sldMkLst>
          <pc:docMk/>
          <pc:sldMk cId="3164732820" sldId="260"/>
        </pc:sldMkLst>
      </pc:sldChg>
      <pc:sldChg chg="del">
        <pc:chgData name="Adam Duby" userId="87642d6138555b37" providerId="LiveId" clId="{75EE914B-BE0C-4955-B01F-007D58A140C9}" dt="2020-02-27T02:07:05.852" v="408" actId="47"/>
        <pc:sldMkLst>
          <pc:docMk/>
          <pc:sldMk cId="2056783692" sldId="261"/>
        </pc:sldMkLst>
      </pc:sldChg>
      <pc:sldChg chg="del">
        <pc:chgData name="Adam Duby" userId="87642d6138555b37" providerId="LiveId" clId="{75EE914B-BE0C-4955-B01F-007D58A140C9}" dt="2020-02-27T02:07:02.496" v="406" actId="47"/>
        <pc:sldMkLst>
          <pc:docMk/>
          <pc:sldMk cId="3006595044" sldId="262"/>
        </pc:sldMkLst>
      </pc:sldChg>
      <pc:sldChg chg="modSp mod">
        <pc:chgData name="Adam Duby" userId="87642d6138555b37" providerId="LiveId" clId="{75EE914B-BE0C-4955-B01F-007D58A140C9}" dt="2020-02-27T02:17:22.796" v="1660" actId="20577"/>
        <pc:sldMkLst>
          <pc:docMk/>
          <pc:sldMk cId="2402461273" sldId="263"/>
        </pc:sldMkLst>
        <pc:spChg chg="mod">
          <ac:chgData name="Adam Duby" userId="87642d6138555b37" providerId="LiveId" clId="{75EE914B-BE0C-4955-B01F-007D58A140C9}" dt="2020-02-27T02:06:54.442" v="404" actId="20577"/>
          <ac:spMkLst>
            <pc:docMk/>
            <pc:sldMk cId="2402461273" sldId="263"/>
            <ac:spMk id="2" creationId="{0E6AF92E-F141-4D63-AAD2-523F6B8113B5}"/>
          </ac:spMkLst>
        </pc:spChg>
        <pc:spChg chg="mod">
          <ac:chgData name="Adam Duby" userId="87642d6138555b37" providerId="LiveId" clId="{75EE914B-BE0C-4955-B01F-007D58A140C9}" dt="2020-02-27T02:17:22.796" v="1660" actId="20577"/>
          <ac:spMkLst>
            <pc:docMk/>
            <pc:sldMk cId="2402461273" sldId="263"/>
            <ac:spMk id="3" creationId="{7B824ABD-2678-402A-BEC3-7CE9B0C28EE2}"/>
          </ac:spMkLst>
        </pc:spChg>
      </pc:sldChg>
      <pc:sldChg chg="delSp modSp add del mod modNotesTx">
        <pc:chgData name="Adam Duby" userId="87642d6138555b37" providerId="LiveId" clId="{75EE914B-BE0C-4955-B01F-007D58A140C9}" dt="2020-02-27T02:10:31.172" v="918" actId="47"/>
        <pc:sldMkLst>
          <pc:docMk/>
          <pc:sldMk cId="1694019437" sldId="264"/>
        </pc:sldMkLst>
        <pc:spChg chg="mod">
          <ac:chgData name="Adam Duby" userId="87642d6138555b37" providerId="LiveId" clId="{75EE914B-BE0C-4955-B01F-007D58A140C9}" dt="2020-02-27T02:07:30.014" v="473" actId="20577"/>
          <ac:spMkLst>
            <pc:docMk/>
            <pc:sldMk cId="1694019437" sldId="264"/>
            <ac:spMk id="2" creationId="{07D7B807-29DF-4700-AC2E-91A433231231}"/>
          </ac:spMkLst>
        </pc:spChg>
        <pc:spChg chg="del mod">
          <ac:chgData name="Adam Duby" userId="87642d6138555b37" providerId="LiveId" clId="{75EE914B-BE0C-4955-B01F-007D58A140C9}" dt="2020-02-27T02:07:58.885" v="485" actId="478"/>
          <ac:spMkLst>
            <pc:docMk/>
            <pc:sldMk cId="1694019437" sldId="264"/>
            <ac:spMk id="3" creationId="{8D31DF4C-7AC7-4832-A8C5-35217A6E911E}"/>
          </ac:spMkLst>
        </pc:spChg>
      </pc:sldChg>
      <pc:sldChg chg="del">
        <pc:chgData name="Adam Duby" userId="87642d6138555b37" providerId="LiveId" clId="{75EE914B-BE0C-4955-B01F-007D58A140C9}" dt="2020-02-27T02:07:00.944" v="405" actId="47"/>
        <pc:sldMkLst>
          <pc:docMk/>
          <pc:sldMk cId="1957485610" sldId="264"/>
        </pc:sldMkLst>
      </pc:sldChg>
      <pc:sldChg chg="modSp add del mod">
        <pc:chgData name="Adam Duby" userId="87642d6138555b37" providerId="LiveId" clId="{75EE914B-BE0C-4955-B01F-007D58A140C9}" dt="2020-02-27T02:10:34.689" v="919" actId="47"/>
        <pc:sldMkLst>
          <pc:docMk/>
          <pc:sldMk cId="1002326305" sldId="265"/>
        </pc:sldMkLst>
        <pc:spChg chg="mod">
          <ac:chgData name="Adam Duby" userId="87642d6138555b37" providerId="LiveId" clId="{75EE914B-BE0C-4955-B01F-007D58A140C9}" dt="2020-02-27T02:09:55.488" v="891" actId="20577"/>
          <ac:spMkLst>
            <pc:docMk/>
            <pc:sldMk cId="1002326305" sldId="265"/>
            <ac:spMk id="2" creationId="{07D7B807-29DF-4700-AC2E-91A433231231}"/>
          </ac:spMkLst>
        </pc:spChg>
      </pc:sldChg>
      <pc:sldChg chg="modSp add mod">
        <pc:chgData name="Adam Duby" userId="87642d6138555b37" providerId="LiveId" clId="{75EE914B-BE0C-4955-B01F-007D58A140C9}" dt="2020-02-27T02:16:04.724" v="1630" actId="20577"/>
        <pc:sldMkLst>
          <pc:docMk/>
          <pc:sldMk cId="894847835" sldId="266"/>
        </pc:sldMkLst>
        <pc:spChg chg="mod">
          <ac:chgData name="Adam Duby" userId="87642d6138555b37" providerId="LiveId" clId="{75EE914B-BE0C-4955-B01F-007D58A140C9}" dt="2020-02-27T02:10:18.457" v="915" actId="20577"/>
          <ac:spMkLst>
            <pc:docMk/>
            <pc:sldMk cId="894847835" sldId="266"/>
            <ac:spMk id="2" creationId="{07D7B807-29DF-4700-AC2E-91A433231231}"/>
          </ac:spMkLst>
        </pc:spChg>
        <pc:spChg chg="mod">
          <ac:chgData name="Adam Duby" userId="87642d6138555b37" providerId="LiveId" clId="{75EE914B-BE0C-4955-B01F-007D58A140C9}" dt="2020-02-27T02:16:04.724" v="1630" actId="20577"/>
          <ac:spMkLst>
            <pc:docMk/>
            <pc:sldMk cId="894847835" sldId="266"/>
            <ac:spMk id="3" creationId="{8D31DF4C-7AC7-4832-A8C5-35217A6E911E}"/>
          </ac:spMkLst>
        </pc:spChg>
      </pc:sldChg>
      <pc:sldChg chg="modSp add mod">
        <pc:chgData name="Adam Duby" userId="87642d6138555b37" providerId="LiveId" clId="{75EE914B-BE0C-4955-B01F-007D58A140C9}" dt="2020-02-27T02:11:33.690" v="1121" actId="20577"/>
        <pc:sldMkLst>
          <pc:docMk/>
          <pc:sldMk cId="3113887691" sldId="267"/>
        </pc:sldMkLst>
        <pc:spChg chg="mod">
          <ac:chgData name="Adam Duby" userId="87642d6138555b37" providerId="LiveId" clId="{75EE914B-BE0C-4955-B01F-007D58A140C9}" dt="2020-02-27T02:10:40.598" v="935" actId="20577"/>
          <ac:spMkLst>
            <pc:docMk/>
            <pc:sldMk cId="3113887691" sldId="267"/>
            <ac:spMk id="2" creationId="{07D7B807-29DF-4700-AC2E-91A433231231}"/>
          </ac:spMkLst>
        </pc:spChg>
        <pc:spChg chg="mod">
          <ac:chgData name="Adam Duby" userId="87642d6138555b37" providerId="LiveId" clId="{75EE914B-BE0C-4955-B01F-007D58A140C9}" dt="2020-02-27T02:11:33.690" v="1121" actId="20577"/>
          <ac:spMkLst>
            <pc:docMk/>
            <pc:sldMk cId="3113887691" sldId="267"/>
            <ac:spMk id="3" creationId="{8D31DF4C-7AC7-4832-A8C5-35217A6E911E}"/>
          </ac:spMkLst>
        </pc:spChg>
      </pc:sldChg>
    </pc:docChg>
  </pc:docChgLst>
  <pc:docChgLst>
    <pc:chgData name="Adam Duby" userId="87642d6138555b37" providerId="LiveId" clId="{B88E4308-ED54-447B-971B-5D304B57C4A6}"/>
    <pc:docChg chg="undo custSel modSld sldOrd">
      <pc:chgData name="Adam Duby" userId="87642d6138555b37" providerId="LiveId" clId="{B88E4308-ED54-447B-971B-5D304B57C4A6}" dt="2020-03-04T23:07:48.571" v="712" actId="20577"/>
      <pc:docMkLst>
        <pc:docMk/>
      </pc:docMkLst>
      <pc:sldChg chg="modSp">
        <pc:chgData name="Adam Duby" userId="87642d6138555b37" providerId="LiveId" clId="{B88E4308-ED54-447B-971B-5D304B57C4A6}" dt="2020-03-04T23:02:50.086" v="417" actId="20577"/>
        <pc:sldMkLst>
          <pc:docMk/>
          <pc:sldMk cId="2491058534" sldId="257"/>
        </pc:sldMkLst>
        <pc:graphicFrameChg chg="mod">
          <ac:chgData name="Adam Duby" userId="87642d6138555b37" providerId="LiveId" clId="{B88E4308-ED54-447B-971B-5D304B57C4A6}" dt="2020-03-04T23:02:50.086" v="417" actId="20577"/>
          <ac:graphicFrameMkLst>
            <pc:docMk/>
            <pc:sldMk cId="2491058534" sldId="257"/>
            <ac:graphicFrameMk id="5" creationId="{D0D83BE1-E55B-4BD6-94C5-FB1D3DBF3980}"/>
          </ac:graphicFrameMkLst>
        </pc:graphicFrameChg>
      </pc:sldChg>
      <pc:sldChg chg="modSp mod ord">
        <pc:chgData name="Adam Duby" userId="87642d6138555b37" providerId="LiveId" clId="{B88E4308-ED54-447B-971B-5D304B57C4A6}" dt="2020-03-03T07:14:49.616" v="351"/>
        <pc:sldMkLst>
          <pc:docMk/>
          <pc:sldMk cId="3423257535" sldId="259"/>
        </pc:sldMkLst>
        <pc:spChg chg="mod">
          <ac:chgData name="Adam Duby" userId="87642d6138555b37" providerId="LiveId" clId="{B88E4308-ED54-447B-971B-5D304B57C4A6}" dt="2020-03-03T07:14:38.218" v="349" actId="20577"/>
          <ac:spMkLst>
            <pc:docMk/>
            <pc:sldMk cId="3423257535" sldId="259"/>
            <ac:spMk id="12" creationId="{8D31DF4C-7AC7-4832-A8C5-35217A6E911E}"/>
          </ac:spMkLst>
        </pc:spChg>
      </pc:sldChg>
      <pc:sldChg chg="addSp delSp modSp mod">
        <pc:chgData name="Adam Duby" userId="87642d6138555b37" providerId="LiveId" clId="{B88E4308-ED54-447B-971B-5D304B57C4A6}" dt="2020-03-03T07:16:09.426" v="396" actId="20577"/>
        <pc:sldMkLst>
          <pc:docMk/>
          <pc:sldMk cId="1197971777" sldId="268"/>
        </pc:sldMkLst>
        <pc:spChg chg="mod">
          <ac:chgData name="Adam Duby" userId="87642d6138555b37" providerId="LiveId" clId="{B88E4308-ED54-447B-971B-5D304B57C4A6}" dt="2020-03-03T07:16:09.426" v="396" actId="20577"/>
          <ac:spMkLst>
            <pc:docMk/>
            <pc:sldMk cId="1197971777" sldId="268"/>
            <ac:spMk id="2" creationId="{07D7B807-29DF-4700-AC2E-91A433231231}"/>
          </ac:spMkLst>
        </pc:spChg>
        <pc:spChg chg="mod">
          <ac:chgData name="Adam Duby" userId="87642d6138555b37" providerId="LiveId" clId="{B88E4308-ED54-447B-971B-5D304B57C4A6}" dt="2020-03-03T07:15:37.170" v="374" actId="20577"/>
          <ac:spMkLst>
            <pc:docMk/>
            <pc:sldMk cId="1197971777" sldId="268"/>
            <ac:spMk id="3" creationId="{8D31DF4C-7AC7-4832-A8C5-35217A6E911E}"/>
          </ac:spMkLst>
        </pc:spChg>
        <pc:spChg chg="add del mod">
          <ac:chgData name="Adam Duby" userId="87642d6138555b37" providerId="LiveId" clId="{B88E4308-ED54-447B-971B-5D304B57C4A6}" dt="2020-03-03T07:10:40.645" v="162" actId="478"/>
          <ac:spMkLst>
            <pc:docMk/>
            <pc:sldMk cId="1197971777" sldId="268"/>
            <ac:spMk id="5" creationId="{E0B4DE7B-C6B9-498F-9B06-6554E2C95733}"/>
          </ac:spMkLst>
        </pc:spChg>
        <pc:spChg chg="del">
          <ac:chgData name="Adam Duby" userId="87642d6138555b37" providerId="LiveId" clId="{B88E4308-ED54-447B-971B-5D304B57C4A6}" dt="2020-03-03T07:01:42.692" v="3" actId="478"/>
          <ac:spMkLst>
            <pc:docMk/>
            <pc:sldMk cId="1197971777" sldId="268"/>
            <ac:spMk id="7" creationId="{CC19508B-80D5-4018-929E-CCA8F0EDB535}"/>
          </ac:spMkLst>
        </pc:spChg>
      </pc:sldChg>
      <pc:sldChg chg="addSp delSp modSp mod">
        <pc:chgData name="Adam Duby" userId="87642d6138555b37" providerId="LiveId" clId="{B88E4308-ED54-447B-971B-5D304B57C4A6}" dt="2020-03-03T07:16:17.209" v="407" actId="20577"/>
        <pc:sldMkLst>
          <pc:docMk/>
          <pc:sldMk cId="1454183431" sldId="269"/>
        </pc:sldMkLst>
        <pc:spChg chg="del">
          <ac:chgData name="Adam Duby" userId="87642d6138555b37" providerId="LiveId" clId="{B88E4308-ED54-447B-971B-5D304B57C4A6}" dt="2020-03-03T07:11:20.771" v="166" actId="478"/>
          <ac:spMkLst>
            <pc:docMk/>
            <pc:sldMk cId="1454183431" sldId="269"/>
            <ac:spMk id="2" creationId="{07D7B807-29DF-4700-AC2E-91A433231231}"/>
          </ac:spMkLst>
        </pc:spChg>
        <pc:spChg chg="mod">
          <ac:chgData name="Adam Duby" userId="87642d6138555b37" providerId="LiveId" clId="{B88E4308-ED54-447B-971B-5D304B57C4A6}" dt="2020-03-03T07:07:28.456" v="154" actId="1076"/>
          <ac:spMkLst>
            <pc:docMk/>
            <pc:sldMk cId="1454183431" sldId="269"/>
            <ac:spMk id="4" creationId="{4C503AEB-6DC0-4D17-AD70-9D83E6115FA9}"/>
          </ac:spMkLst>
        </pc:spChg>
        <pc:spChg chg="mod">
          <ac:chgData name="Adam Duby" userId="87642d6138555b37" providerId="LiveId" clId="{B88E4308-ED54-447B-971B-5D304B57C4A6}" dt="2020-03-03T07:07:28.456" v="154" actId="1076"/>
          <ac:spMkLst>
            <pc:docMk/>
            <pc:sldMk cId="1454183431" sldId="269"/>
            <ac:spMk id="7" creationId="{D43C46B7-359E-4751-9991-D75CD596D824}"/>
          </ac:spMkLst>
        </pc:spChg>
        <pc:spChg chg="add del mod">
          <ac:chgData name="Adam Duby" userId="87642d6138555b37" providerId="LiveId" clId="{B88E4308-ED54-447B-971B-5D304B57C4A6}" dt="2020-03-03T07:11:31.300" v="173" actId="478"/>
          <ac:spMkLst>
            <pc:docMk/>
            <pc:sldMk cId="1454183431" sldId="269"/>
            <ac:spMk id="9" creationId="{3F297D64-7E58-44CD-953F-AA7F769E0807}"/>
          </ac:spMkLst>
        </pc:spChg>
        <pc:spChg chg="add mod">
          <ac:chgData name="Adam Duby" userId="87642d6138555b37" providerId="LiveId" clId="{B88E4308-ED54-447B-971B-5D304B57C4A6}" dt="2020-03-03T07:16:17.209" v="407" actId="20577"/>
          <ac:spMkLst>
            <pc:docMk/>
            <pc:sldMk cId="1454183431" sldId="269"/>
            <ac:spMk id="13" creationId="{367BE3C0-F49E-4109-A524-A83E09E7671B}"/>
          </ac:spMkLst>
        </pc:spChg>
        <pc:spChg chg="del">
          <ac:chgData name="Adam Duby" userId="87642d6138555b37" providerId="LiveId" clId="{B88E4308-ED54-447B-971B-5D304B57C4A6}" dt="2020-03-03T07:11:16.978" v="165" actId="478"/>
          <ac:spMkLst>
            <pc:docMk/>
            <pc:sldMk cId="1454183431" sldId="269"/>
            <ac:spMk id="15" creationId="{2D375B5B-1227-4E8E-9358-669921C450D0}"/>
          </ac:spMkLst>
        </pc:spChg>
        <pc:picChg chg="mod">
          <ac:chgData name="Adam Duby" userId="87642d6138555b37" providerId="LiveId" clId="{B88E4308-ED54-447B-971B-5D304B57C4A6}" dt="2020-03-03T07:07:28.456" v="154" actId="1076"/>
          <ac:picMkLst>
            <pc:docMk/>
            <pc:sldMk cId="1454183431" sldId="269"/>
            <ac:picMk id="8" creationId="{DA7AB00D-6EEA-4F44-9EF3-84013C76A43B}"/>
          </ac:picMkLst>
        </pc:picChg>
        <pc:picChg chg="mod">
          <ac:chgData name="Adam Duby" userId="87642d6138555b37" providerId="LiveId" clId="{B88E4308-ED54-447B-971B-5D304B57C4A6}" dt="2020-03-03T07:07:28.456" v="154" actId="1076"/>
          <ac:picMkLst>
            <pc:docMk/>
            <pc:sldMk cId="1454183431" sldId="269"/>
            <ac:picMk id="1026" creationId="{779B798C-935F-4181-AC27-2F782F122EA4}"/>
          </ac:picMkLst>
        </pc:picChg>
        <pc:picChg chg="mod">
          <ac:chgData name="Adam Duby" userId="87642d6138555b37" providerId="LiveId" clId="{B88E4308-ED54-447B-971B-5D304B57C4A6}" dt="2020-03-03T07:07:28.456" v="154" actId="1076"/>
          <ac:picMkLst>
            <pc:docMk/>
            <pc:sldMk cId="1454183431" sldId="269"/>
            <ac:picMk id="1028" creationId="{B79775D6-1A6A-4F3D-B7D0-398A2C46ADC3}"/>
          </ac:picMkLst>
        </pc:picChg>
      </pc:sldChg>
      <pc:sldChg chg="addSp delSp modSp mod">
        <pc:chgData name="Adam Duby" userId="87642d6138555b37" providerId="LiveId" clId="{B88E4308-ED54-447B-971B-5D304B57C4A6}" dt="2020-03-03T07:12:09.381" v="198" actId="20577"/>
        <pc:sldMkLst>
          <pc:docMk/>
          <pc:sldMk cId="3362448508" sldId="270"/>
        </pc:sldMkLst>
        <pc:spChg chg="del">
          <ac:chgData name="Adam Duby" userId="87642d6138555b37" providerId="LiveId" clId="{B88E4308-ED54-447B-971B-5D304B57C4A6}" dt="2020-03-03T07:11:58.719" v="187" actId="478"/>
          <ac:spMkLst>
            <pc:docMk/>
            <pc:sldMk cId="3362448508" sldId="270"/>
            <ac:spMk id="2" creationId="{07D7B807-29DF-4700-AC2E-91A433231231}"/>
          </ac:spMkLst>
        </pc:spChg>
        <pc:spChg chg="del">
          <ac:chgData name="Adam Duby" userId="87642d6138555b37" providerId="LiveId" clId="{B88E4308-ED54-447B-971B-5D304B57C4A6}" dt="2020-03-03T07:11:55.790" v="186" actId="478"/>
          <ac:spMkLst>
            <pc:docMk/>
            <pc:sldMk cId="3362448508" sldId="270"/>
            <ac:spMk id="13" creationId="{9B2B14C7-345C-4A65-868F-72EDEE94635A}"/>
          </ac:spMkLst>
        </pc:spChg>
        <pc:spChg chg="add del mod">
          <ac:chgData name="Adam Duby" userId="87642d6138555b37" providerId="LiveId" clId="{B88E4308-ED54-447B-971B-5D304B57C4A6}" dt="2020-03-03T07:12:02.345" v="188" actId="478"/>
          <ac:spMkLst>
            <pc:docMk/>
            <pc:sldMk cId="3362448508" sldId="270"/>
            <ac:spMk id="16" creationId="{27D1E4E3-D03B-4EFF-AA75-2C8B3C0D39C5}"/>
          </ac:spMkLst>
        </pc:spChg>
        <pc:spChg chg="add mod">
          <ac:chgData name="Adam Duby" userId="87642d6138555b37" providerId="LiveId" clId="{B88E4308-ED54-447B-971B-5D304B57C4A6}" dt="2020-03-03T07:12:09.381" v="198" actId="20577"/>
          <ac:spMkLst>
            <pc:docMk/>
            <pc:sldMk cId="3362448508" sldId="270"/>
            <ac:spMk id="17" creationId="{32D99CCB-ECBF-43BB-ACA3-6E390DD91F64}"/>
          </ac:spMkLst>
        </pc:spChg>
      </pc:sldChg>
      <pc:sldChg chg="addSp delSp modSp mod">
        <pc:chgData name="Adam Duby" userId="87642d6138555b37" providerId="LiveId" clId="{B88E4308-ED54-447B-971B-5D304B57C4A6}" dt="2020-03-03T07:12:28.956" v="210" actId="20577"/>
        <pc:sldMkLst>
          <pc:docMk/>
          <pc:sldMk cId="3326374396" sldId="271"/>
        </pc:sldMkLst>
        <pc:spChg chg="del">
          <ac:chgData name="Adam Duby" userId="87642d6138555b37" providerId="LiveId" clId="{B88E4308-ED54-447B-971B-5D304B57C4A6}" dt="2020-03-03T07:12:18.524" v="200" actId="478"/>
          <ac:spMkLst>
            <pc:docMk/>
            <pc:sldMk cId="3326374396" sldId="271"/>
            <ac:spMk id="2" creationId="{07D7B807-29DF-4700-AC2E-91A433231231}"/>
          </ac:spMkLst>
        </pc:spChg>
        <pc:spChg chg="del">
          <ac:chgData name="Adam Duby" userId="87642d6138555b37" providerId="LiveId" clId="{B88E4308-ED54-447B-971B-5D304B57C4A6}" dt="2020-03-03T07:12:16.294" v="199" actId="478"/>
          <ac:spMkLst>
            <pc:docMk/>
            <pc:sldMk cId="3326374396" sldId="271"/>
            <ac:spMk id="6" creationId="{468DC808-0818-4670-AB83-C64B2AD61F5E}"/>
          </ac:spMkLst>
        </pc:spChg>
        <pc:spChg chg="add del mod">
          <ac:chgData name="Adam Duby" userId="87642d6138555b37" providerId="LiveId" clId="{B88E4308-ED54-447B-971B-5D304B57C4A6}" dt="2020-03-03T07:12:22.862" v="201" actId="478"/>
          <ac:spMkLst>
            <pc:docMk/>
            <pc:sldMk cId="3326374396" sldId="271"/>
            <ac:spMk id="8" creationId="{EDE97A58-C6E7-494F-97EB-6DF325F37A70}"/>
          </ac:spMkLst>
        </pc:spChg>
        <pc:spChg chg="add mod">
          <ac:chgData name="Adam Duby" userId="87642d6138555b37" providerId="LiveId" clId="{B88E4308-ED54-447B-971B-5D304B57C4A6}" dt="2020-03-03T07:12:28.956" v="210" actId="20577"/>
          <ac:spMkLst>
            <pc:docMk/>
            <pc:sldMk cId="3326374396" sldId="271"/>
            <ac:spMk id="9" creationId="{E12B66F9-3CDD-43A8-AD32-B43ABFAB3C6D}"/>
          </ac:spMkLst>
        </pc:spChg>
      </pc:sldChg>
      <pc:sldChg chg="addSp delSp modSp mod">
        <pc:chgData name="Adam Duby" userId="87642d6138555b37" providerId="LiveId" clId="{B88E4308-ED54-447B-971B-5D304B57C4A6}" dt="2020-03-04T23:05:34.210" v="532" actId="313"/>
        <pc:sldMkLst>
          <pc:docMk/>
          <pc:sldMk cId="2932935405" sldId="272"/>
        </pc:sldMkLst>
        <pc:spChg chg="del">
          <ac:chgData name="Adam Duby" userId="87642d6138555b37" providerId="LiveId" clId="{B88E4308-ED54-447B-971B-5D304B57C4A6}" dt="2020-03-03T07:12:34.133" v="211" actId="478"/>
          <ac:spMkLst>
            <pc:docMk/>
            <pc:sldMk cId="2932935405" sldId="272"/>
            <ac:spMk id="2" creationId="{07D7B807-29DF-4700-AC2E-91A433231231}"/>
          </ac:spMkLst>
        </pc:spChg>
        <pc:spChg chg="mod">
          <ac:chgData name="Adam Duby" userId="87642d6138555b37" providerId="LiveId" clId="{B88E4308-ED54-447B-971B-5D304B57C4A6}" dt="2020-03-04T23:05:34.210" v="532" actId="313"/>
          <ac:spMkLst>
            <pc:docMk/>
            <pc:sldMk cId="2932935405" sldId="272"/>
            <ac:spMk id="3" creationId="{8D31DF4C-7AC7-4832-A8C5-35217A6E911E}"/>
          </ac:spMkLst>
        </pc:spChg>
        <pc:spChg chg="del">
          <ac:chgData name="Adam Duby" userId="87642d6138555b37" providerId="LiveId" clId="{B88E4308-ED54-447B-971B-5D304B57C4A6}" dt="2020-03-03T07:12:38.223" v="213" actId="478"/>
          <ac:spMkLst>
            <pc:docMk/>
            <pc:sldMk cId="2932935405" sldId="272"/>
            <ac:spMk id="5" creationId="{6E260740-997D-4DC8-940A-24B268EE96AD}"/>
          </ac:spMkLst>
        </pc:spChg>
        <pc:spChg chg="add del mod">
          <ac:chgData name="Adam Duby" userId="87642d6138555b37" providerId="LiveId" clId="{B88E4308-ED54-447B-971B-5D304B57C4A6}" dt="2020-03-03T07:12:36.940" v="212" actId="478"/>
          <ac:spMkLst>
            <pc:docMk/>
            <pc:sldMk cId="2932935405" sldId="272"/>
            <ac:spMk id="7" creationId="{25F97F4C-A524-4413-863F-9B5841B8F2D6}"/>
          </ac:spMkLst>
        </pc:spChg>
        <pc:spChg chg="add mod">
          <ac:chgData name="Adam Duby" userId="87642d6138555b37" providerId="LiveId" clId="{B88E4308-ED54-447B-971B-5D304B57C4A6}" dt="2020-03-04T23:02:40.015" v="412" actId="20577"/>
          <ac:spMkLst>
            <pc:docMk/>
            <pc:sldMk cId="2932935405" sldId="272"/>
            <ac:spMk id="9" creationId="{62C62E43-08FD-4755-B665-013317E5C826}"/>
          </ac:spMkLst>
        </pc:spChg>
      </pc:sldChg>
      <pc:sldChg chg="addSp delSp modSp mod">
        <pc:chgData name="Adam Duby" userId="87642d6138555b37" providerId="LiveId" clId="{B88E4308-ED54-447B-971B-5D304B57C4A6}" dt="2020-03-04T23:07:48.571" v="712" actId="20577"/>
        <pc:sldMkLst>
          <pc:docMk/>
          <pc:sldMk cId="811249183" sldId="273"/>
        </pc:sldMkLst>
        <pc:spChg chg="del">
          <ac:chgData name="Adam Duby" userId="87642d6138555b37" providerId="LiveId" clId="{B88E4308-ED54-447B-971B-5D304B57C4A6}" dt="2020-03-03T07:12:57.308" v="233" actId="478"/>
          <ac:spMkLst>
            <pc:docMk/>
            <pc:sldMk cId="811249183" sldId="273"/>
            <ac:spMk id="2" creationId="{07D7B807-29DF-4700-AC2E-91A433231231}"/>
          </ac:spMkLst>
        </pc:spChg>
        <pc:spChg chg="mod">
          <ac:chgData name="Adam Duby" userId="87642d6138555b37" providerId="LiveId" clId="{B88E4308-ED54-447B-971B-5D304B57C4A6}" dt="2020-03-04T23:07:48.571" v="712" actId="20577"/>
          <ac:spMkLst>
            <pc:docMk/>
            <pc:sldMk cId="811249183" sldId="273"/>
            <ac:spMk id="3" creationId="{8D31DF4C-7AC7-4832-A8C5-35217A6E911E}"/>
          </ac:spMkLst>
        </pc:spChg>
        <pc:spChg chg="del">
          <ac:chgData name="Adam Duby" userId="87642d6138555b37" providerId="LiveId" clId="{B88E4308-ED54-447B-971B-5D304B57C4A6}" dt="2020-03-03T07:12:55.567" v="232" actId="478"/>
          <ac:spMkLst>
            <pc:docMk/>
            <pc:sldMk cId="811249183" sldId="273"/>
            <ac:spMk id="4" creationId="{132E3027-0521-4D5B-91A7-207D1DFFF4E6}"/>
          </ac:spMkLst>
        </pc:spChg>
        <pc:spChg chg="add del mod">
          <ac:chgData name="Adam Duby" userId="87642d6138555b37" providerId="LiveId" clId="{B88E4308-ED54-447B-971B-5D304B57C4A6}" dt="2020-03-03T07:12:58.637" v="234" actId="478"/>
          <ac:spMkLst>
            <pc:docMk/>
            <pc:sldMk cId="811249183" sldId="273"/>
            <ac:spMk id="8" creationId="{2D06674C-6514-4F9D-A682-E82C0407722B}"/>
          </ac:spMkLst>
        </pc:spChg>
        <pc:spChg chg="add mod">
          <ac:chgData name="Adam Duby" userId="87642d6138555b37" providerId="LiveId" clId="{B88E4308-ED54-447B-971B-5D304B57C4A6}" dt="2020-03-03T07:13:10.220" v="255" actId="20577"/>
          <ac:spMkLst>
            <pc:docMk/>
            <pc:sldMk cId="811249183" sldId="273"/>
            <ac:spMk id="9" creationId="{EA2F0113-BC70-47DD-91EE-6908C72A0082}"/>
          </ac:spMkLst>
        </pc:spChg>
      </pc:sldChg>
    </pc:docChg>
  </pc:docChgLst>
  <pc:docChgLst>
    <pc:chgData name="Adam Duby" userId="87642d6138555b37" providerId="LiveId" clId="{36C4AB0E-5CB5-48BD-8422-E432FA342D01}"/>
    <pc:docChg chg="custSel modSld">
      <pc:chgData name="Adam Duby" userId="87642d6138555b37" providerId="LiveId" clId="{36C4AB0E-5CB5-48BD-8422-E432FA342D01}" dt="2020-02-25T21:55:16.675" v="122" actId="20577"/>
      <pc:docMkLst>
        <pc:docMk/>
      </pc:docMkLst>
      <pc:sldChg chg="modSp mod">
        <pc:chgData name="Adam Duby" userId="87642d6138555b37" providerId="LiveId" clId="{36C4AB0E-5CB5-48BD-8422-E432FA342D01}" dt="2020-02-25T21:55:16.675" v="122" actId="20577"/>
        <pc:sldMkLst>
          <pc:docMk/>
          <pc:sldMk cId="1363094223" sldId="258"/>
        </pc:sldMkLst>
        <pc:spChg chg="mod">
          <ac:chgData name="Adam Duby" userId="87642d6138555b37" providerId="LiveId" clId="{36C4AB0E-5CB5-48BD-8422-E432FA342D01}" dt="2020-02-25T21:55:16.675" v="122" actId="20577"/>
          <ac:spMkLst>
            <pc:docMk/>
            <pc:sldMk cId="1363094223" sldId="258"/>
            <ac:spMk id="4" creationId="{BE85A010-74A1-49E7-8FA0-3EF4EA695DEB}"/>
          </ac:spMkLst>
        </pc:spChg>
        <pc:spChg chg="mod">
          <ac:chgData name="Adam Duby" userId="87642d6138555b37" providerId="LiveId" clId="{36C4AB0E-5CB5-48BD-8422-E432FA342D01}" dt="2020-02-25T21:55:07.095" v="94" actId="27636"/>
          <ac:spMkLst>
            <pc:docMk/>
            <pc:sldMk cId="1363094223" sldId="258"/>
            <ac:spMk id="5" creationId="{A29A5C3A-7D55-4BEB-9DEE-69DC13280B26}"/>
          </ac:spMkLst>
        </pc:spChg>
      </pc:sldChg>
    </pc:docChg>
  </pc:docChgLst>
  <pc:docChgLst>
    <pc:chgData name="Adam Duby" userId="87642d6138555b37" providerId="LiveId" clId="{F4786D53-641F-4AEA-A3CF-FCAE3833C9D0}"/>
    <pc:docChg chg="undo custSel mod addSld delSld modSld sldOrd">
      <pc:chgData name="Adam Duby" userId="87642d6138555b37" providerId="LiveId" clId="{F4786D53-641F-4AEA-A3CF-FCAE3833C9D0}" dt="2020-03-05T16:56:13.257" v="2297" actId="1076"/>
      <pc:docMkLst>
        <pc:docMk/>
      </pc:docMkLst>
      <pc:sldChg chg="modSp mod">
        <pc:chgData name="Adam Duby" userId="87642d6138555b37" providerId="LiveId" clId="{F4786D53-641F-4AEA-A3CF-FCAE3833C9D0}" dt="2020-03-04T23:09:03.379" v="53" actId="20577"/>
        <pc:sldMkLst>
          <pc:docMk/>
          <pc:sldMk cId="193384285" sldId="256"/>
        </pc:sldMkLst>
        <pc:spChg chg="mod">
          <ac:chgData name="Adam Duby" userId="87642d6138555b37" providerId="LiveId" clId="{F4786D53-641F-4AEA-A3CF-FCAE3833C9D0}" dt="2020-03-04T23:08:50.941" v="23" actId="20577"/>
          <ac:spMkLst>
            <pc:docMk/>
            <pc:sldMk cId="193384285" sldId="256"/>
            <ac:spMk id="2" creationId="{0CC7DB2B-ED99-4BEA-B8EB-97C57EE6A170}"/>
          </ac:spMkLst>
        </pc:spChg>
        <pc:spChg chg="mod">
          <ac:chgData name="Adam Duby" userId="87642d6138555b37" providerId="LiveId" clId="{F4786D53-641F-4AEA-A3CF-FCAE3833C9D0}" dt="2020-03-04T23:09:03.379" v="53" actId="20577"/>
          <ac:spMkLst>
            <pc:docMk/>
            <pc:sldMk cId="193384285" sldId="256"/>
            <ac:spMk id="3" creationId="{42667851-7231-44CA-A0CA-BA57421803BD}"/>
          </ac:spMkLst>
        </pc:spChg>
      </pc:sldChg>
      <pc:sldChg chg="modSp del mod">
        <pc:chgData name="Adam Duby" userId="87642d6138555b37" providerId="LiveId" clId="{F4786D53-641F-4AEA-A3CF-FCAE3833C9D0}" dt="2020-03-04T23:29:07.081" v="505" actId="47"/>
        <pc:sldMkLst>
          <pc:docMk/>
          <pc:sldMk cId="2491058534" sldId="257"/>
        </pc:sldMkLst>
        <pc:spChg chg="mod">
          <ac:chgData name="Adam Duby" userId="87642d6138555b37" providerId="LiveId" clId="{F4786D53-641F-4AEA-A3CF-FCAE3833C9D0}" dt="2020-03-04T23:13:07.540" v="139" actId="20577"/>
          <ac:spMkLst>
            <pc:docMk/>
            <pc:sldMk cId="2491058534" sldId="257"/>
            <ac:spMk id="2" creationId="{3DBD48A6-209E-49CC-B292-59CD4B2140C7}"/>
          </ac:spMkLst>
        </pc:spChg>
        <pc:graphicFrameChg chg="mod">
          <ac:chgData name="Adam Duby" userId="87642d6138555b37" providerId="LiveId" clId="{F4786D53-641F-4AEA-A3CF-FCAE3833C9D0}" dt="2020-03-04T23:17:30.041" v="325" actId="20577"/>
          <ac:graphicFrameMkLst>
            <pc:docMk/>
            <pc:sldMk cId="2491058534" sldId="257"/>
            <ac:graphicFrameMk id="5" creationId="{D0D83BE1-E55B-4BD6-94C5-FB1D3DBF3980}"/>
          </ac:graphicFrameMkLst>
        </pc:graphicFrameChg>
      </pc:sldChg>
      <pc:sldChg chg="modSp mod">
        <pc:chgData name="Adam Duby" userId="87642d6138555b37" providerId="LiveId" clId="{F4786D53-641F-4AEA-A3CF-FCAE3833C9D0}" dt="2020-03-04T23:51:11.524" v="1177" actId="20577"/>
        <pc:sldMkLst>
          <pc:docMk/>
          <pc:sldMk cId="3423257535" sldId="259"/>
        </pc:sldMkLst>
        <pc:spChg chg="mod">
          <ac:chgData name="Adam Duby" userId="87642d6138555b37" providerId="LiveId" clId="{F4786D53-641F-4AEA-A3CF-FCAE3833C9D0}" dt="2020-03-04T23:51:11.524" v="1177" actId="20577"/>
          <ac:spMkLst>
            <pc:docMk/>
            <pc:sldMk cId="3423257535" sldId="259"/>
            <ac:spMk id="12" creationId="{8D31DF4C-7AC7-4832-A8C5-35217A6E911E}"/>
          </ac:spMkLst>
        </pc:spChg>
      </pc:sldChg>
      <pc:sldChg chg="addSp delSp modSp mod setBg">
        <pc:chgData name="Adam Duby" userId="87642d6138555b37" providerId="LiveId" clId="{F4786D53-641F-4AEA-A3CF-FCAE3833C9D0}" dt="2020-03-04T23:28:48.729" v="504" actId="12269"/>
        <pc:sldMkLst>
          <pc:docMk/>
          <pc:sldMk cId="1197971777" sldId="268"/>
        </pc:sldMkLst>
        <pc:spChg chg="mod">
          <ac:chgData name="Adam Duby" userId="87642d6138555b37" providerId="LiveId" clId="{F4786D53-641F-4AEA-A3CF-FCAE3833C9D0}" dt="2020-03-04T23:19:32.367" v="486" actId="26606"/>
          <ac:spMkLst>
            <pc:docMk/>
            <pc:sldMk cId="1197971777" sldId="268"/>
            <ac:spMk id="2" creationId="{07D7B807-29DF-4700-AC2E-91A433231231}"/>
          </ac:spMkLst>
        </pc:spChg>
        <pc:spChg chg="del mod">
          <ac:chgData name="Adam Duby" userId="87642d6138555b37" providerId="LiveId" clId="{F4786D53-641F-4AEA-A3CF-FCAE3833C9D0}" dt="2020-03-04T23:19:32.367" v="486" actId="26606"/>
          <ac:spMkLst>
            <pc:docMk/>
            <pc:sldMk cId="1197971777" sldId="268"/>
            <ac:spMk id="3" creationId="{8D31DF4C-7AC7-4832-A8C5-35217A6E911E}"/>
          </ac:spMkLst>
        </pc:spChg>
        <pc:spChg chg="mod">
          <ac:chgData name="Adam Duby" userId="87642d6138555b37" providerId="LiveId" clId="{F4786D53-641F-4AEA-A3CF-FCAE3833C9D0}" dt="2020-03-04T23:23:21.167" v="499" actId="14100"/>
          <ac:spMkLst>
            <pc:docMk/>
            <pc:sldMk cId="1197971777" sldId="268"/>
            <ac:spMk id="4" creationId="{D762BB30-DCC7-4911-BAF1-B286602C8AB0}"/>
          </ac:spMkLst>
        </pc:spChg>
        <pc:spChg chg="add">
          <ac:chgData name="Adam Duby" userId="87642d6138555b37" providerId="LiveId" clId="{F4786D53-641F-4AEA-A3CF-FCAE3833C9D0}" dt="2020-03-04T23:19:32.367" v="486" actId="26606"/>
          <ac:spMkLst>
            <pc:docMk/>
            <pc:sldMk cId="1197971777" sldId="268"/>
            <ac:spMk id="13" creationId="{46C2E80F-49A6-4372-B103-219D417A55ED}"/>
          </ac:spMkLst>
        </pc:spChg>
        <pc:graphicFrameChg chg="add mod">
          <ac:chgData name="Adam Duby" userId="87642d6138555b37" providerId="LiveId" clId="{F4786D53-641F-4AEA-A3CF-FCAE3833C9D0}" dt="2020-03-04T23:28:48.729" v="504" actId="12269"/>
          <ac:graphicFrameMkLst>
            <pc:docMk/>
            <pc:sldMk cId="1197971777" sldId="268"/>
            <ac:graphicFrameMk id="6" creationId="{5BC4053E-2896-447F-8309-8687A4482049}"/>
          </ac:graphicFrameMkLst>
        </pc:graphicFrameChg>
        <pc:picChg chg="del">
          <ac:chgData name="Adam Duby" userId="87642d6138555b37" providerId="LiveId" clId="{F4786D53-641F-4AEA-A3CF-FCAE3833C9D0}" dt="2020-03-04T23:15:24.181" v="238" actId="478"/>
          <ac:picMkLst>
            <pc:docMk/>
            <pc:sldMk cId="1197971777" sldId="268"/>
            <ac:picMk id="9" creationId="{81D5EA29-859C-45D6-BCCF-0C6FC056DD8E}"/>
          </ac:picMkLst>
        </pc:picChg>
      </pc:sldChg>
      <pc:sldChg chg="del">
        <pc:chgData name="Adam Duby" userId="87642d6138555b37" providerId="LiveId" clId="{F4786D53-641F-4AEA-A3CF-FCAE3833C9D0}" dt="2020-03-04T23:50:25.954" v="1068" actId="47"/>
        <pc:sldMkLst>
          <pc:docMk/>
          <pc:sldMk cId="1454183431" sldId="269"/>
        </pc:sldMkLst>
      </pc:sldChg>
      <pc:sldChg chg="del">
        <pc:chgData name="Adam Duby" userId="87642d6138555b37" providerId="LiveId" clId="{F4786D53-641F-4AEA-A3CF-FCAE3833C9D0}" dt="2020-03-04T23:50:25.954" v="1068" actId="47"/>
        <pc:sldMkLst>
          <pc:docMk/>
          <pc:sldMk cId="3362448508" sldId="270"/>
        </pc:sldMkLst>
      </pc:sldChg>
      <pc:sldChg chg="del">
        <pc:chgData name="Adam Duby" userId="87642d6138555b37" providerId="LiveId" clId="{F4786D53-641F-4AEA-A3CF-FCAE3833C9D0}" dt="2020-03-04T23:50:25.954" v="1068" actId="47"/>
        <pc:sldMkLst>
          <pc:docMk/>
          <pc:sldMk cId="3326374396" sldId="271"/>
        </pc:sldMkLst>
      </pc:sldChg>
      <pc:sldChg chg="del">
        <pc:chgData name="Adam Duby" userId="87642d6138555b37" providerId="LiveId" clId="{F4786D53-641F-4AEA-A3CF-FCAE3833C9D0}" dt="2020-03-04T23:50:25.954" v="1068" actId="47"/>
        <pc:sldMkLst>
          <pc:docMk/>
          <pc:sldMk cId="2932935405" sldId="272"/>
        </pc:sldMkLst>
      </pc:sldChg>
      <pc:sldChg chg="del">
        <pc:chgData name="Adam Duby" userId="87642d6138555b37" providerId="LiveId" clId="{F4786D53-641F-4AEA-A3CF-FCAE3833C9D0}" dt="2020-03-04T23:50:25.954" v="1068" actId="47"/>
        <pc:sldMkLst>
          <pc:docMk/>
          <pc:sldMk cId="811249183" sldId="273"/>
        </pc:sldMkLst>
      </pc:sldChg>
      <pc:sldChg chg="del">
        <pc:chgData name="Adam Duby" userId="87642d6138555b37" providerId="LiveId" clId="{F4786D53-641F-4AEA-A3CF-FCAE3833C9D0}" dt="2020-03-04T23:29:48.535" v="506" actId="47"/>
        <pc:sldMkLst>
          <pc:docMk/>
          <pc:sldMk cId="1879689491" sldId="275"/>
        </pc:sldMkLst>
      </pc:sldChg>
      <pc:sldChg chg="modSp add mod">
        <pc:chgData name="Adam Duby" userId="87642d6138555b37" providerId="LiveId" clId="{F4786D53-641F-4AEA-A3CF-FCAE3833C9D0}" dt="2020-03-05T03:00:19.531" v="1331" actId="20577"/>
        <pc:sldMkLst>
          <pc:docMk/>
          <pc:sldMk cId="2725602362" sldId="276"/>
        </pc:sldMkLst>
        <pc:spChg chg="mod">
          <ac:chgData name="Adam Duby" userId="87642d6138555b37" providerId="LiveId" clId="{F4786D53-641F-4AEA-A3CF-FCAE3833C9D0}" dt="2020-03-05T03:00:19.531" v="1331" actId="20577"/>
          <ac:spMkLst>
            <pc:docMk/>
            <pc:sldMk cId="2725602362" sldId="276"/>
            <ac:spMk id="3" creationId="{8D31DF4C-7AC7-4832-A8C5-35217A6E911E}"/>
          </ac:spMkLst>
        </pc:spChg>
      </pc:sldChg>
      <pc:sldChg chg="add ord">
        <pc:chgData name="Adam Duby" userId="87642d6138555b37" providerId="LiveId" clId="{F4786D53-641F-4AEA-A3CF-FCAE3833C9D0}" dt="2020-03-04T23:30:09.423" v="512"/>
        <pc:sldMkLst>
          <pc:docMk/>
          <pc:sldMk cId="1676512546" sldId="277"/>
        </pc:sldMkLst>
      </pc:sldChg>
      <pc:sldChg chg="delSp add del setBg delDesignElem">
        <pc:chgData name="Adam Duby" userId="87642d6138555b37" providerId="LiveId" clId="{F4786D53-641F-4AEA-A3CF-FCAE3833C9D0}" dt="2020-03-04T23:29:53.852" v="509" actId="47"/>
        <pc:sldMkLst>
          <pc:docMk/>
          <pc:sldMk cId="3505186362" sldId="277"/>
        </pc:sldMkLst>
        <pc:spChg chg="del">
          <ac:chgData name="Adam Duby" userId="87642d6138555b37" providerId="LiveId" clId="{F4786D53-641F-4AEA-A3CF-FCAE3833C9D0}" dt="2020-03-04T23:29:50.213" v="508"/>
          <ac:spMkLst>
            <pc:docMk/>
            <pc:sldMk cId="3505186362" sldId="277"/>
            <ac:spMk id="13" creationId="{46C2E80F-49A6-4372-B103-219D417A55ED}"/>
          </ac:spMkLst>
        </pc:spChg>
      </pc:sldChg>
      <pc:sldChg chg="modSp add mod">
        <pc:chgData name="Adam Duby" userId="87642d6138555b37" providerId="LiveId" clId="{F4786D53-641F-4AEA-A3CF-FCAE3833C9D0}" dt="2020-03-05T03:12:03.059" v="1539" actId="20577"/>
        <pc:sldMkLst>
          <pc:docMk/>
          <pc:sldMk cId="1681494048" sldId="278"/>
        </pc:sldMkLst>
        <pc:spChg chg="mod">
          <ac:chgData name="Adam Duby" userId="87642d6138555b37" providerId="LiveId" clId="{F4786D53-641F-4AEA-A3CF-FCAE3833C9D0}" dt="2020-03-04T23:45:29.210" v="785" actId="20577"/>
          <ac:spMkLst>
            <pc:docMk/>
            <pc:sldMk cId="1681494048" sldId="278"/>
            <ac:spMk id="2" creationId="{07D7B807-29DF-4700-AC2E-91A433231231}"/>
          </ac:spMkLst>
        </pc:spChg>
        <pc:spChg chg="mod">
          <ac:chgData name="Adam Duby" userId="87642d6138555b37" providerId="LiveId" clId="{F4786D53-641F-4AEA-A3CF-FCAE3833C9D0}" dt="2020-03-05T03:12:03.059" v="1539" actId="20577"/>
          <ac:spMkLst>
            <pc:docMk/>
            <pc:sldMk cId="1681494048" sldId="278"/>
            <ac:spMk id="3" creationId="{8D31DF4C-7AC7-4832-A8C5-35217A6E911E}"/>
          </ac:spMkLst>
        </pc:spChg>
      </pc:sldChg>
      <pc:sldChg chg="modSp add mod">
        <pc:chgData name="Adam Duby" userId="87642d6138555b37" providerId="LiveId" clId="{F4786D53-641F-4AEA-A3CF-FCAE3833C9D0}" dt="2020-03-04T23:49:05.911" v="955" actId="20577"/>
        <pc:sldMkLst>
          <pc:docMk/>
          <pc:sldMk cId="3368990790" sldId="279"/>
        </pc:sldMkLst>
        <pc:spChg chg="mod">
          <ac:chgData name="Adam Duby" userId="87642d6138555b37" providerId="LiveId" clId="{F4786D53-641F-4AEA-A3CF-FCAE3833C9D0}" dt="2020-03-04T23:48:09.261" v="893" actId="20577"/>
          <ac:spMkLst>
            <pc:docMk/>
            <pc:sldMk cId="3368990790" sldId="279"/>
            <ac:spMk id="2" creationId="{07D7B807-29DF-4700-AC2E-91A433231231}"/>
          </ac:spMkLst>
        </pc:spChg>
        <pc:spChg chg="mod">
          <ac:chgData name="Adam Duby" userId="87642d6138555b37" providerId="LiveId" clId="{F4786D53-641F-4AEA-A3CF-FCAE3833C9D0}" dt="2020-03-04T23:49:05.911" v="955" actId="20577"/>
          <ac:spMkLst>
            <pc:docMk/>
            <pc:sldMk cId="3368990790" sldId="279"/>
            <ac:spMk id="3" creationId="{8D31DF4C-7AC7-4832-A8C5-35217A6E911E}"/>
          </ac:spMkLst>
        </pc:spChg>
      </pc:sldChg>
      <pc:sldChg chg="modSp add mod">
        <pc:chgData name="Adam Duby" userId="87642d6138555b37" providerId="LiveId" clId="{F4786D53-641F-4AEA-A3CF-FCAE3833C9D0}" dt="2020-03-04T23:50:09.405" v="1067" actId="20577"/>
        <pc:sldMkLst>
          <pc:docMk/>
          <pc:sldMk cId="3254576819" sldId="280"/>
        </pc:sldMkLst>
        <pc:spChg chg="mod">
          <ac:chgData name="Adam Duby" userId="87642d6138555b37" providerId="LiveId" clId="{F4786D53-641F-4AEA-A3CF-FCAE3833C9D0}" dt="2020-03-04T23:49:19.996" v="973" actId="20577"/>
          <ac:spMkLst>
            <pc:docMk/>
            <pc:sldMk cId="3254576819" sldId="280"/>
            <ac:spMk id="2" creationId="{07D7B807-29DF-4700-AC2E-91A433231231}"/>
          </ac:spMkLst>
        </pc:spChg>
        <pc:spChg chg="mod">
          <ac:chgData name="Adam Duby" userId="87642d6138555b37" providerId="LiveId" clId="{F4786D53-641F-4AEA-A3CF-FCAE3833C9D0}" dt="2020-03-04T23:50:09.405" v="1067" actId="20577"/>
          <ac:spMkLst>
            <pc:docMk/>
            <pc:sldMk cId="3254576819" sldId="280"/>
            <ac:spMk id="3" creationId="{8D31DF4C-7AC7-4832-A8C5-35217A6E911E}"/>
          </ac:spMkLst>
        </pc:spChg>
      </pc:sldChg>
      <pc:sldChg chg="modSp add mod">
        <pc:chgData name="Adam Duby" userId="87642d6138555b37" providerId="LiveId" clId="{F4786D53-641F-4AEA-A3CF-FCAE3833C9D0}" dt="2020-03-05T02:59:04.749" v="1229" actId="20577"/>
        <pc:sldMkLst>
          <pc:docMk/>
          <pc:sldMk cId="435631787" sldId="281"/>
        </pc:sldMkLst>
        <pc:spChg chg="mod">
          <ac:chgData name="Adam Duby" userId="87642d6138555b37" providerId="LiveId" clId="{F4786D53-641F-4AEA-A3CF-FCAE3833C9D0}" dt="2020-03-05T02:58:59.631" v="1225" actId="20577"/>
          <ac:spMkLst>
            <pc:docMk/>
            <pc:sldMk cId="435631787" sldId="281"/>
            <ac:spMk id="2" creationId="{07D7B807-29DF-4700-AC2E-91A433231231}"/>
          </ac:spMkLst>
        </pc:spChg>
        <pc:spChg chg="mod">
          <ac:chgData name="Adam Duby" userId="87642d6138555b37" providerId="LiveId" clId="{F4786D53-641F-4AEA-A3CF-FCAE3833C9D0}" dt="2020-03-05T02:59:04.749" v="1229" actId="20577"/>
          <ac:spMkLst>
            <pc:docMk/>
            <pc:sldMk cId="435631787" sldId="281"/>
            <ac:spMk id="3" creationId="{8D31DF4C-7AC7-4832-A8C5-35217A6E911E}"/>
          </ac:spMkLst>
        </pc:spChg>
      </pc:sldChg>
      <pc:sldChg chg="modSp add mod">
        <pc:chgData name="Adam Duby" userId="87642d6138555b37" providerId="LiveId" clId="{F4786D53-641F-4AEA-A3CF-FCAE3833C9D0}" dt="2020-03-05T02:59:37.190" v="1270" actId="20577"/>
        <pc:sldMkLst>
          <pc:docMk/>
          <pc:sldMk cId="591149463" sldId="282"/>
        </pc:sldMkLst>
        <pc:spChg chg="mod">
          <ac:chgData name="Adam Duby" userId="87642d6138555b37" providerId="LiveId" clId="{F4786D53-641F-4AEA-A3CF-FCAE3833C9D0}" dt="2020-03-05T02:59:37.190" v="1270" actId="20577"/>
          <ac:spMkLst>
            <pc:docMk/>
            <pc:sldMk cId="591149463" sldId="282"/>
            <ac:spMk id="2" creationId="{07D7B807-29DF-4700-AC2E-91A433231231}"/>
          </ac:spMkLst>
        </pc:spChg>
      </pc:sldChg>
      <pc:sldChg chg="modSp add mod">
        <pc:chgData name="Adam Duby" userId="87642d6138555b37" providerId="LiveId" clId="{F4786D53-641F-4AEA-A3CF-FCAE3833C9D0}" dt="2020-03-05T02:59:47.925" v="1282" actId="20577"/>
        <pc:sldMkLst>
          <pc:docMk/>
          <pc:sldMk cId="4229178458" sldId="283"/>
        </pc:sldMkLst>
        <pc:spChg chg="mod">
          <ac:chgData name="Adam Duby" userId="87642d6138555b37" providerId="LiveId" clId="{F4786D53-641F-4AEA-A3CF-FCAE3833C9D0}" dt="2020-03-05T02:59:47.925" v="1282" actId="20577"/>
          <ac:spMkLst>
            <pc:docMk/>
            <pc:sldMk cId="4229178458" sldId="283"/>
            <ac:spMk id="2" creationId="{07D7B807-29DF-4700-AC2E-91A433231231}"/>
          </ac:spMkLst>
        </pc:spChg>
      </pc:sldChg>
      <pc:sldChg chg="addSp delSp modSp add mod modNotesTx">
        <pc:chgData name="Adam Duby" userId="87642d6138555b37" providerId="LiveId" clId="{F4786D53-641F-4AEA-A3CF-FCAE3833C9D0}" dt="2020-03-05T16:56:06.294" v="2295" actId="20577"/>
        <pc:sldMkLst>
          <pc:docMk/>
          <pc:sldMk cId="768807033" sldId="284"/>
        </pc:sldMkLst>
        <pc:spChg chg="mod">
          <ac:chgData name="Adam Duby" userId="87642d6138555b37" providerId="LiveId" clId="{F4786D53-641F-4AEA-A3CF-FCAE3833C9D0}" dt="2020-03-05T03:00:10.836" v="1307" actId="20577"/>
          <ac:spMkLst>
            <pc:docMk/>
            <pc:sldMk cId="768807033" sldId="284"/>
            <ac:spMk id="2" creationId="{07D7B807-29DF-4700-AC2E-91A433231231}"/>
          </ac:spMkLst>
        </pc:spChg>
        <pc:spChg chg="del">
          <ac:chgData name="Adam Duby" userId="87642d6138555b37" providerId="LiveId" clId="{F4786D53-641F-4AEA-A3CF-FCAE3833C9D0}" dt="2020-03-05T03:00:25.867" v="1332" actId="478"/>
          <ac:spMkLst>
            <pc:docMk/>
            <pc:sldMk cId="768807033" sldId="284"/>
            <ac:spMk id="3" creationId="{8D31DF4C-7AC7-4832-A8C5-35217A6E911E}"/>
          </ac:spMkLst>
        </pc:spChg>
        <pc:spChg chg="add del mod">
          <ac:chgData name="Adam Duby" userId="87642d6138555b37" providerId="LiveId" clId="{F4786D53-641F-4AEA-A3CF-FCAE3833C9D0}" dt="2020-03-05T03:00:27.810" v="1333" actId="478"/>
          <ac:spMkLst>
            <pc:docMk/>
            <pc:sldMk cId="768807033" sldId="284"/>
            <ac:spMk id="6" creationId="{C2E6A70C-CBCA-47B0-AB38-0095B65446D1}"/>
          </ac:spMkLst>
        </pc:spChg>
        <pc:spChg chg="add mod">
          <ac:chgData name="Adam Duby" userId="87642d6138555b37" providerId="LiveId" clId="{F4786D53-641F-4AEA-A3CF-FCAE3833C9D0}" dt="2020-03-05T16:26:46.151" v="1792" actId="164"/>
          <ac:spMkLst>
            <pc:docMk/>
            <pc:sldMk cId="768807033" sldId="284"/>
            <ac:spMk id="7" creationId="{1766670D-4C9D-43B2-B4B6-4220D25586FB}"/>
          </ac:spMkLst>
        </pc:spChg>
        <pc:spChg chg="add mod">
          <ac:chgData name="Adam Duby" userId="87642d6138555b37" providerId="LiveId" clId="{F4786D53-641F-4AEA-A3CF-FCAE3833C9D0}" dt="2020-03-05T16:27:11.507" v="1796" actId="164"/>
          <ac:spMkLst>
            <pc:docMk/>
            <pc:sldMk cId="768807033" sldId="284"/>
            <ac:spMk id="13" creationId="{91CF6476-1343-4AF0-B1CD-B9A31202EB48}"/>
          </ac:spMkLst>
        </pc:spChg>
        <pc:spChg chg="add mod">
          <ac:chgData name="Adam Duby" userId="87642d6138555b37" providerId="LiveId" clId="{F4786D53-641F-4AEA-A3CF-FCAE3833C9D0}" dt="2020-03-05T16:26:56.226" v="1793" actId="164"/>
          <ac:spMkLst>
            <pc:docMk/>
            <pc:sldMk cId="768807033" sldId="284"/>
            <ac:spMk id="14" creationId="{E50B7481-8960-492D-AF27-DF2800E72F85}"/>
          </ac:spMkLst>
        </pc:spChg>
        <pc:spChg chg="add mod">
          <ac:chgData name="Adam Duby" userId="87642d6138555b37" providerId="LiveId" clId="{F4786D53-641F-4AEA-A3CF-FCAE3833C9D0}" dt="2020-03-05T16:27:06.048" v="1795" actId="164"/>
          <ac:spMkLst>
            <pc:docMk/>
            <pc:sldMk cId="768807033" sldId="284"/>
            <ac:spMk id="15" creationId="{5F1DA3DA-84EB-4900-ABD7-A3DA9499694F}"/>
          </ac:spMkLst>
        </pc:spChg>
        <pc:spChg chg="add mod">
          <ac:chgData name="Adam Duby" userId="87642d6138555b37" providerId="LiveId" clId="{F4786D53-641F-4AEA-A3CF-FCAE3833C9D0}" dt="2020-03-05T16:27:00.812" v="1794" actId="164"/>
          <ac:spMkLst>
            <pc:docMk/>
            <pc:sldMk cId="768807033" sldId="284"/>
            <ac:spMk id="16" creationId="{3D0A8C63-EF86-4D95-8DAC-87196B0289D2}"/>
          </ac:spMkLst>
        </pc:spChg>
        <pc:grpChg chg="add mod">
          <ac:chgData name="Adam Duby" userId="87642d6138555b37" providerId="LiveId" clId="{F4786D53-641F-4AEA-A3CF-FCAE3833C9D0}" dt="2020-03-05T16:26:46.151" v="1792" actId="164"/>
          <ac:grpSpMkLst>
            <pc:docMk/>
            <pc:sldMk cId="768807033" sldId="284"/>
            <ac:grpSpMk id="9" creationId="{4200FB2E-B8DA-4C59-B4A9-27C65FF2F179}"/>
          </ac:grpSpMkLst>
        </pc:grpChg>
        <pc:grpChg chg="add mod">
          <ac:chgData name="Adam Duby" userId="87642d6138555b37" providerId="LiveId" clId="{F4786D53-641F-4AEA-A3CF-FCAE3833C9D0}" dt="2020-03-05T16:26:56.226" v="1793" actId="164"/>
          <ac:grpSpMkLst>
            <pc:docMk/>
            <pc:sldMk cId="768807033" sldId="284"/>
            <ac:grpSpMk id="10" creationId="{E830C77E-F436-4269-84C7-CE1CA34D408D}"/>
          </ac:grpSpMkLst>
        </pc:grpChg>
        <pc:grpChg chg="add mod">
          <ac:chgData name="Adam Duby" userId="87642d6138555b37" providerId="LiveId" clId="{F4786D53-641F-4AEA-A3CF-FCAE3833C9D0}" dt="2020-03-05T16:27:00.812" v="1794" actId="164"/>
          <ac:grpSpMkLst>
            <pc:docMk/>
            <pc:sldMk cId="768807033" sldId="284"/>
            <ac:grpSpMk id="11" creationId="{CD2EEB62-BB35-4EFC-B1ED-FFFAD6675548}"/>
          </ac:grpSpMkLst>
        </pc:grpChg>
        <pc:grpChg chg="add mod">
          <ac:chgData name="Adam Duby" userId="87642d6138555b37" providerId="LiveId" clId="{F4786D53-641F-4AEA-A3CF-FCAE3833C9D0}" dt="2020-03-05T16:27:06.048" v="1795" actId="164"/>
          <ac:grpSpMkLst>
            <pc:docMk/>
            <pc:sldMk cId="768807033" sldId="284"/>
            <ac:grpSpMk id="12" creationId="{DE632F3D-F128-47FB-AA8A-407D778D859E}"/>
          </ac:grpSpMkLst>
        </pc:grpChg>
        <pc:grpChg chg="add mod">
          <ac:chgData name="Adam Duby" userId="87642d6138555b37" providerId="LiveId" clId="{F4786D53-641F-4AEA-A3CF-FCAE3833C9D0}" dt="2020-03-05T16:27:11.507" v="1796" actId="164"/>
          <ac:grpSpMkLst>
            <pc:docMk/>
            <pc:sldMk cId="768807033" sldId="284"/>
            <ac:grpSpMk id="17" creationId="{E3AE5411-E3FC-4781-975E-17902E8BFADB}"/>
          </ac:grpSpMkLst>
        </pc:grpChg>
        <pc:picChg chg="add mod">
          <ac:chgData name="Adam Duby" userId="87642d6138555b37" providerId="LiveId" clId="{F4786D53-641F-4AEA-A3CF-FCAE3833C9D0}" dt="2020-03-05T16:26:56.226" v="1793" actId="164"/>
          <ac:picMkLst>
            <pc:docMk/>
            <pc:sldMk cId="768807033" sldId="284"/>
            <ac:picMk id="8" creationId="{C8FE1718-E24A-46D5-B4A1-F32C332CF000}"/>
          </ac:picMkLst>
        </pc:picChg>
        <pc:picChg chg="add mod">
          <ac:chgData name="Adam Duby" userId="87642d6138555b37" providerId="LiveId" clId="{F4786D53-641F-4AEA-A3CF-FCAE3833C9D0}" dt="2020-03-05T16:26:46.151" v="1792" actId="164"/>
          <ac:picMkLst>
            <pc:docMk/>
            <pc:sldMk cId="768807033" sldId="284"/>
            <ac:picMk id="1026" creationId="{6A5E267C-16AA-46B4-AB00-7F9B70C00C54}"/>
          </ac:picMkLst>
        </pc:picChg>
        <pc:picChg chg="add mod">
          <ac:chgData name="Adam Duby" userId="87642d6138555b37" providerId="LiveId" clId="{F4786D53-641F-4AEA-A3CF-FCAE3833C9D0}" dt="2020-03-05T16:27:11.507" v="1796" actId="164"/>
          <ac:picMkLst>
            <pc:docMk/>
            <pc:sldMk cId="768807033" sldId="284"/>
            <ac:picMk id="1028" creationId="{87408FC7-B453-4166-8B02-5BF595D969AE}"/>
          </ac:picMkLst>
        </pc:picChg>
        <pc:picChg chg="add mod">
          <ac:chgData name="Adam Duby" userId="87642d6138555b37" providerId="LiveId" clId="{F4786D53-641F-4AEA-A3CF-FCAE3833C9D0}" dt="2020-03-05T16:27:06.048" v="1795" actId="164"/>
          <ac:picMkLst>
            <pc:docMk/>
            <pc:sldMk cId="768807033" sldId="284"/>
            <ac:picMk id="1030" creationId="{EB6EAA75-C036-4E15-800D-C55D2CE88874}"/>
          </ac:picMkLst>
        </pc:picChg>
        <pc:picChg chg="add mod">
          <ac:chgData name="Adam Duby" userId="87642d6138555b37" providerId="LiveId" clId="{F4786D53-641F-4AEA-A3CF-FCAE3833C9D0}" dt="2020-03-05T16:27:00.812" v="1794" actId="164"/>
          <ac:picMkLst>
            <pc:docMk/>
            <pc:sldMk cId="768807033" sldId="284"/>
            <ac:picMk id="1032" creationId="{B968709C-2DDF-4F55-83CE-CB71262C6B55}"/>
          </ac:picMkLst>
        </pc:picChg>
      </pc:sldChg>
      <pc:sldChg chg="add del">
        <pc:chgData name="Adam Duby" userId="87642d6138555b37" providerId="LiveId" clId="{F4786D53-641F-4AEA-A3CF-FCAE3833C9D0}" dt="2020-03-05T02:59:22.195" v="1233" actId="47"/>
        <pc:sldMkLst>
          <pc:docMk/>
          <pc:sldMk cId="1410977652" sldId="284"/>
        </pc:sldMkLst>
      </pc:sldChg>
      <pc:sldChg chg="modSp add mod">
        <pc:chgData name="Adam Duby" userId="87642d6138555b37" providerId="LiveId" clId="{F4786D53-641F-4AEA-A3CF-FCAE3833C9D0}" dt="2020-03-05T03:10:20.656" v="1386" actId="20577"/>
        <pc:sldMkLst>
          <pc:docMk/>
          <pc:sldMk cId="3914010216" sldId="285"/>
        </pc:sldMkLst>
        <pc:spChg chg="mod">
          <ac:chgData name="Adam Duby" userId="87642d6138555b37" providerId="LiveId" clId="{F4786D53-641F-4AEA-A3CF-FCAE3833C9D0}" dt="2020-03-05T03:09:56.058" v="1375" actId="20577"/>
          <ac:spMkLst>
            <pc:docMk/>
            <pc:sldMk cId="3914010216" sldId="285"/>
            <ac:spMk id="2" creationId="{07D7B807-29DF-4700-AC2E-91A433231231}"/>
          </ac:spMkLst>
        </pc:spChg>
        <pc:spChg chg="mod">
          <ac:chgData name="Adam Duby" userId="87642d6138555b37" providerId="LiveId" clId="{F4786D53-641F-4AEA-A3CF-FCAE3833C9D0}" dt="2020-03-05T03:10:20.656" v="1386" actId="20577"/>
          <ac:spMkLst>
            <pc:docMk/>
            <pc:sldMk cId="3914010216" sldId="285"/>
            <ac:spMk id="3" creationId="{8D31DF4C-7AC7-4832-A8C5-35217A6E911E}"/>
          </ac:spMkLst>
        </pc:spChg>
      </pc:sldChg>
      <pc:sldChg chg="modSp add mod">
        <pc:chgData name="Adam Duby" userId="87642d6138555b37" providerId="LiveId" clId="{F4786D53-641F-4AEA-A3CF-FCAE3833C9D0}" dt="2020-03-05T03:10:27.770" v="1393" actId="20577"/>
        <pc:sldMkLst>
          <pc:docMk/>
          <pc:sldMk cId="2670215439" sldId="286"/>
        </pc:sldMkLst>
        <pc:spChg chg="mod">
          <ac:chgData name="Adam Duby" userId="87642d6138555b37" providerId="LiveId" clId="{F4786D53-641F-4AEA-A3CF-FCAE3833C9D0}" dt="2020-03-05T03:10:27.770" v="1393" actId="20577"/>
          <ac:spMkLst>
            <pc:docMk/>
            <pc:sldMk cId="2670215439" sldId="286"/>
            <ac:spMk id="2" creationId="{07D7B807-29DF-4700-AC2E-91A433231231}"/>
          </ac:spMkLst>
        </pc:spChg>
      </pc:sldChg>
      <pc:sldChg chg="modSp add mod">
        <pc:chgData name="Adam Duby" userId="87642d6138555b37" providerId="LiveId" clId="{F4786D53-641F-4AEA-A3CF-FCAE3833C9D0}" dt="2020-03-05T03:11:10.830" v="1463" actId="20577"/>
        <pc:sldMkLst>
          <pc:docMk/>
          <pc:sldMk cId="1356368306" sldId="287"/>
        </pc:sldMkLst>
        <pc:spChg chg="mod">
          <ac:chgData name="Adam Duby" userId="87642d6138555b37" providerId="LiveId" clId="{F4786D53-641F-4AEA-A3CF-FCAE3833C9D0}" dt="2020-03-05T03:11:10.830" v="1463" actId="20577"/>
          <ac:spMkLst>
            <pc:docMk/>
            <pc:sldMk cId="1356368306" sldId="287"/>
            <ac:spMk id="2" creationId="{07D7B807-29DF-4700-AC2E-91A433231231}"/>
          </ac:spMkLst>
        </pc:spChg>
      </pc:sldChg>
      <pc:sldChg chg="modSp add mod">
        <pc:chgData name="Adam Duby" userId="87642d6138555b37" providerId="LiveId" clId="{F4786D53-641F-4AEA-A3CF-FCAE3833C9D0}" dt="2020-03-05T03:12:32.326" v="1563" actId="20577"/>
        <pc:sldMkLst>
          <pc:docMk/>
          <pc:sldMk cId="3870831414" sldId="288"/>
        </pc:sldMkLst>
        <pc:spChg chg="mod">
          <ac:chgData name="Adam Duby" userId="87642d6138555b37" providerId="LiveId" clId="{F4786D53-641F-4AEA-A3CF-FCAE3833C9D0}" dt="2020-03-05T03:12:32.326" v="1563" actId="20577"/>
          <ac:spMkLst>
            <pc:docMk/>
            <pc:sldMk cId="3870831414" sldId="288"/>
            <ac:spMk id="2" creationId="{07D7B807-29DF-4700-AC2E-91A433231231}"/>
          </ac:spMkLst>
        </pc:spChg>
      </pc:sldChg>
      <pc:sldChg chg="modSp add mod">
        <pc:chgData name="Adam Duby" userId="87642d6138555b37" providerId="LiveId" clId="{F4786D53-641F-4AEA-A3CF-FCAE3833C9D0}" dt="2020-03-05T03:12:41.835" v="1572" actId="20577"/>
        <pc:sldMkLst>
          <pc:docMk/>
          <pc:sldMk cId="1959801081" sldId="289"/>
        </pc:sldMkLst>
        <pc:spChg chg="mod">
          <ac:chgData name="Adam Duby" userId="87642d6138555b37" providerId="LiveId" clId="{F4786D53-641F-4AEA-A3CF-FCAE3833C9D0}" dt="2020-03-05T03:12:41.835" v="1572" actId="20577"/>
          <ac:spMkLst>
            <pc:docMk/>
            <pc:sldMk cId="1959801081" sldId="289"/>
            <ac:spMk id="2" creationId="{07D7B807-29DF-4700-AC2E-91A433231231}"/>
          </ac:spMkLst>
        </pc:spChg>
      </pc:sldChg>
      <pc:sldChg chg="modSp add mod">
        <pc:chgData name="Adam Duby" userId="87642d6138555b37" providerId="LiveId" clId="{F4786D53-641F-4AEA-A3CF-FCAE3833C9D0}" dt="2020-03-05T03:12:58.216" v="1589" actId="20577"/>
        <pc:sldMkLst>
          <pc:docMk/>
          <pc:sldMk cId="2076145534" sldId="290"/>
        </pc:sldMkLst>
        <pc:spChg chg="mod">
          <ac:chgData name="Adam Duby" userId="87642d6138555b37" providerId="LiveId" clId="{F4786D53-641F-4AEA-A3CF-FCAE3833C9D0}" dt="2020-03-05T03:12:58.216" v="1589" actId="20577"/>
          <ac:spMkLst>
            <pc:docMk/>
            <pc:sldMk cId="2076145534" sldId="290"/>
            <ac:spMk id="2" creationId="{07D7B807-29DF-4700-AC2E-91A433231231}"/>
          </ac:spMkLst>
        </pc:spChg>
      </pc:sldChg>
      <pc:sldChg chg="modSp add mod">
        <pc:chgData name="Adam Duby" userId="87642d6138555b37" providerId="LiveId" clId="{F4786D53-641F-4AEA-A3CF-FCAE3833C9D0}" dt="2020-03-05T16:18:16.104" v="1690" actId="20577"/>
        <pc:sldMkLst>
          <pc:docMk/>
          <pc:sldMk cId="2347584159" sldId="291"/>
        </pc:sldMkLst>
        <pc:spChg chg="mod">
          <ac:chgData name="Adam Duby" userId="87642d6138555b37" providerId="LiveId" clId="{F4786D53-641F-4AEA-A3CF-FCAE3833C9D0}" dt="2020-03-05T03:13:26.240" v="1610" actId="20577"/>
          <ac:spMkLst>
            <pc:docMk/>
            <pc:sldMk cId="2347584159" sldId="291"/>
            <ac:spMk id="2" creationId="{07D7B807-29DF-4700-AC2E-91A433231231}"/>
          </ac:spMkLst>
        </pc:spChg>
        <pc:spChg chg="mod">
          <ac:chgData name="Adam Duby" userId="87642d6138555b37" providerId="LiveId" clId="{F4786D53-641F-4AEA-A3CF-FCAE3833C9D0}" dt="2020-03-05T16:18:16.104" v="1690" actId="20577"/>
          <ac:spMkLst>
            <pc:docMk/>
            <pc:sldMk cId="2347584159" sldId="291"/>
            <ac:spMk id="3" creationId="{8D31DF4C-7AC7-4832-A8C5-35217A6E911E}"/>
          </ac:spMkLst>
        </pc:spChg>
      </pc:sldChg>
      <pc:sldChg chg="addSp delSp modSp add mod setBg">
        <pc:chgData name="Adam Duby" userId="87642d6138555b37" providerId="LiveId" clId="{F4786D53-641F-4AEA-A3CF-FCAE3833C9D0}" dt="2020-03-05T16:56:13.257" v="2297" actId="1076"/>
        <pc:sldMkLst>
          <pc:docMk/>
          <pc:sldMk cId="1300359213" sldId="292"/>
        </pc:sldMkLst>
        <pc:spChg chg="mod">
          <ac:chgData name="Adam Duby" userId="87642d6138555b37" providerId="LiveId" clId="{F4786D53-641F-4AEA-A3CF-FCAE3833C9D0}" dt="2020-03-05T16:24:45.242" v="1735" actId="26606"/>
          <ac:spMkLst>
            <pc:docMk/>
            <pc:sldMk cId="1300359213" sldId="292"/>
            <ac:spMk id="2" creationId="{07D7B807-29DF-4700-AC2E-91A433231231}"/>
          </ac:spMkLst>
        </pc:spChg>
        <pc:spChg chg="del">
          <ac:chgData name="Adam Duby" userId="87642d6138555b37" providerId="LiveId" clId="{F4786D53-641F-4AEA-A3CF-FCAE3833C9D0}" dt="2020-03-05T16:21:17.983" v="1717" actId="478"/>
          <ac:spMkLst>
            <pc:docMk/>
            <pc:sldMk cId="1300359213" sldId="292"/>
            <ac:spMk id="3" creationId="{8D31DF4C-7AC7-4832-A8C5-35217A6E911E}"/>
          </ac:spMkLst>
        </pc:spChg>
        <pc:spChg chg="mod">
          <ac:chgData name="Adam Duby" userId="87642d6138555b37" providerId="LiveId" clId="{F4786D53-641F-4AEA-A3CF-FCAE3833C9D0}" dt="2020-03-05T16:24:45.242" v="1735" actId="26606"/>
          <ac:spMkLst>
            <pc:docMk/>
            <pc:sldMk cId="1300359213" sldId="292"/>
            <ac:spMk id="4" creationId="{D762BB30-DCC7-4911-BAF1-B286602C8AB0}"/>
          </ac:spMkLst>
        </pc:spChg>
        <pc:spChg chg="add del mod">
          <ac:chgData name="Adam Duby" userId="87642d6138555b37" providerId="LiveId" clId="{F4786D53-641F-4AEA-A3CF-FCAE3833C9D0}" dt="2020-03-05T16:21:19.428" v="1718" actId="478"/>
          <ac:spMkLst>
            <pc:docMk/>
            <pc:sldMk cId="1300359213" sldId="292"/>
            <ac:spMk id="6" creationId="{74F8723F-8701-476B-8693-9A4F56515B76}"/>
          </ac:spMkLst>
        </pc:spChg>
        <pc:spChg chg="add del">
          <ac:chgData name="Adam Duby" userId="87642d6138555b37" providerId="LiveId" clId="{F4786D53-641F-4AEA-A3CF-FCAE3833C9D0}" dt="2020-03-05T16:21:22.134" v="1720" actId="478"/>
          <ac:spMkLst>
            <pc:docMk/>
            <pc:sldMk cId="1300359213" sldId="292"/>
            <ac:spMk id="7" creationId="{56BB37B8-47DE-4330-995A-6DECD63F6A96}"/>
          </ac:spMkLst>
        </pc:spChg>
        <pc:spChg chg="add del mod">
          <ac:chgData name="Adam Duby" userId="87642d6138555b37" providerId="LiveId" clId="{F4786D53-641F-4AEA-A3CF-FCAE3833C9D0}" dt="2020-03-05T16:21:33.281" v="1724"/>
          <ac:spMkLst>
            <pc:docMk/>
            <pc:sldMk cId="1300359213" sldId="292"/>
            <ac:spMk id="8" creationId="{1C61712F-2FC5-4E6F-BA50-68F0E68065D9}"/>
          </ac:spMkLst>
        </pc:spChg>
        <pc:spChg chg="add del">
          <ac:chgData name="Adam Duby" userId="87642d6138555b37" providerId="LiveId" clId="{F4786D53-641F-4AEA-A3CF-FCAE3833C9D0}" dt="2020-03-05T16:22:01.408" v="1729" actId="478"/>
          <ac:spMkLst>
            <pc:docMk/>
            <pc:sldMk cId="1300359213" sldId="292"/>
            <ac:spMk id="9" creationId="{8388331C-EC4E-4057-9519-36B14D38B5F1}"/>
          </ac:spMkLst>
        </pc:spChg>
        <pc:spChg chg="add del">
          <ac:chgData name="Adam Duby" userId="87642d6138555b37" providerId="LiveId" clId="{F4786D53-641F-4AEA-A3CF-FCAE3833C9D0}" dt="2020-03-05T16:56:05.482" v="2294"/>
          <ac:spMkLst>
            <pc:docMk/>
            <pc:sldMk cId="1300359213" sldId="292"/>
            <ac:spMk id="10" creationId="{C5574AB6-62ED-4D23-BFE8-93C348E4BFD6}"/>
          </ac:spMkLst>
        </pc:spChg>
        <pc:spChg chg="add del">
          <ac:chgData name="Adam Duby" userId="87642d6138555b37" providerId="LiveId" clId="{F4786D53-641F-4AEA-A3CF-FCAE3833C9D0}" dt="2020-03-05T16:24:45.242" v="1735" actId="26606"/>
          <ac:spMkLst>
            <pc:docMk/>
            <pc:sldMk cId="1300359213" sldId="292"/>
            <ac:spMk id="79" creationId="{75F4D120-3921-42A8-A063-46B023CB0CDA}"/>
          </ac:spMkLst>
        </pc:spChg>
        <pc:picChg chg="add del mod">
          <ac:chgData name="Adam Duby" userId="87642d6138555b37" providerId="LiveId" clId="{F4786D53-641F-4AEA-A3CF-FCAE3833C9D0}" dt="2020-03-05T16:24:51.935" v="1740"/>
          <ac:picMkLst>
            <pc:docMk/>
            <pc:sldMk cId="1300359213" sldId="292"/>
            <ac:picMk id="14" creationId="{53871F1E-EF1F-47D4-BE7D-2A163CD719EA}"/>
          </ac:picMkLst>
        </pc:picChg>
        <pc:picChg chg="add del">
          <ac:chgData name="Adam Duby" userId="87642d6138555b37" providerId="LiveId" clId="{F4786D53-641F-4AEA-A3CF-FCAE3833C9D0}" dt="2020-03-05T16:24:45.242" v="1735" actId="26606"/>
          <ac:picMkLst>
            <pc:docMk/>
            <pc:sldMk cId="1300359213" sldId="292"/>
            <ac:picMk id="81" creationId="{9D01B3E5-85F4-41A9-A504-D5E6268DEC1D}"/>
          </ac:picMkLst>
        </pc:picChg>
        <pc:picChg chg="add del mod">
          <ac:chgData name="Adam Duby" userId="87642d6138555b37" providerId="LiveId" clId="{F4786D53-641F-4AEA-A3CF-FCAE3833C9D0}" dt="2020-03-05T16:21:48.821" v="1727" actId="478"/>
          <ac:picMkLst>
            <pc:docMk/>
            <pc:sldMk cId="1300359213" sldId="292"/>
            <ac:picMk id="2054" creationId="{8E46BA12-3BA3-493B-9566-7A590485BC9D}"/>
          </ac:picMkLst>
        </pc:picChg>
        <pc:picChg chg="add del mod ord">
          <ac:chgData name="Adam Duby" userId="87642d6138555b37" providerId="LiveId" clId="{F4786D53-641F-4AEA-A3CF-FCAE3833C9D0}" dt="2020-03-05T16:56:13.257" v="2297" actId="1076"/>
          <ac:picMkLst>
            <pc:docMk/>
            <pc:sldMk cId="1300359213" sldId="292"/>
            <ac:picMk id="2058" creationId="{43FAC7D8-7FBD-4552-A800-97A8798252D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1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89CFD-6381-40DF-BEAC-5E6F72EC250E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157082-A42F-4F52-84FA-00DEFCD82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	Program Compilation and Execution</a:t>
          </a:r>
        </a:p>
      </dgm:t>
    </dgm:pt>
    <dgm:pt modelId="{9DDA9F46-DD2A-4D27-8EF2-BEE3FAB283E1}" type="parTrans" cxnId="{7020FC3B-E25F-4D5A-ADE9-EBE0D828D873}">
      <dgm:prSet/>
      <dgm:spPr/>
      <dgm:t>
        <a:bodyPr/>
        <a:lstStyle/>
        <a:p>
          <a:endParaRPr lang="en-US"/>
        </a:p>
      </dgm:t>
    </dgm:pt>
    <dgm:pt modelId="{0FBD16CE-7DD1-4585-B0EE-1D55CEE1BC4A}" type="sibTrans" cxnId="{7020FC3B-E25F-4D5A-ADE9-EBE0D828D873}">
      <dgm:prSet/>
      <dgm:spPr/>
      <dgm:t>
        <a:bodyPr/>
        <a:lstStyle/>
        <a:p>
          <a:endParaRPr lang="en-US"/>
        </a:p>
      </dgm:t>
    </dgm:pt>
    <dgm:pt modelId="{CED78145-E28C-4949-8F3B-C7A8AA406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	Static Analysis Techniques</a:t>
          </a:r>
        </a:p>
      </dgm:t>
    </dgm:pt>
    <dgm:pt modelId="{16DB5959-3DEB-459D-A943-11689B197FA8}" type="parTrans" cxnId="{8AC3FBEF-BF00-4514-AE5D-482A2EC3A34D}">
      <dgm:prSet/>
      <dgm:spPr/>
      <dgm:t>
        <a:bodyPr/>
        <a:lstStyle/>
        <a:p>
          <a:endParaRPr lang="en-US"/>
        </a:p>
      </dgm:t>
    </dgm:pt>
    <dgm:pt modelId="{BB5EE5A8-AB9B-4CFE-83F6-9158D1824AB1}" type="sibTrans" cxnId="{8AC3FBEF-BF00-4514-AE5D-482A2EC3A34D}">
      <dgm:prSet/>
      <dgm:spPr/>
      <dgm:t>
        <a:bodyPr/>
        <a:lstStyle/>
        <a:p>
          <a:endParaRPr lang="en-US"/>
        </a:p>
      </dgm:t>
    </dgm:pt>
    <dgm:pt modelId="{0EB40F1A-0243-47D9-89CF-05B261C79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	Dynamic Analysis And Binary Patching</a:t>
          </a:r>
        </a:p>
      </dgm:t>
    </dgm:pt>
    <dgm:pt modelId="{F36E6AD9-43C5-416E-B701-72584C58FDF1}" type="parTrans" cxnId="{1482E69E-0DB5-4F6C-8990-2127DD3C81F4}">
      <dgm:prSet/>
      <dgm:spPr/>
      <dgm:t>
        <a:bodyPr/>
        <a:lstStyle/>
        <a:p>
          <a:endParaRPr lang="en-US"/>
        </a:p>
      </dgm:t>
    </dgm:pt>
    <dgm:pt modelId="{6095FD7D-9799-43D1-A428-9130DA607FD4}" type="sibTrans" cxnId="{1482E69E-0DB5-4F6C-8990-2127DD3C81F4}">
      <dgm:prSet/>
      <dgm:spPr/>
      <dgm:t>
        <a:bodyPr/>
        <a:lstStyle/>
        <a:p>
          <a:endParaRPr lang="en-US"/>
        </a:p>
      </dgm:t>
    </dgm:pt>
    <dgm:pt modelId="{CA6B41F4-6CF6-45DC-9960-5976DBCFC8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	Challenges</a:t>
          </a:r>
        </a:p>
      </dgm:t>
    </dgm:pt>
    <dgm:pt modelId="{B24B9B1D-0EFB-4D83-8E54-6DAC27FF23BC}" type="parTrans" cxnId="{EA9C8B0B-CA18-4D98-921E-4C423CD1B0D1}">
      <dgm:prSet/>
      <dgm:spPr/>
      <dgm:t>
        <a:bodyPr/>
        <a:lstStyle/>
        <a:p>
          <a:endParaRPr lang="en-US"/>
        </a:p>
      </dgm:t>
    </dgm:pt>
    <dgm:pt modelId="{54D75808-14D3-48EE-A297-3EB978A6D1FC}" type="sibTrans" cxnId="{EA9C8B0B-CA18-4D98-921E-4C423CD1B0D1}">
      <dgm:prSet/>
      <dgm:spPr/>
      <dgm:t>
        <a:bodyPr/>
        <a:lstStyle/>
        <a:p>
          <a:endParaRPr lang="en-US"/>
        </a:p>
      </dgm:t>
    </dgm:pt>
    <dgm:pt modelId="{6264E18C-C452-466F-BDD4-D482B2E6F9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	Summary</a:t>
          </a:r>
        </a:p>
      </dgm:t>
    </dgm:pt>
    <dgm:pt modelId="{EA0DB927-422A-41FA-BDD0-DA9E3E118B4B}" type="parTrans" cxnId="{81C263F9-0128-47CA-B1FE-B5E58E4BAB48}">
      <dgm:prSet/>
      <dgm:spPr/>
      <dgm:t>
        <a:bodyPr/>
        <a:lstStyle/>
        <a:p>
          <a:endParaRPr lang="en-US"/>
        </a:p>
      </dgm:t>
    </dgm:pt>
    <dgm:pt modelId="{73BA192C-F3F2-4AF6-BD33-AB549A677C4B}" type="sibTrans" cxnId="{81C263F9-0128-47CA-B1FE-B5E58E4BAB48}">
      <dgm:prSet/>
      <dgm:spPr/>
      <dgm:t>
        <a:bodyPr/>
        <a:lstStyle/>
        <a:p>
          <a:endParaRPr lang="en-US"/>
        </a:p>
      </dgm:t>
    </dgm:pt>
    <dgm:pt modelId="{2732DF96-8FD9-4817-9480-21537FFE6AAB}" type="pres">
      <dgm:prSet presAssocID="{1D689CFD-6381-40DF-BEAC-5E6F72EC250E}" presName="root" presStyleCnt="0">
        <dgm:presLayoutVars>
          <dgm:dir/>
          <dgm:resizeHandles val="exact"/>
        </dgm:presLayoutVars>
      </dgm:prSet>
      <dgm:spPr/>
    </dgm:pt>
    <dgm:pt modelId="{48763399-B180-4784-ADEB-9BD8037FDD83}" type="pres">
      <dgm:prSet presAssocID="{3B157082-A42F-4F52-84FA-00DEFCD827C8}" presName="compNode" presStyleCnt="0"/>
      <dgm:spPr/>
    </dgm:pt>
    <dgm:pt modelId="{8909E643-9524-4E57-9780-78A6CD798F8A}" type="pres">
      <dgm:prSet presAssocID="{3B157082-A42F-4F52-84FA-00DEFCD827C8}" presName="bgRect" presStyleLbl="bgShp" presStyleIdx="0" presStyleCnt="5"/>
      <dgm:spPr/>
    </dgm:pt>
    <dgm:pt modelId="{7585D9A6-EE99-4AF8-B610-513B6C5AC1DD}" type="pres">
      <dgm:prSet presAssocID="{3B157082-A42F-4F52-84FA-00DEFCD827C8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29E7D6-B19C-4FF7-B5AC-77D86807980B}" type="pres">
      <dgm:prSet presAssocID="{3B157082-A42F-4F52-84FA-00DEFCD827C8}" presName="spaceRect" presStyleCnt="0"/>
      <dgm:spPr/>
    </dgm:pt>
    <dgm:pt modelId="{732B054E-C64D-439B-B52E-60D245B12284}" type="pres">
      <dgm:prSet presAssocID="{3B157082-A42F-4F52-84FA-00DEFCD827C8}" presName="parTx" presStyleLbl="revTx" presStyleIdx="0" presStyleCnt="5">
        <dgm:presLayoutVars>
          <dgm:chMax val="0"/>
          <dgm:chPref val="0"/>
        </dgm:presLayoutVars>
      </dgm:prSet>
      <dgm:spPr/>
    </dgm:pt>
    <dgm:pt modelId="{3C451F1A-8059-48FE-889D-5B765D60BAA8}" type="pres">
      <dgm:prSet presAssocID="{0FBD16CE-7DD1-4585-B0EE-1D55CEE1BC4A}" presName="sibTrans" presStyleCnt="0"/>
      <dgm:spPr/>
    </dgm:pt>
    <dgm:pt modelId="{2DE572E9-F5AC-4C9D-AB0D-C7533FB01C55}" type="pres">
      <dgm:prSet presAssocID="{CED78145-E28C-4949-8F3B-C7A8AA406A63}" presName="compNode" presStyleCnt="0"/>
      <dgm:spPr/>
    </dgm:pt>
    <dgm:pt modelId="{CF4D0AD1-0CDA-4DF2-BBC8-D4FE101C1AC4}" type="pres">
      <dgm:prSet presAssocID="{CED78145-E28C-4949-8F3B-C7A8AA406A63}" presName="bgRect" presStyleLbl="bgShp" presStyleIdx="1" presStyleCnt="5"/>
      <dgm:spPr/>
    </dgm:pt>
    <dgm:pt modelId="{C1A71565-F4CF-4BCA-89AE-C87C4572BAB6}" type="pres">
      <dgm:prSet presAssocID="{CED78145-E28C-4949-8F3B-C7A8AA406A63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0C9A577-D7D1-4EAC-ABDB-A18B06CA7AF7}" type="pres">
      <dgm:prSet presAssocID="{CED78145-E28C-4949-8F3B-C7A8AA406A63}" presName="spaceRect" presStyleCnt="0"/>
      <dgm:spPr/>
    </dgm:pt>
    <dgm:pt modelId="{4A1EC9DE-D6F7-4AFF-B6AF-AC157C92B74F}" type="pres">
      <dgm:prSet presAssocID="{CED78145-E28C-4949-8F3B-C7A8AA406A63}" presName="parTx" presStyleLbl="revTx" presStyleIdx="1" presStyleCnt="5">
        <dgm:presLayoutVars>
          <dgm:chMax val="0"/>
          <dgm:chPref val="0"/>
        </dgm:presLayoutVars>
      </dgm:prSet>
      <dgm:spPr/>
    </dgm:pt>
    <dgm:pt modelId="{14B57C72-A56A-4A08-915C-591E02565F3C}" type="pres">
      <dgm:prSet presAssocID="{BB5EE5A8-AB9B-4CFE-83F6-9158D1824AB1}" presName="sibTrans" presStyleCnt="0"/>
      <dgm:spPr/>
    </dgm:pt>
    <dgm:pt modelId="{25E39DAF-2F27-4156-8B5F-CAC7C00C52C3}" type="pres">
      <dgm:prSet presAssocID="{0EB40F1A-0243-47D9-89CF-05B261C79943}" presName="compNode" presStyleCnt="0"/>
      <dgm:spPr/>
    </dgm:pt>
    <dgm:pt modelId="{6BD9D730-6527-4B77-A5E1-68F3DB4E79A2}" type="pres">
      <dgm:prSet presAssocID="{0EB40F1A-0243-47D9-89CF-05B261C79943}" presName="bgRect" presStyleLbl="bgShp" presStyleIdx="2" presStyleCnt="5"/>
      <dgm:spPr/>
    </dgm:pt>
    <dgm:pt modelId="{5D1E7E29-57EB-49CA-A803-998FB776EF18}" type="pres">
      <dgm:prSet presAssocID="{0EB40F1A-0243-47D9-89CF-05B261C79943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169DBDC1-7819-45A4-A341-A5716F032237}" type="pres">
      <dgm:prSet presAssocID="{0EB40F1A-0243-47D9-89CF-05B261C79943}" presName="spaceRect" presStyleCnt="0"/>
      <dgm:spPr/>
    </dgm:pt>
    <dgm:pt modelId="{8DF0536B-C0A8-4127-8A87-909786E4E372}" type="pres">
      <dgm:prSet presAssocID="{0EB40F1A-0243-47D9-89CF-05B261C79943}" presName="parTx" presStyleLbl="revTx" presStyleIdx="2" presStyleCnt="5">
        <dgm:presLayoutVars>
          <dgm:chMax val="0"/>
          <dgm:chPref val="0"/>
        </dgm:presLayoutVars>
      </dgm:prSet>
      <dgm:spPr/>
    </dgm:pt>
    <dgm:pt modelId="{98039CA5-A0C6-476A-A398-635CE7B049C3}" type="pres">
      <dgm:prSet presAssocID="{6095FD7D-9799-43D1-A428-9130DA607FD4}" presName="sibTrans" presStyleCnt="0"/>
      <dgm:spPr/>
    </dgm:pt>
    <dgm:pt modelId="{421C1C79-FDD4-4F77-BBF5-0C885D0436E6}" type="pres">
      <dgm:prSet presAssocID="{CA6B41F4-6CF6-45DC-9960-5976DBCFC84C}" presName="compNode" presStyleCnt="0"/>
      <dgm:spPr/>
    </dgm:pt>
    <dgm:pt modelId="{790851AF-A617-452B-A51F-745E837CEA52}" type="pres">
      <dgm:prSet presAssocID="{CA6B41F4-6CF6-45DC-9960-5976DBCFC84C}" presName="bgRect" presStyleLbl="bgShp" presStyleIdx="3" presStyleCnt="5"/>
      <dgm:spPr/>
    </dgm:pt>
    <dgm:pt modelId="{8013E024-8E76-4AAA-9014-DE7534F877D1}" type="pres">
      <dgm:prSet presAssocID="{CA6B41F4-6CF6-45DC-9960-5976DBCFC8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42E245-B4D8-48E2-A848-E37E1D3AF29B}" type="pres">
      <dgm:prSet presAssocID="{CA6B41F4-6CF6-45DC-9960-5976DBCFC84C}" presName="spaceRect" presStyleCnt="0"/>
      <dgm:spPr/>
    </dgm:pt>
    <dgm:pt modelId="{4BA44975-597E-4390-97EF-4196A28A5212}" type="pres">
      <dgm:prSet presAssocID="{CA6B41F4-6CF6-45DC-9960-5976DBCFC84C}" presName="parTx" presStyleLbl="revTx" presStyleIdx="3" presStyleCnt="5">
        <dgm:presLayoutVars>
          <dgm:chMax val="0"/>
          <dgm:chPref val="0"/>
        </dgm:presLayoutVars>
      </dgm:prSet>
      <dgm:spPr/>
    </dgm:pt>
    <dgm:pt modelId="{6E136A8E-DF14-467E-8DF9-AB79CA6031A5}" type="pres">
      <dgm:prSet presAssocID="{54D75808-14D3-48EE-A297-3EB978A6D1FC}" presName="sibTrans" presStyleCnt="0"/>
      <dgm:spPr/>
    </dgm:pt>
    <dgm:pt modelId="{5333B800-C3B6-4C06-8440-E599CE37A66B}" type="pres">
      <dgm:prSet presAssocID="{6264E18C-C452-466F-BDD4-D482B2E6F9B5}" presName="compNode" presStyleCnt="0"/>
      <dgm:spPr/>
    </dgm:pt>
    <dgm:pt modelId="{07E4BBB2-ECB7-4A20-97F4-27940E283C4E}" type="pres">
      <dgm:prSet presAssocID="{6264E18C-C452-466F-BDD4-D482B2E6F9B5}" presName="bgRect" presStyleLbl="bgShp" presStyleIdx="4" presStyleCnt="5"/>
      <dgm:spPr/>
    </dgm:pt>
    <dgm:pt modelId="{5CE96951-2FB2-4300-9431-32FC5F69436B}" type="pres">
      <dgm:prSet presAssocID="{6264E18C-C452-466F-BDD4-D482B2E6F9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1B17E8-33FA-4704-8CC1-3B80B8E7505C}" type="pres">
      <dgm:prSet presAssocID="{6264E18C-C452-466F-BDD4-D482B2E6F9B5}" presName="spaceRect" presStyleCnt="0"/>
      <dgm:spPr/>
    </dgm:pt>
    <dgm:pt modelId="{E47C11C1-A627-417E-A31A-0FECC32D9FDB}" type="pres">
      <dgm:prSet presAssocID="{6264E18C-C452-466F-BDD4-D482B2E6F9B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9C8B0B-CA18-4D98-921E-4C423CD1B0D1}" srcId="{1D689CFD-6381-40DF-BEAC-5E6F72EC250E}" destId="{CA6B41F4-6CF6-45DC-9960-5976DBCFC84C}" srcOrd="3" destOrd="0" parTransId="{B24B9B1D-0EFB-4D83-8E54-6DAC27FF23BC}" sibTransId="{54D75808-14D3-48EE-A297-3EB978A6D1FC}"/>
    <dgm:cxn modelId="{78C7AE0F-7A00-40A0-8AD4-C9BA641E6053}" type="presOf" srcId="{CED78145-E28C-4949-8F3B-C7A8AA406A63}" destId="{4A1EC9DE-D6F7-4AFF-B6AF-AC157C92B74F}" srcOrd="0" destOrd="0" presId="urn:microsoft.com/office/officeart/2018/2/layout/IconVerticalSolidList"/>
    <dgm:cxn modelId="{F8B3E115-6CF4-4737-951E-A4A35C4F4895}" type="presOf" srcId="{6264E18C-C452-466F-BDD4-D482B2E6F9B5}" destId="{E47C11C1-A627-417E-A31A-0FECC32D9FDB}" srcOrd="0" destOrd="0" presId="urn:microsoft.com/office/officeart/2018/2/layout/IconVerticalSolidList"/>
    <dgm:cxn modelId="{7020FC3B-E25F-4D5A-ADE9-EBE0D828D873}" srcId="{1D689CFD-6381-40DF-BEAC-5E6F72EC250E}" destId="{3B157082-A42F-4F52-84FA-00DEFCD827C8}" srcOrd="0" destOrd="0" parTransId="{9DDA9F46-DD2A-4D27-8EF2-BEE3FAB283E1}" sibTransId="{0FBD16CE-7DD1-4585-B0EE-1D55CEE1BC4A}"/>
    <dgm:cxn modelId="{50518B48-0823-453A-A59D-EF05F54B5C6C}" type="presOf" srcId="{CA6B41F4-6CF6-45DC-9960-5976DBCFC84C}" destId="{4BA44975-597E-4390-97EF-4196A28A5212}" srcOrd="0" destOrd="0" presId="urn:microsoft.com/office/officeart/2018/2/layout/IconVerticalSolidList"/>
    <dgm:cxn modelId="{BEB0FE59-71B7-426E-9893-112BDA62D2E5}" type="presOf" srcId="{0EB40F1A-0243-47D9-89CF-05B261C79943}" destId="{8DF0536B-C0A8-4127-8A87-909786E4E372}" srcOrd="0" destOrd="0" presId="urn:microsoft.com/office/officeart/2018/2/layout/IconVerticalSolidList"/>
    <dgm:cxn modelId="{A7FEA898-8012-47AF-A8A1-48F752BDA5E6}" type="presOf" srcId="{1D689CFD-6381-40DF-BEAC-5E6F72EC250E}" destId="{2732DF96-8FD9-4817-9480-21537FFE6AAB}" srcOrd="0" destOrd="0" presId="urn:microsoft.com/office/officeart/2018/2/layout/IconVerticalSolidList"/>
    <dgm:cxn modelId="{77554699-FDC9-40CC-B998-1D1C2A162B15}" type="presOf" srcId="{3B157082-A42F-4F52-84FA-00DEFCD827C8}" destId="{732B054E-C64D-439B-B52E-60D245B12284}" srcOrd="0" destOrd="0" presId="urn:microsoft.com/office/officeart/2018/2/layout/IconVerticalSolidList"/>
    <dgm:cxn modelId="{1482E69E-0DB5-4F6C-8990-2127DD3C81F4}" srcId="{1D689CFD-6381-40DF-BEAC-5E6F72EC250E}" destId="{0EB40F1A-0243-47D9-89CF-05B261C79943}" srcOrd="2" destOrd="0" parTransId="{F36E6AD9-43C5-416E-B701-72584C58FDF1}" sibTransId="{6095FD7D-9799-43D1-A428-9130DA607FD4}"/>
    <dgm:cxn modelId="{8AC3FBEF-BF00-4514-AE5D-482A2EC3A34D}" srcId="{1D689CFD-6381-40DF-BEAC-5E6F72EC250E}" destId="{CED78145-E28C-4949-8F3B-C7A8AA406A63}" srcOrd="1" destOrd="0" parTransId="{16DB5959-3DEB-459D-A943-11689B197FA8}" sibTransId="{BB5EE5A8-AB9B-4CFE-83F6-9158D1824AB1}"/>
    <dgm:cxn modelId="{81C263F9-0128-47CA-B1FE-B5E58E4BAB48}" srcId="{1D689CFD-6381-40DF-BEAC-5E6F72EC250E}" destId="{6264E18C-C452-466F-BDD4-D482B2E6F9B5}" srcOrd="4" destOrd="0" parTransId="{EA0DB927-422A-41FA-BDD0-DA9E3E118B4B}" sibTransId="{73BA192C-F3F2-4AF6-BD33-AB549A677C4B}"/>
    <dgm:cxn modelId="{B8ED97E9-612E-40E2-95DB-74192F996149}" type="presParOf" srcId="{2732DF96-8FD9-4817-9480-21537FFE6AAB}" destId="{48763399-B180-4784-ADEB-9BD8037FDD83}" srcOrd="0" destOrd="0" presId="urn:microsoft.com/office/officeart/2018/2/layout/IconVerticalSolidList"/>
    <dgm:cxn modelId="{27A1FE03-D933-496A-A68A-353CF5B3FAA7}" type="presParOf" srcId="{48763399-B180-4784-ADEB-9BD8037FDD83}" destId="{8909E643-9524-4E57-9780-78A6CD798F8A}" srcOrd="0" destOrd="0" presId="urn:microsoft.com/office/officeart/2018/2/layout/IconVerticalSolidList"/>
    <dgm:cxn modelId="{1883BCC2-9901-4229-8AE1-07E4C581C809}" type="presParOf" srcId="{48763399-B180-4784-ADEB-9BD8037FDD83}" destId="{7585D9A6-EE99-4AF8-B610-513B6C5AC1DD}" srcOrd="1" destOrd="0" presId="urn:microsoft.com/office/officeart/2018/2/layout/IconVerticalSolidList"/>
    <dgm:cxn modelId="{F12451B1-6FB4-4128-B752-F14C2C54D9EE}" type="presParOf" srcId="{48763399-B180-4784-ADEB-9BD8037FDD83}" destId="{AA29E7D6-B19C-4FF7-B5AC-77D86807980B}" srcOrd="2" destOrd="0" presId="urn:microsoft.com/office/officeart/2018/2/layout/IconVerticalSolidList"/>
    <dgm:cxn modelId="{BE8A7BB2-DDEA-4BFD-A6B1-F65D9C18D6EC}" type="presParOf" srcId="{48763399-B180-4784-ADEB-9BD8037FDD83}" destId="{732B054E-C64D-439B-B52E-60D245B12284}" srcOrd="3" destOrd="0" presId="urn:microsoft.com/office/officeart/2018/2/layout/IconVerticalSolidList"/>
    <dgm:cxn modelId="{07AD4B8C-EB56-4C72-B646-D367A0BA6BC9}" type="presParOf" srcId="{2732DF96-8FD9-4817-9480-21537FFE6AAB}" destId="{3C451F1A-8059-48FE-889D-5B765D60BAA8}" srcOrd="1" destOrd="0" presId="urn:microsoft.com/office/officeart/2018/2/layout/IconVerticalSolidList"/>
    <dgm:cxn modelId="{D4699963-3B84-47D0-A441-7F4442C6F053}" type="presParOf" srcId="{2732DF96-8FD9-4817-9480-21537FFE6AAB}" destId="{2DE572E9-F5AC-4C9D-AB0D-C7533FB01C55}" srcOrd="2" destOrd="0" presId="urn:microsoft.com/office/officeart/2018/2/layout/IconVerticalSolidList"/>
    <dgm:cxn modelId="{9FA6073A-4D6F-4381-B36C-5FF3DA3E5EE0}" type="presParOf" srcId="{2DE572E9-F5AC-4C9D-AB0D-C7533FB01C55}" destId="{CF4D0AD1-0CDA-4DF2-BBC8-D4FE101C1AC4}" srcOrd="0" destOrd="0" presId="urn:microsoft.com/office/officeart/2018/2/layout/IconVerticalSolidList"/>
    <dgm:cxn modelId="{3FF76CCE-79AB-41E8-81B2-0368287E30A7}" type="presParOf" srcId="{2DE572E9-F5AC-4C9D-AB0D-C7533FB01C55}" destId="{C1A71565-F4CF-4BCA-89AE-C87C4572BAB6}" srcOrd="1" destOrd="0" presId="urn:microsoft.com/office/officeart/2018/2/layout/IconVerticalSolidList"/>
    <dgm:cxn modelId="{F4E708C7-13E8-407B-AE90-2DCB30F13EFB}" type="presParOf" srcId="{2DE572E9-F5AC-4C9D-AB0D-C7533FB01C55}" destId="{F0C9A577-D7D1-4EAC-ABDB-A18B06CA7AF7}" srcOrd="2" destOrd="0" presId="urn:microsoft.com/office/officeart/2018/2/layout/IconVerticalSolidList"/>
    <dgm:cxn modelId="{E9F2AE64-DE05-4E85-AB2D-3266F349F8F4}" type="presParOf" srcId="{2DE572E9-F5AC-4C9D-AB0D-C7533FB01C55}" destId="{4A1EC9DE-D6F7-4AFF-B6AF-AC157C92B74F}" srcOrd="3" destOrd="0" presId="urn:microsoft.com/office/officeart/2018/2/layout/IconVerticalSolidList"/>
    <dgm:cxn modelId="{E4EDD847-00B2-4997-ACD9-555F2C9466CA}" type="presParOf" srcId="{2732DF96-8FD9-4817-9480-21537FFE6AAB}" destId="{14B57C72-A56A-4A08-915C-591E02565F3C}" srcOrd="3" destOrd="0" presId="urn:microsoft.com/office/officeart/2018/2/layout/IconVerticalSolidList"/>
    <dgm:cxn modelId="{519D6FCE-1355-43FA-8EEE-940CD770C531}" type="presParOf" srcId="{2732DF96-8FD9-4817-9480-21537FFE6AAB}" destId="{25E39DAF-2F27-4156-8B5F-CAC7C00C52C3}" srcOrd="4" destOrd="0" presId="urn:microsoft.com/office/officeart/2018/2/layout/IconVerticalSolidList"/>
    <dgm:cxn modelId="{26ADF8F6-0E4A-4D73-85E1-693B417432F1}" type="presParOf" srcId="{25E39DAF-2F27-4156-8B5F-CAC7C00C52C3}" destId="{6BD9D730-6527-4B77-A5E1-68F3DB4E79A2}" srcOrd="0" destOrd="0" presId="urn:microsoft.com/office/officeart/2018/2/layout/IconVerticalSolidList"/>
    <dgm:cxn modelId="{A7F920B8-ED2D-4594-9DEB-971F3CE8C6D1}" type="presParOf" srcId="{25E39DAF-2F27-4156-8B5F-CAC7C00C52C3}" destId="{5D1E7E29-57EB-49CA-A803-998FB776EF18}" srcOrd="1" destOrd="0" presId="urn:microsoft.com/office/officeart/2018/2/layout/IconVerticalSolidList"/>
    <dgm:cxn modelId="{B9DF2EDA-7C87-4544-9431-D3C03E2F9C02}" type="presParOf" srcId="{25E39DAF-2F27-4156-8B5F-CAC7C00C52C3}" destId="{169DBDC1-7819-45A4-A341-A5716F032237}" srcOrd="2" destOrd="0" presId="urn:microsoft.com/office/officeart/2018/2/layout/IconVerticalSolidList"/>
    <dgm:cxn modelId="{4BF23975-A796-469A-8826-0D9F635A4298}" type="presParOf" srcId="{25E39DAF-2F27-4156-8B5F-CAC7C00C52C3}" destId="{8DF0536B-C0A8-4127-8A87-909786E4E372}" srcOrd="3" destOrd="0" presId="urn:microsoft.com/office/officeart/2018/2/layout/IconVerticalSolidList"/>
    <dgm:cxn modelId="{3FE6F709-AED4-4FB5-AF9A-F5256A7F126E}" type="presParOf" srcId="{2732DF96-8FD9-4817-9480-21537FFE6AAB}" destId="{98039CA5-A0C6-476A-A398-635CE7B049C3}" srcOrd="5" destOrd="0" presId="urn:microsoft.com/office/officeart/2018/2/layout/IconVerticalSolidList"/>
    <dgm:cxn modelId="{86A13641-AA75-4A0B-BAD6-09DB3F5F3A93}" type="presParOf" srcId="{2732DF96-8FD9-4817-9480-21537FFE6AAB}" destId="{421C1C79-FDD4-4F77-BBF5-0C885D0436E6}" srcOrd="6" destOrd="0" presId="urn:microsoft.com/office/officeart/2018/2/layout/IconVerticalSolidList"/>
    <dgm:cxn modelId="{8E71CB9A-4896-46F8-BF48-CE188D7928B6}" type="presParOf" srcId="{421C1C79-FDD4-4F77-BBF5-0C885D0436E6}" destId="{790851AF-A617-452B-A51F-745E837CEA52}" srcOrd="0" destOrd="0" presId="urn:microsoft.com/office/officeart/2018/2/layout/IconVerticalSolidList"/>
    <dgm:cxn modelId="{7FCD24A9-552D-4FA9-996E-D9B25F9BF4A3}" type="presParOf" srcId="{421C1C79-FDD4-4F77-BBF5-0C885D0436E6}" destId="{8013E024-8E76-4AAA-9014-DE7534F877D1}" srcOrd="1" destOrd="0" presId="urn:microsoft.com/office/officeart/2018/2/layout/IconVerticalSolidList"/>
    <dgm:cxn modelId="{F2F80AE3-FF93-4BA5-A07B-80B00E4B6A49}" type="presParOf" srcId="{421C1C79-FDD4-4F77-BBF5-0C885D0436E6}" destId="{7A42E245-B4D8-48E2-A848-E37E1D3AF29B}" srcOrd="2" destOrd="0" presId="urn:microsoft.com/office/officeart/2018/2/layout/IconVerticalSolidList"/>
    <dgm:cxn modelId="{0A65A351-A0E1-46E3-91E8-4626A958C22F}" type="presParOf" srcId="{421C1C79-FDD4-4F77-BBF5-0C885D0436E6}" destId="{4BA44975-597E-4390-97EF-4196A28A5212}" srcOrd="3" destOrd="0" presId="urn:microsoft.com/office/officeart/2018/2/layout/IconVerticalSolidList"/>
    <dgm:cxn modelId="{E2D89354-9E86-4CE6-9AEF-B0F4C5819F4B}" type="presParOf" srcId="{2732DF96-8FD9-4817-9480-21537FFE6AAB}" destId="{6E136A8E-DF14-467E-8DF9-AB79CA6031A5}" srcOrd="7" destOrd="0" presId="urn:microsoft.com/office/officeart/2018/2/layout/IconVerticalSolidList"/>
    <dgm:cxn modelId="{AE094C96-ECF3-4C07-800C-E40E50C67DF6}" type="presParOf" srcId="{2732DF96-8FD9-4817-9480-21537FFE6AAB}" destId="{5333B800-C3B6-4C06-8440-E599CE37A66B}" srcOrd="8" destOrd="0" presId="urn:microsoft.com/office/officeart/2018/2/layout/IconVerticalSolidList"/>
    <dgm:cxn modelId="{15FC9BA0-1B61-422D-A497-64868F093AA7}" type="presParOf" srcId="{5333B800-C3B6-4C06-8440-E599CE37A66B}" destId="{07E4BBB2-ECB7-4A20-97F4-27940E283C4E}" srcOrd="0" destOrd="0" presId="urn:microsoft.com/office/officeart/2018/2/layout/IconVerticalSolidList"/>
    <dgm:cxn modelId="{C664B9F6-B56D-486C-9DB0-7E605E84A1E2}" type="presParOf" srcId="{5333B800-C3B6-4C06-8440-E599CE37A66B}" destId="{5CE96951-2FB2-4300-9431-32FC5F69436B}" srcOrd="1" destOrd="0" presId="urn:microsoft.com/office/officeart/2018/2/layout/IconVerticalSolidList"/>
    <dgm:cxn modelId="{CB7898A3-857E-4EA7-BA1A-28478A8A3E43}" type="presParOf" srcId="{5333B800-C3B6-4C06-8440-E599CE37A66B}" destId="{981B17E8-33FA-4704-8CC1-3B80B8E7505C}" srcOrd="2" destOrd="0" presId="urn:microsoft.com/office/officeart/2018/2/layout/IconVerticalSolidList"/>
    <dgm:cxn modelId="{BA633902-65D1-4067-AFD9-32A408BB80BC}" type="presParOf" srcId="{5333B800-C3B6-4C06-8440-E599CE37A66B}" destId="{E47C11C1-A627-417E-A31A-0FECC32D9F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9E643-9524-4E57-9780-78A6CD798F8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85D9A6-EE99-4AF8-B610-513B6C5AC1D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2B054E-C64D-439B-B52E-60D245B12284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	Program Compilation and Execution</a:t>
          </a:r>
        </a:p>
      </dsp:txBody>
      <dsp:txXfrm>
        <a:off x="1131174" y="4597"/>
        <a:ext cx="5382429" cy="979371"/>
      </dsp:txXfrm>
    </dsp:sp>
    <dsp:sp modelId="{CF4D0AD1-0CDA-4DF2-BBC8-D4FE101C1AC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A71565-F4CF-4BCA-89AE-C87C4572BAB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1EC9DE-D6F7-4AFF-B6AF-AC157C92B74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	Static Analysis Techniques</a:t>
          </a:r>
        </a:p>
      </dsp:txBody>
      <dsp:txXfrm>
        <a:off x="1131174" y="1228812"/>
        <a:ext cx="5382429" cy="979371"/>
      </dsp:txXfrm>
    </dsp:sp>
    <dsp:sp modelId="{6BD9D730-6527-4B77-A5E1-68F3DB4E79A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1E7E29-57EB-49CA-A803-998FB776EF1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F0536B-C0A8-4127-8A87-909786E4E37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	Dynamic Analysis And Binary Patching</a:t>
          </a:r>
        </a:p>
      </dsp:txBody>
      <dsp:txXfrm>
        <a:off x="1131174" y="2453027"/>
        <a:ext cx="5382429" cy="979371"/>
      </dsp:txXfrm>
    </dsp:sp>
    <dsp:sp modelId="{790851AF-A617-452B-A51F-745E837CEA5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3E024-8E76-4AAA-9014-DE7534F877D1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A44975-597E-4390-97EF-4196A28A5212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	Challenges</a:t>
          </a:r>
        </a:p>
      </dsp:txBody>
      <dsp:txXfrm>
        <a:off x="1131174" y="3677241"/>
        <a:ext cx="5382429" cy="979371"/>
      </dsp:txXfrm>
    </dsp:sp>
    <dsp:sp modelId="{07E4BBB2-ECB7-4A20-97F4-27940E283C4E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E96951-2FB2-4300-9431-32FC5F69436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7C11C1-A627-417E-A31A-0FECC32D9FD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	Summary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41BBF-CB88-4D9B-83FA-B9CD145FABB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57380-5A44-4573-A890-B266871B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6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4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5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1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6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4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8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2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2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6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7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7380-5A44-4573-A890-B266871B11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06C8-2C5B-44D1-931E-C601ACC7D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04FC-B4AA-431A-AA69-2E1F2FC56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E606-EB15-4B39-A92B-BD75B75A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7ACE-9F12-4997-8E8C-895327140D80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4A9E-299F-462F-B2EC-3FCE7EC9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910C-70ED-4833-93D8-F536749B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906-1FEE-46F5-9E25-CF00C950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31130-6097-4220-8CFD-E844C46F4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4EC4-FC5A-413A-840F-E4F05E11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35D-54E9-43B5-85C6-F8C34650A0C5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B193-6712-4D4E-91E9-8D80B07C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5B1D-ACA3-49C4-B5B4-89CFEA85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E0AC-EDF2-4D3C-AE9B-D8DC7A3F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C1E7F-FAA2-4F14-8550-F6E2E730B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CD2E-8AF8-4A41-A6B9-3D485BD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0D0A-8DBE-4B5B-B23E-DF625758FEC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BF44-6880-4C9D-86EA-DD4A4AA5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CF9E-B3C6-4682-BB40-0AE18CC9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3F92-DD51-428D-A4F8-E45606ED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2075-14DE-4160-8855-91C8D917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43E4-8E02-42EA-AB9F-11FF76A3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6B40-B60D-4D52-AFFA-4C643263B7FC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CB08A-A840-4D9B-A730-FDE59FE0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09DD-2138-43F1-BC4F-AB003E9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6E2-B40C-4483-9233-45C093A2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B462-5B4C-4A56-93E0-051A4602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5B80-782E-4645-A68C-42EB5D2B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4859-9268-4F8E-992A-822C2A021602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8F8C-34B1-4823-8292-86657485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1F4A-E03B-4BAE-A5BE-1B517B8A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0AF8-FA62-4D23-A7C2-C8AF4AC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C632-4C07-4ED4-AE7B-C07FA62C7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CBC61-A30C-40B7-A522-144AF9BF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D305-0A5A-4AFE-9368-532E1909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CDAE-096F-4FFA-9D06-EE45ACA8C80F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3629-5E8C-4AE3-AB88-6347DD61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9CD8-DE30-49D3-A4D7-53E4544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9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50F3-7892-457D-A9AF-D3931FDE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DEE13-93F0-42FE-8FF5-54A1863F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2142-DD39-40F6-95B2-BBACC2601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07EF2-DB63-4626-806F-FD30C4567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AC403-EDC6-416F-8A1E-79ABAAE0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40AE1-DCDF-476C-9F3D-2151D71E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9774-4F9B-47CD-B8AA-F72811E83FE7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7596C-3341-408A-A1FE-DAF3C0C5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775D8-532A-4B1B-932E-08B32AD6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EECD-4040-404A-AA68-BDFBF0A2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8F731-10AC-4C2E-91C2-EF6DAAB6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D2B8-B686-41EA-97FE-E4B2A818D139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60183-1F89-4928-9B14-A1181539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7BAA-4385-464A-9859-37D398A8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52DF4-A7F5-45F9-8E8E-32950FE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BBC-084C-40CD-9533-1CF40E319272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1EAC9-0AE5-4D0A-8207-0907170D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E0B42-64BC-48A7-A2BF-6D97C0AE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C9A4-C72F-4BFE-A97F-C3F3F764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940-DB43-47F1-9A9E-BDA631D1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6F647-85B8-4C78-93BF-F33E2DF5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2CA5-7A77-4ADC-9C06-DF409086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2560-7E8C-402D-A112-C797469ABE37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4DF2F-94B8-445A-AAC8-AE8895F8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DC31-51EB-4299-85E7-5E005826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E60A-9A8E-4C4F-AF25-34EB99AF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52503-F70F-49FD-9379-D2A94D87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80A1-C8D0-4D2B-84F6-552D4661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750A-4474-4895-8EED-00496C78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478A-823E-4BB7-B0F1-4004C7DA9D9C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1291-89BF-4C54-BFCC-3B42B8B8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73B7A-4FC5-453B-87C0-A9DEDAC6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20118-1087-4312-81D0-3FCF87EE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D178-A075-4FB4-B0EA-3273E89C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1E28-2AA7-41F7-AB6F-D4D1DBB9E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E9D3-127C-431A-9EE2-6E73B29111A2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8358-ACD8-48BD-9D64-777E2FD4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6476-0F55-4FA5-AB5E-6E5711EA1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82AB-BF0E-4767-97B9-5CFC08E1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sysinternals-sui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x-rays.com/products/ida/support/download_freewar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munityinc.com/products/debugg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7DB2B-ED99-4BEA-B8EB-97C57EE6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5534"/>
            <a:ext cx="9144000" cy="1379768"/>
          </a:xfrm>
        </p:spPr>
        <p:txBody>
          <a:bodyPr>
            <a:normAutofit/>
          </a:bodyPr>
          <a:lstStyle/>
          <a:p>
            <a:r>
              <a:rPr lang="en-US" sz="4800"/>
              <a:t>Introduction to Reverse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67851-7231-44CA-A0CA-BA574218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7336"/>
            <a:ext cx="9144000" cy="418417"/>
          </a:xfrm>
        </p:spPr>
        <p:txBody>
          <a:bodyPr>
            <a:normAutofit/>
          </a:bodyPr>
          <a:lstStyle/>
          <a:p>
            <a:r>
              <a:rPr lang="en-US" sz="2000"/>
              <a:t>Norwich University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809394-9FF0-4FBE-9674-04808925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9F4FB4FC-1458-461C-9AD2-85239479B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66">
              <a:extLst>
                <a:ext uri="{FF2B5EF4-FFF2-40B4-BE49-F238E27FC236}">
                  <a16:creationId xmlns:a16="http://schemas.microsoft.com/office/drawing/2014/main" id="{C00BF269-83C8-4686-AFC5-C74871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84B4A881-F320-4D29-9F2A-92E5A8E26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66">
              <a:extLst>
                <a:ext uri="{FF2B5EF4-FFF2-40B4-BE49-F238E27FC236}">
                  <a16:creationId xmlns:a16="http://schemas.microsoft.com/office/drawing/2014/main" id="{F1DE952E-BB73-465C-8182-582880F80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5BF7C487-C4BE-43E7-A245-A61F82AA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66">
              <a:extLst>
                <a:ext uri="{FF2B5EF4-FFF2-40B4-BE49-F238E27FC236}">
                  <a16:creationId xmlns:a16="http://schemas.microsoft.com/office/drawing/2014/main" id="{8C6F250F-B7D8-473D-B4F7-72304560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ACD53A85-E1D0-492B-AA47-3E547672C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9C9FBE9E-BA53-4996-A2C3-B58C2671C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FF5BB8E5-9D25-41D9-BB1D-803E3B2E2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9F899E14-F988-4594-87DA-613CDDB9B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7AB465A4-4729-42F9-AFB0-431EA262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F18A24F6-C77F-4D3D-B42A-852AC1D9F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D33BE653-7DDD-411B-B501-CFF249DF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7350B549-BA68-495E-BA4A-711B4155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A54F87CB-563B-4CEB-BA3A-F85900994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0CBAAB25-DBFA-46B9-82FE-AF160EF34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2F50A986-E122-499B-8DBC-FE7CA2DC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2C861662-1B8A-4383-B562-3C1C5A0F8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54A9DB5B-88DC-4102-B325-C1EDE7CC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41A0883B-3E32-41FD-899E-2126CFC0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norwich university">
            <a:extLst>
              <a:ext uri="{FF2B5EF4-FFF2-40B4-BE49-F238E27FC236}">
                <a16:creationId xmlns:a16="http://schemas.microsoft.com/office/drawing/2014/main" id="{4A16CE62-1D61-4A8A-8C14-4928783A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074" y="3035047"/>
            <a:ext cx="2856776" cy="24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F42F2B6-1272-4061-AE3A-B99D88D4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096" y="2923480"/>
            <a:ext cx="3794760" cy="3254006"/>
          </a:xfrm>
          <a:prstGeom prst="rect">
            <a:avLst/>
          </a:prstGeom>
        </p:spPr>
      </p:pic>
      <p:pic>
        <p:nvPicPr>
          <p:cNvPr id="7" name="Picture 8" descr="Gear, Gears, Graphic, Transmission, Mechanics">
            <a:extLst>
              <a:ext uri="{FF2B5EF4-FFF2-40B4-BE49-F238E27FC236}">
                <a16:creationId xmlns:a16="http://schemas.microsoft.com/office/drawing/2014/main" id="{BA72F7B0-1D59-4F35-9EEA-71D895972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8640" y="3282639"/>
            <a:ext cx="3794760" cy="25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AE1C-9DAD-4350-80F8-7FA22A9D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chemeClr val="bg1"/>
                </a:solidFill>
              </a:rPr>
              <a:t>2020, Adam Duby, dubya@norwich.edu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1EB3A-D29D-44DF-8088-B2710177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75" y="1267493"/>
            <a:ext cx="9057425" cy="55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1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2.	Static 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 is inspecting the binary without executing it</a:t>
            </a:r>
          </a:p>
          <a:p>
            <a:r>
              <a:rPr lang="en-US" dirty="0"/>
              <a:t>Code and data inspection</a:t>
            </a:r>
          </a:p>
          <a:p>
            <a:r>
              <a:rPr lang="en-US" dirty="0"/>
              <a:t>See what the application looks like “on disk”</a:t>
            </a:r>
          </a:p>
          <a:p>
            <a:pPr lvl="1"/>
            <a:r>
              <a:rPr lang="en-US" dirty="0"/>
              <a:t>Dynamic analysis involves runtime inspection, see what the application looks like “in memory”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File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trust a file name’s extension</a:t>
            </a:r>
          </a:p>
          <a:p>
            <a:r>
              <a:rPr lang="en-US" dirty="0"/>
              <a:t>Use the “file” utility to verify the file type</a:t>
            </a:r>
          </a:p>
          <a:p>
            <a:r>
              <a:rPr lang="en-US" dirty="0"/>
              <a:t>Built-in command on Linux; Windows versions available online.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4FBF6-C529-43A1-9ACE-84600A40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8" y="3325885"/>
            <a:ext cx="9942786" cy="25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File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verify a file type using a hex editor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0F7F1-9F84-4312-9837-9B9C5A61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13" y="3054926"/>
            <a:ext cx="10077174" cy="15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Sysinternals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Suite of Windows tools</a:t>
            </a:r>
          </a:p>
          <a:p>
            <a:r>
              <a:rPr lang="en-US" dirty="0"/>
              <a:t>Developed and maintained by Mark Russinovich</a:t>
            </a:r>
          </a:p>
          <a:p>
            <a:r>
              <a:rPr lang="en-US" dirty="0">
                <a:hlinkClick r:id="rId3"/>
              </a:rPr>
              <a:t>https://docs.microsoft.com/en-us/sysinternals/downloads/sysinternals-suite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5" name="Picture 8" descr="Gear, Gears, Graphic, Transmission, Mechanics">
            <a:extLst>
              <a:ext uri="{FF2B5EF4-FFF2-40B4-BE49-F238E27FC236}">
                <a16:creationId xmlns:a16="http://schemas.microsoft.com/office/drawing/2014/main" id="{97E910B7-8199-4189-9304-6BBEF222A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8704" y="3959873"/>
            <a:ext cx="3794760" cy="25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8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Library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CFF Explorer (GUI)</a:t>
            </a:r>
          </a:p>
          <a:p>
            <a:r>
              <a:rPr lang="en-US" dirty="0"/>
              <a:t>Write some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9F8E5-B242-4A26-81B3-04E95BEA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28" y="3335482"/>
            <a:ext cx="8801711" cy="2493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486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readable strings from the binary and look for clues</a:t>
            </a:r>
          </a:p>
          <a:p>
            <a:r>
              <a:rPr lang="en-US" dirty="0"/>
              <a:t>Strings is built-in command on Linux</a:t>
            </a:r>
          </a:p>
          <a:p>
            <a:r>
              <a:rPr lang="en-US" dirty="0"/>
              <a:t>Available on Windows through Sysinternals tools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0450C-0DEE-4BFF-AD98-D7BA7658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82" y="3645436"/>
            <a:ext cx="8819748" cy="23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B78F7C1-EEDF-4D0C-9998-AC1CB4924588}"/>
              </a:ext>
            </a:extLst>
          </p:cNvPr>
          <p:cNvSpPr txBox="1">
            <a:spLocks/>
          </p:cNvSpPr>
          <p:nvPr/>
        </p:nvSpPr>
        <p:spPr>
          <a:xfrm>
            <a:off x="6455157" y="1935444"/>
            <a:ext cx="3998098" cy="600395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dirty="0"/>
              <a:t>Strings will be searched linearly starting at the beginning of the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B8B158-014E-400F-AE34-5268B9CAE628}"/>
              </a:ext>
            </a:extLst>
          </p:cNvPr>
          <p:cNvCxnSpPr>
            <a:cxnSpLocks/>
          </p:cNvCxnSpPr>
          <p:nvPr/>
        </p:nvCxnSpPr>
        <p:spPr>
          <a:xfrm>
            <a:off x="6251864" y="2349522"/>
            <a:ext cx="0" cy="29519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B8B59B2-23D4-4526-995A-BE33E123DA61}"/>
              </a:ext>
            </a:extLst>
          </p:cNvPr>
          <p:cNvSpPr txBox="1">
            <a:spLocks/>
          </p:cNvSpPr>
          <p:nvPr/>
        </p:nvSpPr>
        <p:spPr>
          <a:xfrm>
            <a:off x="6455157" y="2781320"/>
            <a:ext cx="3998098" cy="600395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dirty="0"/>
              <a:t>.text strings are rarely useful and are just the ASCII printable opcodes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44D22390-215B-45DF-9A40-B880CEE870E3}"/>
              </a:ext>
            </a:extLst>
          </p:cNvPr>
          <p:cNvSpPr txBox="1">
            <a:spLocks/>
          </p:cNvSpPr>
          <p:nvPr/>
        </p:nvSpPr>
        <p:spPr>
          <a:xfrm>
            <a:off x="6435228" y="3627196"/>
            <a:ext cx="3998098" cy="102561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dirty="0"/>
              <a:t>.rdata strings typically contain compiler generated error messages, API calls, and loaded DLLs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5BBBEDD-0CF9-4C64-9DE3-35007F842C64}"/>
              </a:ext>
            </a:extLst>
          </p:cNvPr>
          <p:cNvSpPr txBox="1">
            <a:spLocks/>
          </p:cNvSpPr>
          <p:nvPr/>
        </p:nvSpPr>
        <p:spPr>
          <a:xfrm>
            <a:off x="6435228" y="4998579"/>
            <a:ext cx="3998098" cy="1025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dirty="0"/>
              <a:t>.data strings often contain strings of interest.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57A08A-3AC8-4CEE-8B77-A074B2ED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3355"/>
            <a:ext cx="5032818" cy="32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Assembly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	DESTINATION,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		eax, ebx</a:t>
            </a:r>
          </a:p>
          <a:p>
            <a:pPr marL="0" indent="0">
              <a:buNone/>
            </a:pPr>
            <a:r>
              <a:rPr lang="en-US" dirty="0"/>
              <a:t>	Moves the contents of the ebx register into eax register</a:t>
            </a:r>
          </a:p>
          <a:p>
            <a:pPr marL="0" indent="0">
              <a:buNone/>
            </a:pPr>
            <a:r>
              <a:rPr lang="en-US" dirty="0"/>
              <a:t>	ebx register still retains its contents</a:t>
            </a:r>
          </a:p>
          <a:p>
            <a:pPr marL="0" indent="0">
              <a:buNone/>
            </a:pPr>
            <a:r>
              <a:rPr lang="en-US" dirty="0"/>
              <a:t>	eax = ebx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Assembly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	DESTINATION,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		eax, ebx</a:t>
            </a:r>
          </a:p>
          <a:p>
            <a:pPr marL="0" indent="0">
              <a:buNone/>
            </a:pPr>
            <a:r>
              <a:rPr lang="en-US" dirty="0"/>
              <a:t>	Adds the contents of eax with ebx and places sum in eax</a:t>
            </a:r>
          </a:p>
          <a:p>
            <a:pPr marL="0" indent="0">
              <a:buNone/>
            </a:pPr>
            <a:r>
              <a:rPr lang="en-US" dirty="0"/>
              <a:t>	eax = eax + ebx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D19B6DA6-155F-43A1-BB51-32C2D8CD2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en-US" sz="2400" dirty="0"/>
              <a:t>Malware Analysis</a:t>
            </a:r>
          </a:p>
          <a:p>
            <a:r>
              <a:rPr lang="en-US" sz="2400" dirty="0"/>
              <a:t>Software Forensics</a:t>
            </a:r>
          </a:p>
          <a:p>
            <a:r>
              <a:rPr lang="en-US" sz="2400" dirty="0"/>
              <a:t>Software Exploitation</a:t>
            </a:r>
          </a:p>
          <a:p>
            <a:r>
              <a:rPr lang="en-US" sz="2400" dirty="0"/>
              <a:t>Solve CTF Challenges</a:t>
            </a: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1B2E2-AF16-4495-BD90-EA47CB1F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5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1C0522-03BB-4835-A27B-ABEF8B6E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1" y="2071477"/>
            <a:ext cx="429577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05E942-A251-456C-AB4D-1591DF92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1" y="3265253"/>
            <a:ext cx="9725616" cy="24917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ED2547-98E7-4007-A1CB-23B1DA0A18FD}"/>
              </a:ext>
            </a:extLst>
          </p:cNvPr>
          <p:cNvSpPr/>
          <p:nvPr/>
        </p:nvSpPr>
        <p:spPr>
          <a:xfrm>
            <a:off x="413341" y="2071477"/>
            <a:ext cx="608635" cy="3685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D7D0D-F6DB-47AA-8375-80BE5DFAEF3B}"/>
              </a:ext>
            </a:extLst>
          </p:cNvPr>
          <p:cNvSpPr txBox="1"/>
          <p:nvPr/>
        </p:nvSpPr>
        <p:spPr>
          <a:xfrm>
            <a:off x="121706" y="1434234"/>
            <a:ext cx="45874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.text / .code sections map to RX memory pages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E3F47C-7051-43F8-B39D-5ED72C01F440}"/>
              </a:ext>
            </a:extLst>
          </p:cNvPr>
          <p:cNvCxnSpPr>
            <a:endCxn id="13" idx="0"/>
          </p:cNvCxnSpPr>
          <p:nvPr/>
        </p:nvCxnSpPr>
        <p:spPr>
          <a:xfrm>
            <a:off x="717658" y="1803566"/>
            <a:ext cx="1" cy="26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735B8-2E2A-4597-AF6E-6AB212E5ED7E}"/>
              </a:ext>
            </a:extLst>
          </p:cNvPr>
          <p:cNvSpPr/>
          <p:nvPr/>
        </p:nvSpPr>
        <p:spPr>
          <a:xfrm>
            <a:off x="2006221" y="2246289"/>
            <a:ext cx="2702895" cy="255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5D711-B0A0-4FB9-BA66-F0FCF5B96B5E}"/>
              </a:ext>
            </a:extLst>
          </p:cNvPr>
          <p:cNvSpPr txBox="1"/>
          <p:nvPr/>
        </p:nvSpPr>
        <p:spPr>
          <a:xfrm>
            <a:off x="5445456" y="2082142"/>
            <a:ext cx="3507475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eip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lea  eip, _waiveWrittenQual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C680C-D645-420A-8210-D3547E9BD6CF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709116" y="2373819"/>
            <a:ext cx="736340" cy="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83FB80-C5E3-4F39-8C70-7A3970F443CE}"/>
              </a:ext>
            </a:extLst>
          </p:cNvPr>
          <p:cNvSpPr/>
          <p:nvPr/>
        </p:nvSpPr>
        <p:spPr>
          <a:xfrm>
            <a:off x="10138956" y="2571383"/>
            <a:ext cx="1750329" cy="56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Base Pointer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B839B6-92C0-4E3C-96D4-282ACC6F3A4C}"/>
              </a:ext>
            </a:extLst>
          </p:cNvPr>
          <p:cNvSpPr/>
          <p:nvPr/>
        </p:nvSpPr>
        <p:spPr>
          <a:xfrm>
            <a:off x="10138955" y="2005947"/>
            <a:ext cx="1750329" cy="56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0x00401441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64EEA-4C1C-44BA-AE3D-AADACB20CA1A}"/>
              </a:ext>
            </a:extLst>
          </p:cNvPr>
          <p:cNvSpPr/>
          <p:nvPr/>
        </p:nvSpPr>
        <p:spPr>
          <a:xfrm>
            <a:off x="3393105" y="5326950"/>
            <a:ext cx="837701" cy="2413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E083B-FE1C-4F6A-8948-8AC95473E4E6}"/>
              </a:ext>
            </a:extLst>
          </p:cNvPr>
          <p:cNvSpPr txBox="1"/>
          <p:nvPr/>
        </p:nvSpPr>
        <p:spPr>
          <a:xfrm>
            <a:off x="4987168" y="5278341"/>
            <a:ext cx="1352973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pop eip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68CDE5-DE1B-4694-8B49-CBC660D9982A}"/>
              </a:ext>
            </a:extLst>
          </p:cNvPr>
          <p:cNvCxnSpPr/>
          <p:nvPr/>
        </p:nvCxnSpPr>
        <p:spPr>
          <a:xfrm>
            <a:off x="4230806" y="5448273"/>
            <a:ext cx="736340" cy="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0568F5-9D32-48FD-AB33-F317380B5E3C}"/>
              </a:ext>
            </a:extLst>
          </p:cNvPr>
          <p:cNvCxnSpPr>
            <a:cxnSpLocks/>
          </p:cNvCxnSpPr>
          <p:nvPr/>
        </p:nvCxnSpPr>
        <p:spPr>
          <a:xfrm>
            <a:off x="8952931" y="2266691"/>
            <a:ext cx="118602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4E9B1B-6D08-4B22-AE30-D2232434F5F2}"/>
              </a:ext>
            </a:extLst>
          </p:cNvPr>
          <p:cNvSpPr txBox="1"/>
          <p:nvPr/>
        </p:nvSpPr>
        <p:spPr>
          <a:xfrm>
            <a:off x="10485000" y="1300669"/>
            <a:ext cx="105823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RW Stack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AD3995-0B80-4292-8207-9D1D56231D66}"/>
              </a:ext>
            </a:extLst>
          </p:cNvPr>
          <p:cNvCxnSpPr/>
          <p:nvPr/>
        </p:nvCxnSpPr>
        <p:spPr>
          <a:xfrm>
            <a:off x="11014119" y="1698053"/>
            <a:ext cx="1" cy="26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56752F-BF48-4391-98CD-4845553A5DD6}"/>
              </a:ext>
            </a:extLst>
          </p:cNvPr>
          <p:cNvSpPr/>
          <p:nvPr/>
        </p:nvSpPr>
        <p:spPr>
          <a:xfrm>
            <a:off x="838200" y="2359167"/>
            <a:ext cx="1168021" cy="35048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A4F3C3-67C6-46A9-8DC1-0930F1AA574B}"/>
              </a:ext>
            </a:extLst>
          </p:cNvPr>
          <p:cNvSpPr txBox="1"/>
          <p:nvPr/>
        </p:nvSpPr>
        <p:spPr>
          <a:xfrm>
            <a:off x="1021976" y="4164469"/>
            <a:ext cx="3945170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142B9E3-EBA6-414D-BD74-C5B2A152D95E}"/>
              </a:ext>
            </a:extLst>
          </p:cNvPr>
          <p:cNvCxnSpPr>
            <a:endCxn id="43" idx="3"/>
          </p:cNvCxnSpPr>
          <p:nvPr/>
        </p:nvCxnSpPr>
        <p:spPr>
          <a:xfrm rot="5400000">
            <a:off x="4784730" y="2752191"/>
            <a:ext cx="1717805" cy="1352972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99DA1B-C08F-4946-929D-2FA08BFAB2D8}"/>
              </a:ext>
            </a:extLst>
          </p:cNvPr>
          <p:cNvSpPr txBox="1"/>
          <p:nvPr/>
        </p:nvSpPr>
        <p:spPr>
          <a:xfrm>
            <a:off x="8610600" y="5548533"/>
            <a:ext cx="2470137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eip = 0x00401441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EFB301-560C-465F-951F-17161A00A451}"/>
              </a:ext>
            </a:extLst>
          </p:cNvPr>
          <p:cNvSpPr/>
          <p:nvPr/>
        </p:nvSpPr>
        <p:spPr>
          <a:xfrm>
            <a:off x="10138955" y="1897526"/>
            <a:ext cx="1750329" cy="73579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34F79AE-EE31-4CDE-8559-269A8BDCA8CC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rot="5400000">
            <a:off x="6653082" y="1536137"/>
            <a:ext cx="2752777" cy="473163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5A3CF88A-FF2A-466D-97F8-6F1ED5B196BD}"/>
              </a:ext>
            </a:extLst>
          </p:cNvPr>
          <p:cNvCxnSpPr>
            <a:cxnSpLocks/>
            <a:stCxn id="35" idx="2"/>
            <a:endCxn id="44" idx="2"/>
          </p:cNvCxnSpPr>
          <p:nvPr/>
        </p:nvCxnSpPr>
        <p:spPr>
          <a:xfrm rot="16200000" flipH="1">
            <a:off x="7619566" y="3660984"/>
            <a:ext cx="270192" cy="4182014"/>
          </a:xfrm>
          <a:prstGeom prst="curvedConnector3">
            <a:avLst>
              <a:gd name="adj1" fmla="val 184607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6F49851-E047-4373-A1AC-C67040CDFDB2}"/>
              </a:ext>
            </a:extLst>
          </p:cNvPr>
          <p:cNvCxnSpPr>
            <a:cxnSpLocks/>
            <a:stCxn id="44" idx="0"/>
            <a:endCxn id="25" idx="4"/>
          </p:cNvCxnSpPr>
          <p:nvPr/>
        </p:nvCxnSpPr>
        <p:spPr>
          <a:xfrm rot="16200000" flipV="1">
            <a:off x="4214500" y="-82636"/>
            <a:ext cx="2838881" cy="8423458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9FB5047-36E4-402A-B336-4BD65867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Function Call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7168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22" grpId="0" animBg="1"/>
      <p:bldP spid="29" grpId="0" animBg="1"/>
      <p:bldP spid="30" grpId="0" animBg="1"/>
      <p:bldP spid="35" grpId="0" animBg="1"/>
      <p:bldP spid="40" grpId="0" animBg="1"/>
      <p:bldP spid="25" grpId="0" animBg="1"/>
      <p:bldP spid="43" grpId="0" animBg="1"/>
      <p:bldP spid="44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IDA For Static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https://www.hex-rays.com/products/ida/support/download_freeware/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3.	Dynamic Analysis and Binary 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Analysis examine the process at runtime</a:t>
            </a:r>
          </a:p>
          <a:p>
            <a:pPr lvl="1"/>
            <a:r>
              <a:rPr lang="en-US" dirty="0"/>
              <a:t>Can observe the process actions “in memory” as they occur</a:t>
            </a:r>
          </a:p>
          <a:p>
            <a:r>
              <a:rPr lang="en-US" dirty="0"/>
              <a:t>Binary Patching alters the code to force a code path to execute</a:t>
            </a:r>
          </a:p>
          <a:p>
            <a:pPr lvl="1"/>
            <a:r>
              <a:rPr lang="en-US" dirty="0"/>
              <a:t>Helps with Deobfuscation</a:t>
            </a:r>
          </a:p>
          <a:p>
            <a:pPr lvl="1"/>
            <a:r>
              <a:rPr lang="en-US" dirty="0"/>
              <a:t>Helps defeat anti-VM and anti-reversing</a:t>
            </a:r>
          </a:p>
          <a:p>
            <a:pPr lvl="1"/>
            <a:r>
              <a:rPr lang="en-US" dirty="0"/>
              <a:t>Can override targeting techniques to force program execution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Example Anti-VM Check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EAF35-FDE5-41B1-B69A-EF50325F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26" y="1913073"/>
            <a:ext cx="9790021" cy="40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Example Anti-VM Check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A86B-B00B-49E2-B1C1-665684BF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40" y="1254111"/>
            <a:ext cx="8214102" cy="49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2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Example of Execution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Sleep function – pauses execution until sleep expires</a:t>
            </a:r>
          </a:p>
          <a:p>
            <a:r>
              <a:rPr lang="en-US" dirty="0"/>
              <a:t>Nobody got time for that… change the Sleep() function’s arguments to all zeros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877A2-BC6F-4A22-92F3-8A2DF8A0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39" y="3713448"/>
            <a:ext cx="9075361" cy="10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1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Example Targeting Technique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54A4A24-6DED-4D71-9AA4-45AF593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3009" y="5410417"/>
            <a:ext cx="365760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26</a:t>
            </a:fld>
            <a:endParaRPr kumimoji="0"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A85C8-ED59-4C42-85B5-425F3651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40" y="2202873"/>
            <a:ext cx="4997301" cy="3657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EE387-9FC4-4248-86EA-BF73A2F0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596" y="2216941"/>
            <a:ext cx="3343292" cy="105273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6B5ADF9-60EB-4083-9CBD-AA9176B30961}"/>
              </a:ext>
            </a:extLst>
          </p:cNvPr>
          <p:cNvSpPr txBox="1">
            <a:spLocks/>
          </p:cNvSpPr>
          <p:nvPr/>
        </p:nvSpPr>
        <p:spPr>
          <a:xfrm>
            <a:off x="6621596" y="3568219"/>
            <a:ext cx="3554420" cy="15436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buFont typeface="Wingdings 3"/>
              <a:buNone/>
            </a:pPr>
            <a:r>
              <a:rPr lang="en-US" dirty="0"/>
              <a:t>terminate execution if not installed on a removable drive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1E9CC2-D1F8-4068-9412-C8F2373A22C7}"/>
              </a:ext>
            </a:extLst>
          </p:cNvPr>
          <p:cNvCxnSpPr>
            <a:cxnSpLocks/>
          </p:cNvCxnSpPr>
          <p:nvPr/>
        </p:nvCxnSpPr>
        <p:spPr>
          <a:xfrm>
            <a:off x="9673937" y="2527602"/>
            <a:ext cx="0" cy="1040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FE7D77-352C-4B5E-BF28-EB82F6EECBA2}"/>
              </a:ext>
            </a:extLst>
          </p:cNvPr>
          <p:cNvCxnSpPr>
            <a:cxnSpLocks/>
          </p:cNvCxnSpPr>
          <p:nvPr/>
        </p:nvCxnSpPr>
        <p:spPr>
          <a:xfrm flipH="1" flipV="1">
            <a:off x="6372141" y="3726873"/>
            <a:ext cx="558596" cy="5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2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Immunity Debugger for Dynamic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5D4744-7E2A-4C98-B4E6-AE0EE3A4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https://www.immunityinc.com/products/debugger/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0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/ Android</a:t>
            </a:r>
          </a:p>
          <a:p>
            <a:pPr lvl="1"/>
            <a:r>
              <a:rPr lang="en-US" dirty="0"/>
              <a:t>Java applications are compiled into Java Bytecode, which is the machine code for the Java Virtual Machine (JVM)</a:t>
            </a:r>
          </a:p>
          <a:p>
            <a:pPr lvl="1"/>
            <a:r>
              <a:rPr lang="en-US" dirty="0"/>
              <a:t>Dex2jar</a:t>
            </a:r>
          </a:p>
          <a:p>
            <a:r>
              <a:rPr lang="en-US" dirty="0"/>
              <a:t>Linux Applications</a:t>
            </a:r>
          </a:p>
          <a:p>
            <a:pPr lvl="1"/>
            <a:r>
              <a:rPr lang="en-US" dirty="0"/>
              <a:t>Reversing methodology is the same as in Windows exe’s</a:t>
            </a:r>
          </a:p>
          <a:p>
            <a:pPr lvl="1"/>
            <a:r>
              <a:rPr lang="en-US" dirty="0"/>
              <a:t>Programs are compiled into ELF format</a:t>
            </a:r>
          </a:p>
          <a:p>
            <a:pPr lvl="1"/>
            <a:r>
              <a:rPr lang="en-US" dirty="0"/>
              <a:t>Use IDA for static analysis</a:t>
            </a:r>
          </a:p>
          <a:p>
            <a:pPr lvl="1"/>
            <a:r>
              <a:rPr lang="en-US" dirty="0"/>
              <a:t>Use EDY Debugger for dynamic analysis</a:t>
            </a:r>
          </a:p>
          <a:p>
            <a:r>
              <a:rPr lang="en-US" dirty="0"/>
              <a:t>.NET Applications</a:t>
            </a:r>
          </a:p>
          <a:p>
            <a:pPr lvl="1"/>
            <a:r>
              <a:rPr lang="en-US" dirty="0"/>
              <a:t>Compiled into MSIL (intermediate language)</a:t>
            </a:r>
          </a:p>
          <a:p>
            <a:pPr lvl="1"/>
            <a:r>
              <a:rPr lang="en-US" dirty="0"/>
              <a:t>MSIL Disassembler: lldasm</a:t>
            </a:r>
          </a:p>
          <a:p>
            <a:pPr lvl="2"/>
            <a:r>
              <a:rPr lang="en-US" dirty="0"/>
              <a:t>Accessed from Visual Studios Command Prompt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76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Summary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F4C-7AC7-4832-A8C5-35217A6E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for the quickest and easiest way possible first</a:t>
            </a:r>
          </a:p>
          <a:p>
            <a:pPr lvl="1"/>
            <a:r>
              <a:rPr lang="en-US" dirty="0"/>
              <a:t>For CTFs, sometimes the answer is right in the strings</a:t>
            </a:r>
          </a:p>
          <a:p>
            <a:r>
              <a:rPr lang="en-US" dirty="0"/>
              <a:t>Watch for encoding</a:t>
            </a:r>
          </a:p>
          <a:p>
            <a:pPr lvl="1"/>
            <a:r>
              <a:rPr lang="en-US" dirty="0"/>
              <a:t>XOR, Base64, Caesar shift cipher</a:t>
            </a:r>
          </a:p>
          <a:p>
            <a:r>
              <a:rPr lang="en-US" dirty="0"/>
              <a:t>Assign RE tasks to your best assembly team member</a:t>
            </a:r>
          </a:p>
          <a:p>
            <a:r>
              <a:rPr lang="en-US" dirty="0"/>
              <a:t>Easy commands to run first: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strings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oundRect">
            <a:avLst/>
          </a:prstGeo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1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prstClr val="black">
                    <a:tint val="75000"/>
                  </a:prstClr>
                </a:solidFill>
              </a:rPr>
              <a:t>2020, Adam Duby, dubya@norwich.edu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C4053E-2896-447F-8309-8687A4482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8094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97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Beat Coast Guard</a:t>
            </a:r>
          </a:p>
        </p:txBody>
      </p:sp>
      <p:pic>
        <p:nvPicPr>
          <p:cNvPr id="3074" name="Picture 2" descr="Image result for coast guard memes">
            <a:extLst>
              <a:ext uri="{FF2B5EF4-FFF2-40B4-BE49-F238E27FC236}">
                <a16:creationId xmlns:a16="http://schemas.microsoft.com/office/drawing/2014/main" id="{239F207A-E3A0-4599-935F-AB9E3534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56" y="2049489"/>
            <a:ext cx="4202615" cy="36862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coast guard memes">
            <a:extLst>
              <a:ext uri="{FF2B5EF4-FFF2-40B4-BE49-F238E27FC236}">
                <a16:creationId xmlns:a16="http://schemas.microsoft.com/office/drawing/2014/main" id="{D55DC99A-1837-4140-8A70-62AF9A334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82" y="2049488"/>
            <a:ext cx="5546775" cy="36862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Program Compilation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F51020C7-1479-4998-8977-16FD9761B6C5}"/>
              </a:ext>
            </a:extLst>
          </p:cNvPr>
          <p:cNvSpPr/>
          <p:nvPr/>
        </p:nvSpPr>
        <p:spPr>
          <a:xfrm>
            <a:off x="2757884" y="1503362"/>
            <a:ext cx="1249756" cy="133383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Source Code 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(.c, cpp)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0A91B8D4-218E-466F-9807-D07F87DC3557}"/>
              </a:ext>
            </a:extLst>
          </p:cNvPr>
          <p:cNvSpPr/>
          <p:nvPr/>
        </p:nvSpPr>
        <p:spPr>
          <a:xfrm>
            <a:off x="8380464" y="1461125"/>
            <a:ext cx="1249756" cy="133383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Executable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(.exe, .bin)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7855BF-BB72-4EEA-BA97-A9149B5BD963}"/>
              </a:ext>
            </a:extLst>
          </p:cNvPr>
          <p:cNvCxnSpPr>
            <a:cxnSpLocks/>
          </p:cNvCxnSpPr>
          <p:nvPr/>
        </p:nvCxnSpPr>
        <p:spPr>
          <a:xfrm>
            <a:off x="4007640" y="2042165"/>
            <a:ext cx="43728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DE798E2-1321-4DD9-B75D-5B93314E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3316"/>
            <a:ext cx="4609696" cy="2953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41D097-0FCB-41EF-9056-CF0CB8A33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232" y="3185867"/>
            <a:ext cx="3690220" cy="29584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AE846-1DE6-4D50-A92F-F42F92D39F6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5447896" y="4650126"/>
            <a:ext cx="1712336" cy="14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Program Compilation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D10D44-8B07-48A2-B6DD-3C502BC92033}"/>
              </a:ext>
            </a:extLst>
          </p:cNvPr>
          <p:cNvGrpSpPr/>
          <p:nvPr/>
        </p:nvGrpSpPr>
        <p:grpSpPr>
          <a:xfrm>
            <a:off x="2757884" y="1499996"/>
            <a:ext cx="5812845" cy="4736708"/>
            <a:chOff x="2487719" y="783099"/>
            <a:chExt cx="5812845" cy="4736708"/>
          </a:xfrm>
        </p:grpSpPr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15169CDA-2B5F-4845-A985-8E39BFBE60E7}"/>
                </a:ext>
              </a:extLst>
            </p:cNvPr>
            <p:cNvSpPr/>
            <p:nvPr/>
          </p:nvSpPr>
          <p:spPr>
            <a:xfrm>
              <a:off x="2487719" y="786465"/>
              <a:ext cx="1249756" cy="133383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Source Code File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(.c, cpp)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B388F9-736D-46E7-9ABE-9389BC9F4CE3}"/>
                </a:ext>
              </a:extLst>
            </p:cNvPr>
            <p:cNvSpPr/>
            <p:nvPr/>
          </p:nvSpPr>
          <p:spPr>
            <a:xfrm>
              <a:off x="4343385" y="783099"/>
              <a:ext cx="2408763" cy="473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Compiler</a:t>
              </a: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ADA41E-951A-4B8B-AAC1-ADE0470AA1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7475" y="1096668"/>
              <a:ext cx="6059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11FBFF-8E43-4026-9F2E-692567E38DC9}"/>
                </a:ext>
              </a:extLst>
            </p:cNvPr>
            <p:cNvSpPr/>
            <p:nvPr/>
          </p:nvSpPr>
          <p:spPr>
            <a:xfrm>
              <a:off x="4642047" y="1223786"/>
              <a:ext cx="1811437" cy="1712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Analyzers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0BA1CD17-63D7-4C14-99E2-AF63E03D3638}"/>
                </a:ext>
              </a:extLst>
            </p:cNvPr>
            <p:cNvSpPr/>
            <p:nvPr/>
          </p:nvSpPr>
          <p:spPr>
            <a:xfrm>
              <a:off x="7050808" y="4433685"/>
              <a:ext cx="1249756" cy="874643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Object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45EF0-F8AE-4FA4-B74B-C480162F0823}"/>
                </a:ext>
              </a:extLst>
            </p:cNvPr>
            <p:cNvSpPr/>
            <p:nvPr/>
          </p:nvSpPr>
          <p:spPr>
            <a:xfrm>
              <a:off x="4642047" y="3061590"/>
              <a:ext cx="1811437" cy="573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Intermediate Code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27339A-1A60-4F93-9530-3E3C586792AE}"/>
                </a:ext>
              </a:extLst>
            </p:cNvPr>
            <p:cNvSpPr/>
            <p:nvPr/>
          </p:nvSpPr>
          <p:spPr>
            <a:xfrm>
              <a:off x="4810050" y="1782009"/>
              <a:ext cx="1475429" cy="298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Lexical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4CA561-A951-434F-9ECF-458B351C7F91}"/>
                </a:ext>
              </a:extLst>
            </p:cNvPr>
            <p:cNvSpPr/>
            <p:nvPr/>
          </p:nvSpPr>
          <p:spPr>
            <a:xfrm>
              <a:off x="4642045" y="3788911"/>
              <a:ext cx="1811437" cy="433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Optimizer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687F5B-597E-4457-8D8D-C15C7D7D79B7}"/>
                </a:ext>
              </a:extLst>
            </p:cNvPr>
            <p:cNvSpPr/>
            <p:nvPr/>
          </p:nvSpPr>
          <p:spPr>
            <a:xfrm>
              <a:off x="4642045" y="4390637"/>
              <a:ext cx="1824947" cy="960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Dependent Code Generation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02BD01-A6AC-422C-8760-CD240938F432}"/>
                </a:ext>
              </a:extLst>
            </p:cNvPr>
            <p:cNvSpPr/>
            <p:nvPr/>
          </p:nvSpPr>
          <p:spPr>
            <a:xfrm>
              <a:off x="4810050" y="2120295"/>
              <a:ext cx="1475429" cy="298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8D3800-A304-4348-93BC-55E1415A6313}"/>
                </a:ext>
              </a:extLst>
            </p:cNvPr>
            <p:cNvSpPr/>
            <p:nvPr/>
          </p:nvSpPr>
          <p:spPr>
            <a:xfrm>
              <a:off x="4810050" y="2464675"/>
              <a:ext cx="1475429" cy="298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Semantics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34BE73-CB24-4160-A725-421019D716A7}"/>
                </a:ext>
              </a:extLst>
            </p:cNvPr>
            <p:cNvSpPr/>
            <p:nvPr/>
          </p:nvSpPr>
          <p:spPr>
            <a:xfrm>
              <a:off x="7050808" y="3788910"/>
              <a:ext cx="1249756" cy="433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Linker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Document 17">
              <a:extLst>
                <a:ext uri="{FF2B5EF4-FFF2-40B4-BE49-F238E27FC236}">
                  <a16:creationId xmlns:a16="http://schemas.microsoft.com/office/drawing/2014/main" id="{1795FFF7-0D8F-4077-9F1D-67B8FC9E0227}"/>
                </a:ext>
              </a:extLst>
            </p:cNvPr>
            <p:cNvSpPr/>
            <p:nvPr/>
          </p:nvSpPr>
          <p:spPr>
            <a:xfrm>
              <a:off x="7004367" y="2418469"/>
              <a:ext cx="1249756" cy="1087848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Executable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(.exe, .bin)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1663717-5ED6-4D9C-BBA7-12DBAD456C1A}"/>
                </a:ext>
              </a:extLst>
            </p:cNvPr>
            <p:cNvCxnSpPr>
              <a:cxnSpLocks/>
            </p:cNvCxnSpPr>
            <p:nvPr/>
          </p:nvCxnSpPr>
          <p:spPr>
            <a:xfrm>
              <a:off x="6466992" y="4871006"/>
              <a:ext cx="6059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427601-9DC1-4BC6-8F20-DFD1C7982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245" y="4222207"/>
              <a:ext cx="0" cy="2114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566F27-2AFC-4F4E-9E33-1BB2E4091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245" y="3471286"/>
              <a:ext cx="0" cy="3281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6E755E-F3CF-479F-A321-F22EFE8F7FA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547763" y="2962393"/>
              <a:ext cx="3" cy="9919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27F351-8A60-4937-916C-1F73E964FE8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5545417" y="3649368"/>
              <a:ext cx="2347" cy="13954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1FB38B-8BAB-4802-894E-6454CD8A55B5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547764" y="4222207"/>
              <a:ext cx="6755" cy="16843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60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Program Compilation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093B97-2E2E-4F27-93F0-CAA420B3A296}"/>
              </a:ext>
            </a:extLst>
          </p:cNvPr>
          <p:cNvGrpSpPr/>
          <p:nvPr/>
        </p:nvGrpSpPr>
        <p:grpSpPr>
          <a:xfrm>
            <a:off x="1513989" y="1478549"/>
            <a:ext cx="2408763" cy="4736708"/>
            <a:chOff x="1036007" y="657667"/>
            <a:chExt cx="2408763" cy="47367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9264EA-38FB-44CF-8448-171B76D18297}"/>
                </a:ext>
              </a:extLst>
            </p:cNvPr>
            <p:cNvSpPr/>
            <p:nvPr/>
          </p:nvSpPr>
          <p:spPr>
            <a:xfrm>
              <a:off x="1036007" y="657667"/>
              <a:ext cx="2408763" cy="473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malware.exe</a:t>
              </a:r>
            </a:p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PE32</a:t>
              </a: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D5F5DA-74A1-4980-8DC6-2AC8A2DEF554}"/>
                </a:ext>
              </a:extLst>
            </p:cNvPr>
            <p:cNvSpPr/>
            <p:nvPr/>
          </p:nvSpPr>
          <p:spPr>
            <a:xfrm>
              <a:off x="1335529" y="1435709"/>
              <a:ext cx="1811437" cy="730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.text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7C8BF8-F10C-4BE4-91D1-6A263C944A46}"/>
                </a:ext>
              </a:extLst>
            </p:cNvPr>
            <p:cNvSpPr/>
            <p:nvPr/>
          </p:nvSpPr>
          <p:spPr>
            <a:xfrm>
              <a:off x="1335529" y="4223579"/>
              <a:ext cx="1811437" cy="433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.data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FE6D3A-8DE2-4342-A6AF-368772A90622}"/>
                </a:ext>
              </a:extLst>
            </p:cNvPr>
            <p:cNvSpPr/>
            <p:nvPr/>
          </p:nvSpPr>
          <p:spPr>
            <a:xfrm>
              <a:off x="1335529" y="4788002"/>
              <a:ext cx="1811437" cy="433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.reloc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28B021-0CD2-49A1-AA2E-279BF1D3F8E4}"/>
                </a:ext>
              </a:extLst>
            </p:cNvPr>
            <p:cNvSpPr/>
            <p:nvPr/>
          </p:nvSpPr>
          <p:spPr>
            <a:xfrm>
              <a:off x="1797588" y="1853266"/>
              <a:ext cx="885597" cy="243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.idata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405388-4611-43F3-BACE-9F0D56A225EB}"/>
                </a:ext>
              </a:extLst>
            </p:cNvPr>
            <p:cNvSpPr/>
            <p:nvPr/>
          </p:nvSpPr>
          <p:spPr>
            <a:xfrm>
              <a:off x="1335529" y="2296862"/>
              <a:ext cx="1811437" cy="1795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.rdata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00FB82-47A0-4361-A679-5E9F8FDCAF56}"/>
                </a:ext>
              </a:extLst>
            </p:cNvPr>
            <p:cNvSpPr/>
            <p:nvPr/>
          </p:nvSpPr>
          <p:spPr>
            <a:xfrm>
              <a:off x="1508984" y="2799152"/>
              <a:ext cx="1467486" cy="1122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DEF53A-6896-41D4-90B3-8D93766BD6B0}"/>
                </a:ext>
              </a:extLst>
            </p:cNvPr>
            <p:cNvCxnSpPr/>
            <p:nvPr/>
          </p:nvCxnSpPr>
          <p:spPr>
            <a:xfrm>
              <a:off x="1508984" y="3076024"/>
              <a:ext cx="14674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0A5EB8-D91F-47B8-9649-2001B160E539}"/>
                </a:ext>
              </a:extLst>
            </p:cNvPr>
            <p:cNvCxnSpPr/>
            <p:nvPr/>
          </p:nvCxnSpPr>
          <p:spPr>
            <a:xfrm>
              <a:off x="1508984" y="3307641"/>
              <a:ext cx="14674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DE43B4-10BE-4D1E-9365-28CCA997AAEE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2242727" y="3076024"/>
              <a:ext cx="0" cy="846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41FACE-F91F-4695-9B90-FCA54873D21C}"/>
                </a:ext>
              </a:extLst>
            </p:cNvPr>
            <p:cNvCxnSpPr/>
            <p:nvPr/>
          </p:nvCxnSpPr>
          <p:spPr>
            <a:xfrm>
              <a:off x="1508984" y="3593717"/>
              <a:ext cx="14674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C9D5C6-FF1A-4523-8A44-5A20101A7C35}"/>
                </a:ext>
              </a:extLst>
            </p:cNvPr>
            <p:cNvSpPr txBox="1"/>
            <p:nvPr/>
          </p:nvSpPr>
          <p:spPr>
            <a:xfrm>
              <a:off x="1508984" y="2784313"/>
              <a:ext cx="146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Import Table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CE2F3E-FBFD-48BF-BB31-5C6A2A3B653C}"/>
                </a:ext>
              </a:extLst>
            </p:cNvPr>
            <p:cNvSpPr txBox="1"/>
            <p:nvPr/>
          </p:nvSpPr>
          <p:spPr>
            <a:xfrm>
              <a:off x="1495732" y="3051481"/>
              <a:ext cx="794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Library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A1D005-279C-4AC9-9D3A-813158447766}"/>
                </a:ext>
              </a:extLst>
            </p:cNvPr>
            <p:cNvSpPr txBox="1"/>
            <p:nvPr/>
          </p:nvSpPr>
          <p:spPr>
            <a:xfrm>
              <a:off x="2124707" y="3057849"/>
              <a:ext cx="100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32E00D-BB48-46D4-A85D-15B69A8F3B0B}"/>
                </a:ext>
              </a:extLst>
            </p:cNvPr>
            <p:cNvSpPr txBox="1"/>
            <p:nvPr/>
          </p:nvSpPr>
          <p:spPr>
            <a:xfrm>
              <a:off x="1495732" y="3306076"/>
              <a:ext cx="794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a.dll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D0DC46-80E2-4294-82A3-6629CBB63726}"/>
                </a:ext>
              </a:extLst>
            </p:cNvPr>
            <p:cNvSpPr txBox="1"/>
            <p:nvPr/>
          </p:nvSpPr>
          <p:spPr>
            <a:xfrm>
              <a:off x="1494394" y="3615223"/>
              <a:ext cx="794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b.dll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CDD0A9-AE77-4182-BF20-295005E99540}"/>
                </a:ext>
              </a:extLst>
            </p:cNvPr>
            <p:cNvSpPr txBox="1"/>
            <p:nvPr/>
          </p:nvSpPr>
          <p:spPr>
            <a:xfrm>
              <a:off x="2195092" y="3299192"/>
              <a:ext cx="794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a.foo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1FDC21-0007-4171-9F74-0C7C5D07EB99}"/>
                </a:ext>
              </a:extLst>
            </p:cNvPr>
            <p:cNvSpPr txBox="1"/>
            <p:nvPr/>
          </p:nvSpPr>
          <p:spPr>
            <a:xfrm>
              <a:off x="2188466" y="3609647"/>
              <a:ext cx="794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b.foo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F7CAC1-0612-42FC-B23E-20B74F7C03A1}"/>
              </a:ext>
            </a:extLst>
          </p:cNvPr>
          <p:cNvSpPr txBox="1"/>
          <p:nvPr/>
        </p:nvSpPr>
        <p:spPr>
          <a:xfrm>
            <a:off x="6546273" y="1648719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File Header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DA5E49-2CD7-4964-B784-660B9069E00A}"/>
              </a:ext>
            </a:extLst>
          </p:cNvPr>
          <p:cNvSpPr txBox="1"/>
          <p:nvPr/>
        </p:nvSpPr>
        <p:spPr>
          <a:xfrm>
            <a:off x="6546273" y="2283886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F3F9E6-CFBC-4B9E-B07E-6D92076E98AE}"/>
              </a:ext>
            </a:extLst>
          </p:cNvPr>
          <p:cNvSpPr txBox="1"/>
          <p:nvPr/>
        </p:nvSpPr>
        <p:spPr>
          <a:xfrm>
            <a:off x="6526836" y="3666073"/>
            <a:ext cx="257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 only data and</a:t>
            </a:r>
          </a:p>
          <a:p>
            <a:r>
              <a:rPr lang="en-US" sz="2400" dirty="0"/>
              <a:t>Import table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6BF001-74D1-48FE-BCD1-3075891646EE}"/>
              </a:ext>
            </a:extLst>
          </p:cNvPr>
          <p:cNvSpPr txBox="1"/>
          <p:nvPr/>
        </p:nvSpPr>
        <p:spPr>
          <a:xfrm>
            <a:off x="6494464" y="4982655"/>
            <a:ext cx="175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1F5D3-3CEC-406E-8DC1-9B8BFA2B8092}"/>
              </a:ext>
            </a:extLst>
          </p:cNvPr>
          <p:cNvSpPr txBox="1"/>
          <p:nvPr/>
        </p:nvSpPr>
        <p:spPr>
          <a:xfrm>
            <a:off x="6494464" y="5574277"/>
            <a:ext cx="3051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Relocation Information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6C7C96-A9B1-455B-9363-F08CC04D75E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67704" y="1879552"/>
            <a:ext cx="3078569" cy="12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829D00-7868-4B32-8BBA-43D02158C88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356264" y="2511387"/>
            <a:ext cx="3190009" cy="3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A86650-A1FE-4C55-947F-2D07B82087E4}"/>
              </a:ext>
            </a:extLst>
          </p:cNvPr>
          <p:cNvCxnSpPr>
            <a:cxnSpLocks/>
          </p:cNvCxnSpPr>
          <p:nvPr/>
        </p:nvCxnSpPr>
        <p:spPr>
          <a:xfrm>
            <a:off x="3502087" y="4064994"/>
            <a:ext cx="3173217" cy="5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146BAB-BA26-4E2F-A064-E3BB127EBE61}"/>
              </a:ext>
            </a:extLst>
          </p:cNvPr>
          <p:cNvCxnSpPr>
            <a:cxnSpLocks/>
          </p:cNvCxnSpPr>
          <p:nvPr/>
        </p:nvCxnSpPr>
        <p:spPr>
          <a:xfrm>
            <a:off x="3467704" y="5255150"/>
            <a:ext cx="3116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10F1D-61E0-40EA-945F-386E4C8173B9}"/>
              </a:ext>
            </a:extLst>
          </p:cNvPr>
          <p:cNvCxnSpPr>
            <a:cxnSpLocks/>
          </p:cNvCxnSpPr>
          <p:nvPr/>
        </p:nvCxnSpPr>
        <p:spPr>
          <a:xfrm>
            <a:off x="3448857" y="5805109"/>
            <a:ext cx="3116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Inside the .text Section (Code)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93139-F8A0-476A-AC48-C313C603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1643396"/>
            <a:ext cx="8081510" cy="43729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23C1B-BB13-4E51-90B2-98241469D3CC}"/>
              </a:ext>
            </a:extLst>
          </p:cNvPr>
          <p:cNvSpPr/>
          <p:nvPr/>
        </p:nvSpPr>
        <p:spPr>
          <a:xfrm>
            <a:off x="1984664" y="4956464"/>
            <a:ext cx="3958936" cy="2581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F5C24-BE30-49FA-89E6-1814181E3988}"/>
              </a:ext>
            </a:extLst>
          </p:cNvPr>
          <p:cNvSpPr txBox="1"/>
          <p:nvPr/>
        </p:nvSpPr>
        <p:spPr>
          <a:xfrm>
            <a:off x="1049482" y="2939890"/>
            <a:ext cx="25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Opcodes (Machine Code)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A03D1DF-EB3D-4283-86A2-D772630A7935}"/>
              </a:ext>
            </a:extLst>
          </p:cNvPr>
          <p:cNvCxnSpPr/>
          <p:nvPr/>
        </p:nvCxnSpPr>
        <p:spPr>
          <a:xfrm rot="16200000" flipH="1">
            <a:off x="2303776" y="3348878"/>
            <a:ext cx="494384" cy="467591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530627-78D1-44E4-AFA1-D6ECB32CE3AA}"/>
              </a:ext>
            </a:extLst>
          </p:cNvPr>
          <p:cNvSpPr txBox="1"/>
          <p:nvPr/>
        </p:nvSpPr>
        <p:spPr>
          <a:xfrm>
            <a:off x="5741060" y="5542366"/>
            <a:ext cx="295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Runtime Linker Loader fills in </a:t>
            </a:r>
          </a:p>
          <a:p>
            <a:pPr algn="ctr"/>
            <a:r>
              <a:rPr lang="en-US" dirty="0"/>
              <a:t>pointers once executed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5F798D9-FE87-4B31-99F0-B553EBCEA66E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 flipH="1">
            <a:off x="5103428" y="4075309"/>
            <a:ext cx="974093" cy="3252685"/>
          </a:xfrm>
          <a:prstGeom prst="curvedConnector3">
            <a:avLst>
              <a:gd name="adj1" fmla="val -2346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61CC-5401-414B-AAE8-4625664D7382}"/>
              </a:ext>
            </a:extLst>
          </p:cNvPr>
          <p:cNvSpPr/>
          <p:nvPr/>
        </p:nvSpPr>
        <p:spPr>
          <a:xfrm>
            <a:off x="2488374" y="4891384"/>
            <a:ext cx="111148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F5EB7-E468-42C8-AA9F-6F98D358A082}"/>
              </a:ext>
            </a:extLst>
          </p:cNvPr>
          <p:cNvSpPr txBox="1"/>
          <p:nvPr/>
        </p:nvSpPr>
        <p:spPr>
          <a:xfrm>
            <a:off x="1190396" y="5952001"/>
            <a:ext cx="25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Offset into import section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7208BE2-9C89-432B-9C65-D7C225526555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2454202" y="5371097"/>
            <a:ext cx="615083" cy="54672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FEDA-50AA-4FB4-A472-8E31B813617F}"/>
              </a:ext>
            </a:extLst>
          </p:cNvPr>
          <p:cNvSpPr/>
          <p:nvPr/>
        </p:nvSpPr>
        <p:spPr>
          <a:xfrm>
            <a:off x="6559728" y="4681393"/>
            <a:ext cx="213284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D32A5-98F2-46F7-92F5-7477E087BD05}"/>
              </a:ext>
            </a:extLst>
          </p:cNvPr>
          <p:cNvSpPr txBox="1"/>
          <p:nvPr/>
        </p:nvSpPr>
        <p:spPr>
          <a:xfrm>
            <a:off x="7506063" y="3798190"/>
            <a:ext cx="23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Offset into data section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2722B96-427E-4434-8EEB-D27C0B348D6F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7902428" y="3891246"/>
            <a:ext cx="513871" cy="106642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Program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18" name="Picture 2" descr="Image result for memory RAM graphic">
            <a:extLst>
              <a:ext uri="{FF2B5EF4-FFF2-40B4-BE49-F238E27FC236}">
                <a16:creationId xmlns:a16="http://schemas.microsoft.com/office/drawing/2014/main" id="{75A77D2E-E1DD-42ED-BE64-F20E5B8A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09919" y="2625454"/>
            <a:ext cx="2600157" cy="13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ard Disk, Technology, Electronics, Disk, Storage">
            <a:extLst>
              <a:ext uri="{FF2B5EF4-FFF2-40B4-BE49-F238E27FC236}">
                <a16:creationId xmlns:a16="http://schemas.microsoft.com/office/drawing/2014/main" id="{8DA9717C-7D2F-4D36-9D30-7FA39C92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4" y="2282428"/>
            <a:ext cx="2493794" cy="22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AD6BA0-BC35-4F52-8016-D6C6F7494F0E}"/>
              </a:ext>
            </a:extLst>
          </p:cNvPr>
          <p:cNvSpPr txBox="1"/>
          <p:nvPr/>
        </p:nvSpPr>
        <p:spPr>
          <a:xfrm>
            <a:off x="1016898" y="4600826"/>
            <a:ext cx="330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Dormant programs reside on disk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3B01EB-B1F1-492D-9AC7-C4938A6DF559}"/>
              </a:ext>
            </a:extLst>
          </p:cNvPr>
          <p:cNvSpPr txBox="1"/>
          <p:nvPr/>
        </p:nvSpPr>
        <p:spPr>
          <a:xfrm>
            <a:off x="7378442" y="4600826"/>
            <a:ext cx="386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(active programs) in memory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A467B7-A17F-441A-9062-1FCBEB9A7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2624137"/>
            <a:ext cx="3629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807-29DF-4700-AC2E-91A4332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  <a:prstGeom prst="roundRect">
            <a:avLst/>
          </a:prstGeom>
          <a:solidFill>
            <a:srgbClr val="CFD1D4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B30-DCC7-4911-BAF1-B286602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2020, Adam Duby, dubya@norwich.edu</a:t>
            </a:r>
            <a:endParaRPr lang="en-US"/>
          </a:p>
        </p:txBody>
      </p:sp>
      <p:pic>
        <p:nvPicPr>
          <p:cNvPr id="18" name="Picture 2" descr="Image result for memory RAM graphic">
            <a:extLst>
              <a:ext uri="{FF2B5EF4-FFF2-40B4-BE49-F238E27FC236}">
                <a16:creationId xmlns:a16="http://schemas.microsoft.com/office/drawing/2014/main" id="{75A77D2E-E1DD-42ED-BE64-F20E5B8A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44541" y="2718972"/>
            <a:ext cx="2600157" cy="13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3B01EB-B1F1-492D-9AC7-C4938A6DF559}"/>
              </a:ext>
            </a:extLst>
          </p:cNvPr>
          <p:cNvSpPr txBox="1"/>
          <p:nvPr/>
        </p:nvSpPr>
        <p:spPr>
          <a:xfrm>
            <a:off x="613064" y="4694344"/>
            <a:ext cx="386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 (active programs) in 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10E312-73A9-4925-BA47-58EF7DE86C65}"/>
              </a:ext>
            </a:extLst>
          </p:cNvPr>
          <p:cNvGrpSpPr/>
          <p:nvPr/>
        </p:nvGrpSpPr>
        <p:grpSpPr>
          <a:xfrm>
            <a:off x="5752318" y="1240435"/>
            <a:ext cx="5316302" cy="5115915"/>
            <a:chOff x="4079382" y="1311376"/>
            <a:chExt cx="5316302" cy="51159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5A0BAB-3C8F-49D1-BA2B-A66E4CC0E74F}"/>
                </a:ext>
              </a:extLst>
            </p:cNvPr>
            <p:cNvSpPr/>
            <p:nvPr/>
          </p:nvSpPr>
          <p:spPr>
            <a:xfrm>
              <a:off x="6690366" y="1311376"/>
              <a:ext cx="2408763" cy="5115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Process Address Space</a:t>
              </a: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sz="2200" b="1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9F98F7-7548-4BAC-B25C-CD25BD468668}"/>
                </a:ext>
              </a:extLst>
            </p:cNvPr>
            <p:cNvSpPr/>
            <p:nvPr/>
          </p:nvSpPr>
          <p:spPr>
            <a:xfrm>
              <a:off x="6857712" y="2054087"/>
              <a:ext cx="2067951" cy="2477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Imports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8C0A4B-22FA-4F66-8997-A0BF28510CC2}"/>
                </a:ext>
              </a:extLst>
            </p:cNvPr>
            <p:cNvSpPr/>
            <p:nvPr/>
          </p:nvSpPr>
          <p:spPr>
            <a:xfrm>
              <a:off x="7140535" y="2411896"/>
              <a:ext cx="1475429" cy="885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ntdll.dll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0B651-D53D-4852-95D9-02065EDAA00E}"/>
                </a:ext>
              </a:extLst>
            </p:cNvPr>
            <p:cNvSpPr/>
            <p:nvPr/>
          </p:nvSpPr>
          <p:spPr>
            <a:xfrm>
              <a:off x="7140535" y="3394728"/>
              <a:ext cx="1475429" cy="298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kernel32.dll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74A17B-B4CB-4F1A-9AFD-7A456D50FD32}"/>
                </a:ext>
              </a:extLst>
            </p:cNvPr>
            <p:cNvSpPr/>
            <p:nvPr/>
          </p:nvSpPr>
          <p:spPr>
            <a:xfrm>
              <a:off x="7927916" y="3749945"/>
              <a:ext cx="688047" cy="25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b.dll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1DEF77-6664-41FA-ABE6-531D6D0BCB77}"/>
                </a:ext>
              </a:extLst>
            </p:cNvPr>
            <p:cNvSpPr/>
            <p:nvPr/>
          </p:nvSpPr>
          <p:spPr>
            <a:xfrm>
              <a:off x="7140989" y="3748448"/>
              <a:ext cx="688047" cy="25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a.dll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E8B10E-8061-4DDF-BAFE-6E98C6B38AA0}"/>
                </a:ext>
              </a:extLst>
            </p:cNvPr>
            <p:cNvSpPr/>
            <p:nvPr/>
          </p:nvSpPr>
          <p:spPr>
            <a:xfrm>
              <a:off x="7140988" y="4083359"/>
              <a:ext cx="688047" cy="25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c.dll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C09418-468C-4401-868C-0E26C4F24904}"/>
                </a:ext>
              </a:extLst>
            </p:cNvPr>
            <p:cNvSpPr/>
            <p:nvPr/>
          </p:nvSpPr>
          <p:spPr>
            <a:xfrm>
              <a:off x="7927916" y="4078932"/>
              <a:ext cx="688047" cy="25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d.dll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31C34C-558A-45D7-8297-7C699EBA52E6}"/>
                </a:ext>
              </a:extLst>
            </p:cNvPr>
            <p:cNvSpPr/>
            <p:nvPr/>
          </p:nvSpPr>
          <p:spPr>
            <a:xfrm>
              <a:off x="6857712" y="4589383"/>
              <a:ext cx="2067951" cy="433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program.exe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6D23E1-BD03-4D54-A93F-9B16CBB1DA85}"/>
                </a:ext>
              </a:extLst>
            </p:cNvPr>
            <p:cNvSpPr/>
            <p:nvPr/>
          </p:nvSpPr>
          <p:spPr>
            <a:xfrm>
              <a:off x="6857712" y="5514944"/>
              <a:ext cx="2067951" cy="772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0DF1BF-9F79-4162-B097-BAD434E72C0C}"/>
                </a:ext>
              </a:extLst>
            </p:cNvPr>
            <p:cNvSpPr/>
            <p:nvPr/>
          </p:nvSpPr>
          <p:spPr>
            <a:xfrm>
              <a:off x="7077821" y="5893454"/>
              <a:ext cx="1538144" cy="28933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ModuleList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C722A5-9414-434F-B0E6-2BF7D5BFF9D4}"/>
                </a:ext>
              </a:extLst>
            </p:cNvPr>
            <p:cNvGrpSpPr/>
            <p:nvPr/>
          </p:nvGrpSpPr>
          <p:grpSpPr>
            <a:xfrm>
              <a:off x="7235815" y="3005686"/>
              <a:ext cx="1284867" cy="226399"/>
              <a:chOff x="6096000" y="3429000"/>
              <a:chExt cx="1762539" cy="26064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E8F9039-3FEA-4FCF-8FD3-B752C50EB315}"/>
                  </a:ext>
                </a:extLst>
              </p:cNvPr>
              <p:cNvGrpSpPr/>
              <p:nvPr/>
            </p:nvGrpSpPr>
            <p:grpSpPr>
              <a:xfrm>
                <a:off x="6096000" y="3429002"/>
                <a:ext cx="474054" cy="260641"/>
                <a:chOff x="6096000" y="3394728"/>
                <a:chExt cx="592111" cy="29491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6A4CAAE-7897-4AA1-9F89-036E56F069FE}"/>
                    </a:ext>
                  </a:extLst>
                </p:cNvPr>
                <p:cNvSpPr/>
                <p:nvPr/>
              </p:nvSpPr>
              <p:spPr>
                <a:xfrm>
                  <a:off x="6228523" y="3394729"/>
                  <a:ext cx="336080" cy="2949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857895F-F2CE-4D59-96E8-83923E9991FC}"/>
                    </a:ext>
                  </a:extLst>
                </p:cNvPr>
                <p:cNvSpPr/>
                <p:nvPr/>
              </p:nvSpPr>
              <p:spPr>
                <a:xfrm>
                  <a:off x="6096000" y="3394729"/>
                  <a:ext cx="132522" cy="2949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6BE21F1-E7EB-4DF6-BCC4-CF33E20E4D69}"/>
                    </a:ext>
                  </a:extLst>
                </p:cNvPr>
                <p:cNvSpPr/>
                <p:nvPr/>
              </p:nvSpPr>
              <p:spPr>
                <a:xfrm>
                  <a:off x="6564603" y="3394728"/>
                  <a:ext cx="123508" cy="2949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FABB81D-CB70-4AD9-9285-24B0E3747962}"/>
                  </a:ext>
                </a:extLst>
              </p:cNvPr>
              <p:cNvGrpSpPr/>
              <p:nvPr/>
            </p:nvGrpSpPr>
            <p:grpSpPr>
              <a:xfrm>
                <a:off x="6740243" y="3429001"/>
                <a:ext cx="474054" cy="260641"/>
                <a:chOff x="6096000" y="3394728"/>
                <a:chExt cx="592111" cy="29491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72E148B-9608-41CA-A27C-70B5FE3B00EE}"/>
                    </a:ext>
                  </a:extLst>
                </p:cNvPr>
                <p:cNvSpPr/>
                <p:nvPr/>
              </p:nvSpPr>
              <p:spPr>
                <a:xfrm>
                  <a:off x="6228523" y="3394729"/>
                  <a:ext cx="336080" cy="2949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44D2510-7F09-41A7-99B4-31D644016C1D}"/>
                    </a:ext>
                  </a:extLst>
                </p:cNvPr>
                <p:cNvSpPr/>
                <p:nvPr/>
              </p:nvSpPr>
              <p:spPr>
                <a:xfrm>
                  <a:off x="6096000" y="3394729"/>
                  <a:ext cx="132522" cy="2949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7A146E7-F9F7-4D01-87B7-3BF49FE7D341}"/>
                    </a:ext>
                  </a:extLst>
                </p:cNvPr>
                <p:cNvSpPr/>
                <p:nvPr/>
              </p:nvSpPr>
              <p:spPr>
                <a:xfrm>
                  <a:off x="6564603" y="3394728"/>
                  <a:ext cx="123508" cy="2949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2EB6B90-DE38-4A4A-AE36-C7E3E88C19A5}"/>
                  </a:ext>
                </a:extLst>
              </p:cNvPr>
              <p:cNvGrpSpPr/>
              <p:nvPr/>
            </p:nvGrpSpPr>
            <p:grpSpPr>
              <a:xfrm>
                <a:off x="7384485" y="3429000"/>
                <a:ext cx="474054" cy="260641"/>
                <a:chOff x="6096000" y="3394728"/>
                <a:chExt cx="592111" cy="29491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3A79AA9-5140-4FE3-BFF8-058E2B2CFC86}"/>
                    </a:ext>
                  </a:extLst>
                </p:cNvPr>
                <p:cNvSpPr/>
                <p:nvPr/>
              </p:nvSpPr>
              <p:spPr>
                <a:xfrm>
                  <a:off x="6228523" y="3394729"/>
                  <a:ext cx="336080" cy="2949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98E805B-E19B-4D1B-BA40-489B45053E5E}"/>
                    </a:ext>
                  </a:extLst>
                </p:cNvPr>
                <p:cNvSpPr/>
                <p:nvPr/>
              </p:nvSpPr>
              <p:spPr>
                <a:xfrm>
                  <a:off x="6096000" y="3394729"/>
                  <a:ext cx="132522" cy="2949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0566752-6CB4-4405-8899-8787D135ED6A}"/>
                    </a:ext>
                  </a:extLst>
                </p:cNvPr>
                <p:cNvSpPr/>
                <p:nvPr/>
              </p:nvSpPr>
              <p:spPr>
                <a:xfrm>
                  <a:off x="6564603" y="3394728"/>
                  <a:ext cx="123508" cy="2949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DA71358-1816-44AD-A825-199DDECA3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0054" y="3520768"/>
                <a:ext cx="17018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4098343-436F-4EE6-AE61-58F8E56BF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4296" y="3529076"/>
                <a:ext cx="17018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6555EA1-DB7F-47CF-81BF-6E3444EC1A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70054" y="3629593"/>
                <a:ext cx="17018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034A0A5-793D-4A3F-804E-078397C28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1956" y="3635451"/>
                <a:ext cx="17018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00F8A-0200-4B62-A7AF-BF8A948AD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108" y="6038123"/>
              <a:ext cx="76657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E8E858-DEEE-4F8C-B2DD-6EEFDDEC7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5684" y="2854565"/>
              <a:ext cx="0" cy="31842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B81576-BE9E-4F20-9B6A-6DF8866D6864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72" y="2854565"/>
              <a:ext cx="21253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75E074-260C-44DA-8833-542500278E53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7270373" y="2854565"/>
              <a:ext cx="4115" cy="1511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86978A-AC45-4AA0-B59F-881DF79E2F9F}"/>
                </a:ext>
              </a:extLst>
            </p:cNvPr>
            <p:cNvCxnSpPr>
              <a:cxnSpLocks/>
              <a:stCxn id="32" idx="3"/>
              <a:endCxn id="54" idx="1"/>
            </p:cNvCxnSpPr>
            <p:nvPr/>
          </p:nvCxnSpPr>
          <p:spPr>
            <a:xfrm>
              <a:off x="6048107" y="3110885"/>
              <a:ext cx="1187708" cy="800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B3E6CCB-A7C9-4271-9054-D17F28389CD8}"/>
                </a:ext>
              </a:extLst>
            </p:cNvPr>
            <p:cNvSpPr/>
            <p:nvPr/>
          </p:nvSpPr>
          <p:spPr>
            <a:xfrm>
              <a:off x="4348882" y="2889115"/>
              <a:ext cx="1699225" cy="443539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List of pointers to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import addresses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98905A5-6FD2-46CA-9B71-3D7702127BEB}"/>
                </a:ext>
              </a:extLst>
            </p:cNvPr>
            <p:cNvSpPr/>
            <p:nvPr/>
          </p:nvSpPr>
          <p:spPr>
            <a:xfrm>
              <a:off x="4079382" y="5679424"/>
              <a:ext cx="1968466" cy="60802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Process Environment Block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D8E293-4CA1-499B-B4D6-4A4F4CE736F2}"/>
                </a:ext>
              </a:extLst>
            </p:cNvPr>
            <p:cNvCxnSpPr>
              <a:cxnSpLocks/>
            </p:cNvCxnSpPr>
            <p:nvPr/>
          </p:nvCxnSpPr>
          <p:spPr>
            <a:xfrm>
              <a:off x="6047849" y="5996367"/>
              <a:ext cx="79197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CE1E31-1F8E-47C1-A4EB-0794BF372F36}"/>
                </a:ext>
              </a:extLst>
            </p:cNvPr>
            <p:cNvSpPr/>
            <p:nvPr/>
          </p:nvSpPr>
          <p:spPr>
            <a:xfrm>
              <a:off x="6846789" y="5057853"/>
              <a:ext cx="2067951" cy="433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/ Heap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430D8CF-DDBA-4105-9313-B95B2F2D7E80}"/>
                </a:ext>
              </a:extLst>
            </p:cNvPr>
            <p:cNvSpPr/>
            <p:nvPr/>
          </p:nvSpPr>
          <p:spPr>
            <a:xfrm>
              <a:off x="4518990" y="4531146"/>
              <a:ext cx="1528857" cy="60802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Application PE Image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D10F9A-6BCA-4023-9977-88A61CE86C50}"/>
                </a:ext>
              </a:extLst>
            </p:cNvPr>
            <p:cNvCxnSpPr>
              <a:cxnSpLocks/>
            </p:cNvCxnSpPr>
            <p:nvPr/>
          </p:nvCxnSpPr>
          <p:spPr>
            <a:xfrm>
              <a:off x="6065735" y="4850054"/>
              <a:ext cx="79197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4BC4421-D7BC-4EDB-8C7B-CEA7FE298C8C}"/>
                </a:ext>
              </a:extLst>
            </p:cNvPr>
            <p:cNvSpPr/>
            <p:nvPr/>
          </p:nvSpPr>
          <p:spPr>
            <a:xfrm>
              <a:off x="4518990" y="3663799"/>
              <a:ext cx="1528857" cy="60802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Memory mapped DLLs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21A25C-F68E-4F90-90BC-7C31E67D5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54812" y="3985616"/>
              <a:ext cx="791977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1117</Words>
  <Application>Microsoft Office PowerPoint</Application>
  <PresentationFormat>Widescreen</PresentationFormat>
  <Paragraphs>285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 3</vt:lpstr>
      <vt:lpstr>Office Theme</vt:lpstr>
      <vt:lpstr>Introduction to Reverse Engineering</vt:lpstr>
      <vt:lpstr>Motivation</vt:lpstr>
      <vt:lpstr>Overview</vt:lpstr>
      <vt:lpstr>Program Compilation</vt:lpstr>
      <vt:lpstr>Program Compilation</vt:lpstr>
      <vt:lpstr>Program Compilation</vt:lpstr>
      <vt:lpstr>Inside the .text Section (Code)</vt:lpstr>
      <vt:lpstr>Program Execution</vt:lpstr>
      <vt:lpstr>Processes</vt:lpstr>
      <vt:lpstr>Execution</vt:lpstr>
      <vt:lpstr>2. Static Analysis Techniques</vt:lpstr>
      <vt:lpstr>File Utility</vt:lpstr>
      <vt:lpstr>File Utility</vt:lpstr>
      <vt:lpstr>Sysinternals Suite</vt:lpstr>
      <vt:lpstr>Library Imports</vt:lpstr>
      <vt:lpstr>Strings</vt:lpstr>
      <vt:lpstr>Strings</vt:lpstr>
      <vt:lpstr>Assembly Review</vt:lpstr>
      <vt:lpstr>Assembly Review</vt:lpstr>
      <vt:lpstr>Function Call Control Flow</vt:lpstr>
      <vt:lpstr>IDA For Static Code Analysis</vt:lpstr>
      <vt:lpstr>3. Dynamic Analysis and Binary Patching</vt:lpstr>
      <vt:lpstr>Example Anti-VM Check</vt:lpstr>
      <vt:lpstr>Example Anti-VM Check</vt:lpstr>
      <vt:lpstr>Example of Execution Delay</vt:lpstr>
      <vt:lpstr>Example Targeting Technique</vt:lpstr>
      <vt:lpstr>Immunity Debugger for Dynamic Analysis</vt:lpstr>
      <vt:lpstr>Other Languages</vt:lpstr>
      <vt:lpstr>Summary and Tips</vt:lpstr>
      <vt:lpstr>Beat Coast Guard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Reverse Engineering</dc:title>
  <dc:creator>Adam Duby</dc:creator>
  <cp:lastModifiedBy>Adam Duby</cp:lastModifiedBy>
  <cp:revision>1</cp:revision>
  <dcterms:created xsi:type="dcterms:W3CDTF">2020-03-05T19:16:41Z</dcterms:created>
  <dcterms:modified xsi:type="dcterms:W3CDTF">2020-03-05T22:47:07Z</dcterms:modified>
</cp:coreProperties>
</file>