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" y="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205-06F8-419B-8696-47A93B02F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56488-C327-45B1-839A-480F57C46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1E38-BEC1-43FE-B307-4324913F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403D-C330-4577-A47C-6B2B9F6C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7092-46E2-4EC1-81A8-DD26D84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25B0-19FC-491A-9EEE-0A9B9F3A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3D634-7624-4305-AA05-5CDD20A46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0A9B-E9E6-4658-A6FE-3A9C5B50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7212-4D7A-46C8-BAE7-DD302731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B7E7-CE69-449E-9490-A6319ED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70B3D-BBC1-48E1-97ED-5C80CDB59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08502-3C91-4A11-9654-1D918E816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1843-0EBB-4F26-91C6-48AE1AA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9313-419C-45E7-A139-58B89E1B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BC8BE-24E7-4096-AE14-41A610E6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B6A9-8B79-4D5D-B15A-DEDEA8C0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476B-D8C5-40A0-8845-C6900A69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C695-A3DD-4417-83B6-1631CF8C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984-8910-44ED-BCCF-0594F3DA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DEEF-B838-41E0-AFA8-6A5BA016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DA8F-1CC7-46E1-8701-A1997988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42C1-7516-4376-9366-56BBCE80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8D0A-BD68-49A3-BFFF-48FD2C5F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196E-A516-4358-8C6A-1949850B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9C20B-F18B-4904-BE7E-DF2ABDA7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0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AFE5-EDB7-4BD2-BC73-F4FE9BD7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0592-B1FF-4A11-A262-8B420D2D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D2DA9-3732-482B-ACC2-DDC96DC63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ECC6F-A4E7-4314-AF0B-04E08EE1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CB746-7975-4748-93F2-F4AB5FA4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3329C-2EE2-42C3-928D-4ADC806F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A653-3272-470D-98A9-15DE1FDD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81A92-4069-4929-8DC3-0C11D190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DC65A-C28B-46EE-9E0C-504618B3C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9471B-7F01-4C9E-A78B-0D3074E8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C2035-C0B2-478F-B7F6-A77AB89D9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F318A-7E28-4F97-AFE4-C5F6CDFD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E2215-28B6-4391-AD0E-B49D5E7B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57D67-CCB5-4B13-B70F-E2420C1E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2F1B-16C6-4476-ACDA-4CC99FB6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3F56-5861-4247-A001-DEB59219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9DBB3-156A-4179-92D8-607CDD2F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A8665-B746-4AAF-94A2-725C3585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0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233A8-5693-4BD5-A8E7-663EDB41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6B1C4-A37F-4534-B8A3-3D8D0869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E9894-BEE8-4621-A431-5FE832D3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5ACB-07F1-4667-B933-DC4020DD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D18A-9572-4DCF-81F8-F8C16734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1055-B4B5-43C2-B028-ABFDC0AE5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62C67-0524-4CE9-BB01-6A7B7244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826FE-DF06-4DFE-86C2-4B44E77A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D21BD-DAD6-4CB1-B8DB-5204D9F1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D41-9184-4576-8D4F-E5C6ECAF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76C59-0E4F-4BDA-B40D-3A73F5FE1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A67C9-45DA-4CCB-8846-6D0055309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4AFA2-3264-48E9-AADE-9D985F77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3AC6-78B2-41E7-B2F2-0F16F8AA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7A0EC-3F4C-43D0-A866-9420618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2F854-5A82-433A-AE81-93B3CE5C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5439C-5FAD-4EF6-9F63-96D117C7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FA8C3-5FFB-4BB6-B8F1-9CE02C607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06C6-2DC3-4E9B-A37A-DB561F0B9EC7}" type="datetimeFigureOut">
              <a:rPr lang="en-US" smtClean="0"/>
              <a:t>19-Jun-19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BB4F-DCF9-4D5B-9B40-03B5A83F7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6BF8-69B6-4CF1-A12F-074AD060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B350-7776-40DD-8A43-943E129A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39C5E-B749-4D0E-8A59-6B85793EF933}"/>
              </a:ext>
            </a:extLst>
          </p:cNvPr>
          <p:cNvGrpSpPr/>
          <p:nvPr/>
        </p:nvGrpSpPr>
        <p:grpSpPr>
          <a:xfrm>
            <a:off x="2330669" y="1089192"/>
            <a:ext cx="4669571" cy="3748596"/>
            <a:chOff x="2330669" y="1089192"/>
            <a:chExt cx="4669571" cy="374859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E1A3C1B5-435B-48BC-BF93-AB69C372F24B}"/>
                </a:ext>
              </a:extLst>
            </p:cNvPr>
            <p:cNvSpPr/>
            <p:nvPr/>
          </p:nvSpPr>
          <p:spPr>
            <a:xfrm>
              <a:off x="2330669" y="1578800"/>
              <a:ext cx="3627929" cy="325898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66298"/>
              <a:r>
                <a:rPr lang="pl-PL" sz="4300" dirty="0">
                  <a:solidFill>
                    <a:prstClr val="white"/>
                  </a:solidFill>
                  <a:latin typeface="Calibri" panose="020F0502020204030204"/>
                </a:rPr>
                <a:t>B+ tree</a:t>
              </a:r>
              <a:endParaRPr lang="en-US" sz="43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A25B88-CAEC-4B52-AB5A-ABC8922D6154}"/>
                </a:ext>
              </a:extLst>
            </p:cNvPr>
            <p:cNvGrpSpPr/>
            <p:nvPr/>
          </p:nvGrpSpPr>
          <p:grpSpPr>
            <a:xfrm>
              <a:off x="4928805" y="1089192"/>
              <a:ext cx="2071435" cy="3748596"/>
              <a:chOff x="4811802" y="2255339"/>
              <a:chExt cx="2071435" cy="3748596"/>
            </a:xfrm>
            <a:solidFill>
              <a:srgbClr val="FF6600"/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06E3A60-1D28-4787-89D9-343371E098F6}"/>
                  </a:ext>
                </a:extLst>
              </p:cNvPr>
              <p:cNvGrpSpPr/>
              <p:nvPr/>
            </p:nvGrpSpPr>
            <p:grpSpPr>
              <a:xfrm>
                <a:off x="4934895" y="2255339"/>
                <a:ext cx="1591369" cy="3748596"/>
                <a:chOff x="9715716" y="2029767"/>
                <a:chExt cx="1294970" cy="3675428"/>
              </a:xfrm>
              <a:grpFill/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35B6F49-864F-4872-A5DA-6A53A5F259D9}"/>
                    </a:ext>
                  </a:extLst>
                </p:cNvPr>
                <p:cNvSpPr/>
                <p:nvPr/>
              </p:nvSpPr>
              <p:spPr>
                <a:xfrm>
                  <a:off x="9715716" y="2029767"/>
                  <a:ext cx="392926" cy="332097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66298"/>
                  <a:endParaRPr lang="en-US" sz="1836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8660FB4-A11A-40B3-AC78-927FEFE4D923}"/>
                    </a:ext>
                  </a:extLst>
                </p:cNvPr>
                <p:cNvSpPr/>
                <p:nvPr/>
              </p:nvSpPr>
              <p:spPr>
                <a:xfrm>
                  <a:off x="10166738" y="2029767"/>
                  <a:ext cx="392926" cy="29341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66298"/>
                  <a:endParaRPr lang="en-US" sz="1836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D5F488C-E7CF-4C23-BB51-7E5E1256B7E7}"/>
                    </a:ext>
                  </a:extLst>
                </p:cNvPr>
                <p:cNvSpPr/>
                <p:nvPr/>
              </p:nvSpPr>
              <p:spPr>
                <a:xfrm>
                  <a:off x="10617760" y="2029767"/>
                  <a:ext cx="392926" cy="367542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66298"/>
                  <a:endParaRPr lang="en-US" sz="1836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97A48-4820-4BDF-9E30-272D60E2DE1D}"/>
                  </a:ext>
                </a:extLst>
              </p:cNvPr>
              <p:cNvSpPr txBox="1"/>
              <p:nvPr/>
            </p:nvSpPr>
            <p:spPr>
              <a:xfrm>
                <a:off x="4811802" y="3127823"/>
                <a:ext cx="2071435" cy="96026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pl-PL" sz="4800" dirty="0">
                    <a:solidFill>
                      <a:srgbClr val="000000"/>
                    </a:solidFill>
                  </a:rPr>
                  <a:t>C </a:t>
                </a:r>
                <a:r>
                  <a:rPr lang="en-US" sz="4800" dirty="0">
                    <a:solidFill>
                      <a:srgbClr val="000000"/>
                    </a:solidFill>
                  </a:rPr>
                  <a:t> </a:t>
                </a:r>
                <a:r>
                  <a:rPr lang="pl-PL" sz="4800" dirty="0">
                    <a:solidFill>
                      <a:srgbClr val="000000"/>
                    </a:solidFill>
                  </a:rPr>
                  <a:t>O L</a:t>
                </a:r>
                <a:endParaRPr lang="en-US" sz="4800" dirty="0" err="1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123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Dziedzic</dc:creator>
  <cp:lastModifiedBy>Adam Dziedzic</cp:lastModifiedBy>
  <cp:revision>2</cp:revision>
  <dcterms:created xsi:type="dcterms:W3CDTF">2019-06-19T12:35:33Z</dcterms:created>
  <dcterms:modified xsi:type="dcterms:W3CDTF">2019-06-19T13:04:30Z</dcterms:modified>
</cp:coreProperties>
</file>