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90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0DC0-15E4-49A8-9474-01A1A7D9DE41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8711-58D4-4E09-B5AC-EFC7309B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0DC0-15E4-49A8-9474-01A1A7D9DE41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8711-58D4-4E09-B5AC-EFC7309B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0DC0-15E4-49A8-9474-01A1A7D9DE41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8711-58D4-4E09-B5AC-EFC7309B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3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0DC0-15E4-49A8-9474-01A1A7D9DE41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8711-58D4-4E09-B5AC-EFC7309B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0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0DC0-15E4-49A8-9474-01A1A7D9DE41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8711-58D4-4E09-B5AC-EFC7309B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0DC0-15E4-49A8-9474-01A1A7D9DE41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8711-58D4-4E09-B5AC-EFC7309B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0DC0-15E4-49A8-9474-01A1A7D9DE41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8711-58D4-4E09-B5AC-EFC7309B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2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0DC0-15E4-49A8-9474-01A1A7D9DE41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8711-58D4-4E09-B5AC-EFC7309B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0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0DC0-15E4-49A8-9474-01A1A7D9DE41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8711-58D4-4E09-B5AC-EFC7309B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0DC0-15E4-49A8-9474-01A1A7D9DE41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8711-58D4-4E09-B5AC-EFC7309B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9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0DC0-15E4-49A8-9474-01A1A7D9DE41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8711-58D4-4E09-B5AC-EFC7309B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40DC0-15E4-49A8-9474-01A1A7D9DE41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8711-58D4-4E09-B5AC-EFC7309B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0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E022DA-7C0C-4A7C-ACC8-3199656E8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92" t="27377" r="-86" b="23617"/>
          <a:stretch/>
        </p:blipFill>
        <p:spPr>
          <a:xfrm>
            <a:off x="0" y="381198"/>
            <a:ext cx="4577381" cy="38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0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Dziedzic</dc:creator>
  <cp:lastModifiedBy>Adam Dziedzic</cp:lastModifiedBy>
  <cp:revision>1</cp:revision>
  <dcterms:created xsi:type="dcterms:W3CDTF">2019-06-19T11:06:36Z</dcterms:created>
  <dcterms:modified xsi:type="dcterms:W3CDTF">2019-06-19T11:33:55Z</dcterms:modified>
</cp:coreProperties>
</file>