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601200" cy="12801600" type="A3"/>
  <p:notesSz cx="6858000" cy="9144000"/>
  <p:embeddedFontLst>
    <p:embeddedFont>
      <p:font typeface="Play" panose="020B0604020202020204" charset="0"/>
      <p:regular r:id="rId4"/>
      <p:bold r:id="rId5"/>
    </p:embeddedFont>
    <p:embeddedFont>
      <p:font typeface="Titillium Web" panose="00000500000000000000" pitchFamily="2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gSaECLrbZHi2zaHVCmzJax72uV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27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Play"/>
              <a:buNone/>
              <a:defRPr sz="6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/>
            </a:lvl1pPr>
            <a:lvl2pPr lvl="1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/>
            </a:lvl3pPr>
            <a:lvl4pPr lvl="3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4pPr>
            <a:lvl5pPr lvl="4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5pPr>
            <a:lvl6pPr lvl="5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6pPr>
            <a:lvl7pPr lvl="6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7pPr>
            <a:lvl8pPr lvl="7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8pPr>
            <a:lvl9pPr lvl="8" algn="ctr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739352" y="3328565"/>
            <a:ext cx="8122498" cy="8281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2481606" y="5070820"/>
            <a:ext cx="10848764" cy="2070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1718919" y="3060568"/>
            <a:ext cx="10848764" cy="6090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Play"/>
              <a:buNone/>
              <a:defRPr sz="6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rgbClr val="757575"/>
              </a:buClr>
              <a:buSzPts val="2520"/>
              <a:buNone/>
              <a:defRPr sz="252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757575"/>
              </a:buClr>
              <a:buSzPts val="2100"/>
              <a:buNone/>
              <a:defRPr sz="21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757575"/>
              </a:buClr>
              <a:buSzPts val="1890"/>
              <a:buNone/>
              <a:defRPr sz="189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757575"/>
              </a:buClr>
              <a:buSzPts val="1680"/>
              <a:buNone/>
              <a:defRPr sz="1679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757575"/>
              </a:buClr>
              <a:buSzPts val="1680"/>
              <a:buNone/>
              <a:defRPr sz="1679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757575"/>
              </a:buClr>
              <a:buSzPts val="1680"/>
              <a:buNone/>
              <a:defRPr sz="1679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757575"/>
              </a:buClr>
              <a:buSzPts val="1680"/>
              <a:buNone/>
              <a:defRPr sz="1679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757575"/>
              </a:buClr>
              <a:buSzPts val="1680"/>
              <a:buNone/>
              <a:defRPr sz="1679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757575"/>
              </a:buClr>
              <a:buSzPts val="1680"/>
              <a:buNone/>
              <a:defRPr sz="1679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660083" y="3407833"/>
            <a:ext cx="4080510" cy="812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4860608" y="3407833"/>
            <a:ext cx="4080510" cy="812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 b="1"/>
            </a:lvl1pPr>
            <a:lvl2pPr marL="914400" lvl="1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2pPr>
            <a:lvl3pPr marL="1371600" lvl="2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 b="1"/>
            </a:lvl3pPr>
            <a:lvl4pPr marL="1828800" lvl="3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4pPr>
            <a:lvl5pPr marL="2286000" lvl="4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5pPr>
            <a:lvl6pPr marL="2743200" lvl="5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6pPr>
            <a:lvl7pPr marL="3200400" lvl="6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7pPr>
            <a:lvl8pPr marL="3657600" lvl="7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8pPr>
            <a:lvl9pPr marL="4114800" lvl="8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661334" y="4676140"/>
            <a:ext cx="4061757" cy="6877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4860608" y="3138171"/>
            <a:ext cx="4081761" cy="153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 b="1"/>
            </a:lvl1pPr>
            <a:lvl2pPr marL="914400" lvl="1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2pPr>
            <a:lvl3pPr marL="1371600" lvl="2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 b="1"/>
            </a:lvl3pPr>
            <a:lvl4pPr marL="1828800" lvl="3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4pPr>
            <a:lvl5pPr marL="2286000" lvl="4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5pPr>
            <a:lvl6pPr marL="2743200" lvl="5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6pPr>
            <a:lvl7pPr marL="3200400" lvl="6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7pPr>
            <a:lvl8pPr marL="3657600" lvl="7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8pPr>
            <a:lvl9pPr marL="4114800" lvl="8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4860608" y="4676140"/>
            <a:ext cx="4081761" cy="6877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Play"/>
              <a:buNone/>
              <a:defRPr sz="335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4081760" y="1843196"/>
            <a:ext cx="4860608" cy="9097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4196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3360"/>
              <a:buChar char="•"/>
              <a:defRPr sz="3359"/>
            </a:lvl1pPr>
            <a:lvl2pPr marL="914400" lvl="1" indent="-41529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940"/>
              <a:buChar char="•"/>
              <a:defRPr sz="2940"/>
            </a:lvl2pPr>
            <a:lvl3pPr marL="1371600" lvl="2" indent="-388619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 sz="2520"/>
            </a:lvl3pPr>
            <a:lvl4pPr marL="1828800" lvl="3" indent="-36195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4pPr>
            <a:lvl5pPr marL="2286000" lvl="4" indent="-36195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5pPr>
            <a:lvl6pPr marL="2743200" lvl="5" indent="-36195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marL="3200400" lvl="6" indent="-36195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marL="3657600" lvl="7" indent="-36195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marL="4114800" lvl="8" indent="-36195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661333" y="3840480"/>
            <a:ext cx="3096637" cy="7114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1pPr>
            <a:lvl2pPr marL="914400" lvl="1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2pPr>
            <a:lvl3pPr marL="1371600" lvl="2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sz="1260"/>
            </a:lvl3pPr>
            <a:lvl4pPr marL="1828800" lvl="3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marL="2286000" lvl="4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marL="2743200" lvl="5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6pPr>
            <a:lvl7pPr marL="3200400" lvl="6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7pPr>
            <a:lvl8pPr marL="3657600" lvl="7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8pPr>
            <a:lvl9pPr marL="4114800" lvl="8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Play"/>
              <a:buNone/>
              <a:defRPr sz="335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4081760" y="1843196"/>
            <a:ext cx="4860608" cy="9097433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661333" y="3840480"/>
            <a:ext cx="3096637" cy="7114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1pPr>
            <a:lvl2pPr marL="914400" lvl="1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2pPr>
            <a:lvl3pPr marL="1371600" lvl="2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sz="1260"/>
            </a:lvl3pPr>
            <a:lvl4pPr marL="1828800" lvl="3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marL="2286000" lvl="4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marL="2743200" lvl="5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6pPr>
            <a:lvl7pPr marL="3200400" lvl="6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7pPr>
            <a:lvl8pPr marL="3657600" lvl="7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8pPr>
            <a:lvl9pPr marL="4114800" lvl="8" indent="-228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20"/>
              <a:buFont typeface="Play"/>
              <a:buNone/>
              <a:defRPr sz="462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529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2940"/>
              <a:buFont typeface="Arial"/>
              <a:buChar char="•"/>
              <a:defRPr sz="29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8619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8614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sz="189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8614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sz="189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8614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sz="189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8614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sz="189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8615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sz="189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8615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sz="189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6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6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6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6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6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6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6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6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6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6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6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54063" y="2591825"/>
            <a:ext cx="95472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IE" b="1" dirty="0">
                <a:solidFill>
                  <a:schemeClr val="dk1"/>
                </a:solidFill>
              </a:rPr>
              <a:t>Student:</a:t>
            </a:r>
            <a:r>
              <a:rPr lang="en-IE" dirty="0">
                <a:solidFill>
                  <a:schemeClr val="dk1"/>
                </a:solidFill>
              </a:rPr>
              <a:t> [</a:t>
            </a:r>
            <a:r>
              <a:rPr lang="en-IE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Name, Full Degree Programme Title]	</a:t>
            </a:r>
            <a:r>
              <a:rPr lang="en-GB" sz="1400" b="1" i="0" u="none" strike="noStrike" cap="none" dirty="0">
                <a:solidFill>
                  <a:schemeClr val="dk1"/>
                </a:solidFill>
              </a:rPr>
              <a:t>Supervisor: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[Supervisor’s Title (e.g. </a:t>
            </a:r>
            <a:r>
              <a:rPr lang="en-GB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</a:t>
            </a: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/Prof.) &amp; Name]</a:t>
            </a:r>
            <a:endParaRPr lang="en-GB" sz="1400" b="0" i="0" u="none" strike="noStrike" cap="none" dirty="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dirty="0"/>
          </a:p>
        </p:txBody>
      </p:sp>
      <p:sp>
        <p:nvSpPr>
          <p:cNvPr id="85" name="Google Shape;85;p1"/>
          <p:cNvSpPr txBox="1"/>
          <p:nvPr/>
        </p:nvSpPr>
        <p:spPr>
          <a:xfrm>
            <a:off x="54063" y="2054969"/>
            <a:ext cx="8191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800" b="1" i="0" u="none" strike="noStrike" cap="none">
                <a:solidFill>
                  <a:srgbClr val="F69577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Project Title Here</a:t>
            </a:r>
            <a:endParaRPr sz="2800">
              <a:solidFill>
                <a:srgbClr val="F6957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A3 Paper (297x420 mm)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Titillium Web</vt:lpstr>
      <vt:lpstr>Arial</vt:lpstr>
      <vt:lpstr>Play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Marie Leahy</dc:creator>
  <cp:lastModifiedBy>Denise Freir</cp:lastModifiedBy>
  <cp:revision>1</cp:revision>
  <dcterms:created xsi:type="dcterms:W3CDTF">2024-03-27T09:51:54Z</dcterms:created>
  <dcterms:modified xsi:type="dcterms:W3CDTF">2024-04-03T09:05:29Z</dcterms:modified>
</cp:coreProperties>
</file>