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7615cc234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7615cc234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7615cc234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7615cc234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7615cc2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7615cc2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7615cc2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7615cc2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615cc234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615cc234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615cc234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615cc234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615cc23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615cc23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7615cc234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7615cc234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76d730d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76d730d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785a13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785a13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81200" y="1322450"/>
            <a:ext cx="7936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lang="en-GB"/>
              <a:t>analysis</a:t>
            </a:r>
            <a:r>
              <a:rPr lang="en-GB"/>
              <a:t> of marketing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1202" y="2063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Protein works interview task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Adam Grove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and recommendations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Recommendations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Investigate data entry strategies, especially those in italy and those from Non-Branded and PLA 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Capitalise on time periods </a:t>
            </a:r>
            <a:r>
              <a:rPr lang="en-GB"/>
              <a:t>throughout</a:t>
            </a:r>
            <a:r>
              <a:rPr lang="en-GB"/>
              <a:t> the year with low A:R ratio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Focus Ads in Italy as this region has the highest engagement. For each ad type there could be targeted strategies for the regions with the highest </a:t>
            </a:r>
            <a:r>
              <a:rPr lang="en-GB"/>
              <a:t>engagement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Adjust targeting strategies for Non-Branded and Branded ads as there has been a recent decrease in a </a:t>
            </a:r>
            <a:r>
              <a:rPr lang="en-GB"/>
              <a:t>performance</a:t>
            </a:r>
            <a:r>
              <a:rPr lang="en-GB"/>
              <a:t> measures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 further </a:t>
            </a:r>
            <a:r>
              <a:rPr lang="en-GB"/>
              <a:t>analysis of the unit sales data, using the median would be more appropriate 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Adam Grove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Junior Data Analyst Interview - Protein Works</a:t>
            </a:r>
            <a:endParaRPr sz="16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350" y="3145850"/>
            <a:ext cx="1997650" cy="19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917775" y="2760950"/>
            <a:ext cx="228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to GitHub Repository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Overview:</a:t>
            </a:r>
            <a:r>
              <a:rPr lang="en-GB" sz="1400"/>
              <a:t> This presentation will show how I completed the data tasks, focusing on the specific tools and skills employed.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Audience:</a:t>
            </a:r>
            <a:r>
              <a:rPr lang="en-GB" sz="1400"/>
              <a:t> I've tailored this presentation to address the needs and interests of our data team members.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Focus:</a:t>
            </a:r>
            <a:r>
              <a:rPr lang="en-GB" sz="1400"/>
              <a:t> I'll discuss my methods, justify my tool choices, and recommendations for future projects.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Structure:</a:t>
            </a:r>
            <a:r>
              <a:rPr lang="en-GB" sz="1400"/>
              <a:t> The presentation will be divided into four main sections: data cleaning, insights drawn from a dashboard, </a:t>
            </a:r>
            <a:r>
              <a:rPr lang="en-GB" sz="1400"/>
              <a:t>univariate</a:t>
            </a:r>
            <a:r>
              <a:rPr lang="en-GB" sz="1400"/>
              <a:t> analysis then conclusions and recommendations.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131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7650" y="1960450"/>
            <a:ext cx="2346900" cy="1897975"/>
            <a:chOff x="47650" y="1960450"/>
            <a:chExt cx="2346900" cy="1897975"/>
          </a:xfrm>
        </p:grpSpPr>
        <p:sp>
          <p:nvSpPr>
            <p:cNvPr id="103" name="Google Shape;103;p15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940422" y="2098287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47650" y="2664225"/>
              <a:ext cx="2346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Exploration and Cleaning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2114712" y="1960450"/>
            <a:ext cx="4739109" cy="1897975"/>
            <a:chOff x="2114712" y="1960450"/>
            <a:chExt cx="4739109" cy="1897975"/>
          </a:xfrm>
        </p:grpSpPr>
        <p:sp>
          <p:nvSpPr>
            <p:cNvPr id="108" name="Google Shape;108;p15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A:R Efficiency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2114721" y="3121025"/>
              <a:ext cx="473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Power BI</a:t>
              </a:r>
              <a:endParaRPr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609875" y="1960450"/>
            <a:ext cx="2168400" cy="1150175"/>
            <a:chOff x="3609875" y="1960450"/>
            <a:chExt cx="2168400" cy="1150175"/>
          </a:xfrm>
        </p:grpSpPr>
        <p:sp>
          <p:nvSpPr>
            <p:cNvPr id="113" name="Google Shape;113;p15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A7291E"/>
                </a:highlight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609875" y="2664225"/>
              <a:ext cx="21684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High Engagement Areas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527887" y="1960450"/>
            <a:ext cx="1537200" cy="1150175"/>
            <a:chOff x="5527887" y="1960450"/>
            <a:chExt cx="1537200" cy="1150175"/>
          </a:xfrm>
        </p:grpSpPr>
        <p:sp>
          <p:nvSpPr>
            <p:cNvPr id="117" name="Google Shape;117;p15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Emerging Trends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6078090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121" name="Google Shape;121;p15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Univariate Analysis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 and Identification of Anomalous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3269" r="-3270" t="0"/>
          <a:stretch/>
        </p:blipFill>
        <p:spPr>
          <a:xfrm>
            <a:off x="2571025" y="2158650"/>
            <a:ext cx="57258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Investigating A:R Efficiency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734" y="1853850"/>
            <a:ext cx="5853819" cy="32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Highlighting high engagement areas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025" y="2158650"/>
            <a:ext cx="5324892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Emerging Trends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551" y="1957767"/>
            <a:ext cx="5723151" cy="31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 of Sales Data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38" y="2158650"/>
            <a:ext cx="370121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and recommendations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Conclusions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There were many records that could be classified as anomalous, the majority coming from Italy. Most anomalies were recorded from Non-Branded and PLA 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Each country saw spikes in A:R </a:t>
            </a:r>
            <a:r>
              <a:rPr lang="en-GB"/>
              <a:t>efficiency</a:t>
            </a:r>
            <a:r>
              <a:rPr lang="en-GB"/>
              <a:t>, these are periods where ads are less efficient at generating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Italy had the highest overall engagement, </a:t>
            </a:r>
            <a:r>
              <a:rPr lang="en-GB"/>
              <a:t>Ireland </a:t>
            </a:r>
            <a:r>
              <a:rPr lang="en-GB"/>
              <a:t>for Branded Ads, Italy for Non-Branded and Germany for PLA 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There has been a decrease in all measures for Branded and Non-Branded ads </a:t>
            </a:r>
            <a:r>
              <a:rPr lang="en-GB"/>
              <a:t>across</a:t>
            </a:r>
            <a:r>
              <a:rPr lang="en-GB"/>
              <a:t> europe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Unit Sales Price data is right skewed and is not normally distributed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2300"/>
            <a:ext cx="2282225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