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70D9-86D4-784F-9F7B-B2FBBB2640E5}" type="datetimeFigureOut">
              <a:rPr lang="hu-HU" smtClean="0"/>
              <a:t>2025. 03. 07.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1A1F-2C01-8046-872C-180C92010B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1497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70D9-86D4-784F-9F7B-B2FBBB2640E5}" type="datetimeFigureOut">
              <a:rPr lang="hu-HU" smtClean="0"/>
              <a:t>2025. 03. 07.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1A1F-2C01-8046-872C-180C92010B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3967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70D9-86D4-784F-9F7B-B2FBBB2640E5}" type="datetimeFigureOut">
              <a:rPr lang="hu-HU" smtClean="0"/>
              <a:t>2025. 03. 07.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1A1F-2C01-8046-872C-180C92010B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5214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70D9-86D4-784F-9F7B-B2FBBB2640E5}" type="datetimeFigureOut">
              <a:rPr lang="hu-HU" smtClean="0"/>
              <a:t>2025. 03. 07.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1A1F-2C01-8046-872C-180C92010B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4761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70D9-86D4-784F-9F7B-B2FBBB2640E5}" type="datetimeFigureOut">
              <a:rPr lang="hu-HU" smtClean="0"/>
              <a:t>2025. 03. 07.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1A1F-2C01-8046-872C-180C92010B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47512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70D9-86D4-784F-9F7B-B2FBBB2640E5}" type="datetimeFigureOut">
              <a:rPr lang="hu-HU" smtClean="0"/>
              <a:t>2025. 03. 07.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1A1F-2C01-8046-872C-180C92010B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5528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70D9-86D4-784F-9F7B-B2FBBB2640E5}" type="datetimeFigureOut">
              <a:rPr lang="hu-HU" smtClean="0"/>
              <a:t>2025. 03. 07.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1A1F-2C01-8046-872C-180C92010BB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08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70D9-86D4-784F-9F7B-B2FBBB2640E5}" type="datetimeFigureOut">
              <a:rPr lang="hu-HU" smtClean="0"/>
              <a:t>2025. 03. 07.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1A1F-2C01-8046-872C-180C92010B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843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70D9-86D4-784F-9F7B-B2FBBB2640E5}" type="datetimeFigureOut">
              <a:rPr lang="hu-HU" smtClean="0"/>
              <a:t>2025. 03. 07.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1A1F-2C01-8046-872C-180C92010B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300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970D9-86D4-784F-9F7B-B2FBBB2640E5}" type="datetimeFigureOut">
              <a:rPr lang="hu-HU" smtClean="0"/>
              <a:t>2025. 03. 07.</a:t>
            </a:fld>
            <a:endParaRPr lang="hu-H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1A1F-2C01-8046-872C-180C92010B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537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C6970D9-86D4-784F-9F7B-B2FBBB2640E5}" type="datetimeFigureOut">
              <a:rPr lang="hu-HU" smtClean="0"/>
              <a:t>2025. 03. 07.</a:t>
            </a:fld>
            <a:endParaRPr lang="hu-H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hu-H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BA1A1F-2C01-8046-872C-180C92010B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430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C6970D9-86D4-784F-9F7B-B2FBBB2640E5}" type="datetimeFigureOut">
              <a:rPr lang="hu-HU" smtClean="0"/>
              <a:t>2025. 03. 07.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EBA1A1F-2C01-8046-872C-180C92010BB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985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646380-1702-A534-10FB-168D7D359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AI-</a:t>
            </a:r>
            <a:r>
              <a:rPr lang="hu-HU" dirty="0" err="1"/>
              <a:t>powered</a:t>
            </a:r>
            <a:r>
              <a:rPr lang="hu-HU" dirty="0"/>
              <a:t>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assistant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26C1A58-20CF-13B6-E5EA-296CF19E2B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Horváth Ádám</a:t>
            </a:r>
          </a:p>
        </p:txBody>
      </p:sp>
    </p:spTree>
    <p:extLst>
      <p:ext uri="{BB962C8B-B14F-4D97-AF65-F5344CB8AC3E}">
        <p14:creationId xmlns:p14="http://schemas.microsoft.com/office/powerpoint/2010/main" val="1119528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2E7195-0487-541C-8CFA-F284C639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Miért nehéz önfejlesztés témát találni?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DA94A25-FC59-CD07-CB4B-1BFBF7849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2512025"/>
          </a:xfrm>
        </p:spPr>
        <p:txBody>
          <a:bodyPr/>
          <a:lstStyle/>
          <a:p>
            <a:r>
              <a:rPr lang="hu-HU" dirty="0"/>
              <a:t>túl nagy téma</a:t>
            </a:r>
          </a:p>
          <a:p>
            <a:r>
              <a:rPr lang="hu-HU" dirty="0"/>
              <a:t>túl kicsi téma</a:t>
            </a:r>
          </a:p>
          <a:p>
            <a:r>
              <a:rPr lang="hu-HU" dirty="0"/>
              <a:t>túl irreleváns téma</a:t>
            </a:r>
          </a:p>
          <a:p>
            <a:r>
              <a:rPr lang="hu-HU" dirty="0"/>
              <a:t>már volt</a:t>
            </a:r>
          </a:p>
          <a:p>
            <a:r>
              <a:rPr lang="hu-HU" dirty="0"/>
              <a:t>már feldolgoztuk az architektúra fórumon</a:t>
            </a:r>
          </a:p>
          <a:p>
            <a:r>
              <a:rPr lang="hu-HU" dirty="0"/>
              <a:t>egyéb </a:t>
            </a:r>
            <a:r>
              <a:rPr lang="hu-HU" dirty="0">
                <a:sym typeface="Wingdings" pitchFamily="2" charset="2"/>
              </a:rPr>
              <a:t></a:t>
            </a:r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9FA08C17-7DD5-4532-3ACF-ADE77FD577A4}"/>
              </a:ext>
            </a:extLst>
          </p:cNvPr>
          <p:cNvSpPr txBox="1">
            <a:spLocks/>
          </p:cNvSpPr>
          <p:nvPr/>
        </p:nvSpPr>
        <p:spPr>
          <a:xfrm>
            <a:off x="2231136" y="5486400"/>
            <a:ext cx="7729728" cy="656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ötlet: kérdezzük meg a Chat GPT-t!</a:t>
            </a:r>
          </a:p>
        </p:txBody>
      </p:sp>
      <p:pic>
        <p:nvPicPr>
          <p:cNvPr id="10" name="Ábra 9" descr="Világító villanykörte egyszínű kitöltéssel">
            <a:extLst>
              <a:ext uri="{FF2B5EF4-FFF2-40B4-BE49-F238E27FC236}">
                <a16:creationId xmlns:a16="http://schemas.microsoft.com/office/drawing/2014/main" id="{12B176A4-BAA0-0EC2-6110-92C7A6DF72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4204" y="3632949"/>
            <a:ext cx="2516660" cy="251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61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84C510-99DD-CBAF-EBD1-01EAFD7C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na de mit is szeretnénk?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2011DF-AC11-A8F2-CB54-669E4AA60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36897"/>
          </a:xfrm>
        </p:spPr>
        <p:txBody>
          <a:bodyPr/>
          <a:lstStyle/>
          <a:p>
            <a:r>
              <a:rPr lang="hu-HU" dirty="0"/>
              <a:t>3 napba férjen bele</a:t>
            </a:r>
          </a:p>
          <a:p>
            <a:r>
              <a:rPr lang="hu-HU" dirty="0"/>
              <a:t>legyen benne </a:t>
            </a:r>
            <a:r>
              <a:rPr lang="hu-HU" dirty="0" err="1"/>
              <a:t>demo</a:t>
            </a:r>
            <a:r>
              <a:rPr lang="hu-HU" dirty="0"/>
              <a:t> fejlesztés</a:t>
            </a:r>
          </a:p>
          <a:p>
            <a:r>
              <a:rPr lang="hu-HU" dirty="0"/>
              <a:t>témába vágjon</a:t>
            </a:r>
          </a:p>
          <a:p>
            <a:r>
              <a:rPr lang="hu-HU" dirty="0"/>
              <a:t>hot </a:t>
            </a:r>
            <a:r>
              <a:rPr lang="hu-HU" dirty="0" err="1"/>
              <a:t>topic</a:t>
            </a:r>
            <a:r>
              <a:rPr lang="hu-HU" dirty="0"/>
              <a:t> legyen</a:t>
            </a:r>
          </a:p>
          <a:p>
            <a:r>
              <a:rPr lang="hu-HU" dirty="0"/>
              <a:t>+ a jelenlegi frontend hot </a:t>
            </a:r>
            <a:r>
              <a:rPr lang="hu-HU" dirty="0" err="1"/>
              <a:t>topicok</a:t>
            </a:r>
            <a:r>
              <a:rPr lang="hu-HU" dirty="0"/>
              <a:t> közül ne válasszuk:</a:t>
            </a:r>
          </a:p>
          <a:p>
            <a:pPr lvl="1"/>
            <a:r>
              <a:rPr lang="hu-HU" dirty="0"/>
              <a:t>server-</a:t>
            </a:r>
            <a:r>
              <a:rPr lang="hu-HU" dirty="0" err="1"/>
              <a:t>side</a:t>
            </a:r>
            <a:r>
              <a:rPr lang="hu-HU" dirty="0"/>
              <a:t> </a:t>
            </a:r>
            <a:r>
              <a:rPr lang="hu-HU" dirty="0" err="1"/>
              <a:t>rendering</a:t>
            </a:r>
            <a:endParaRPr lang="hu-HU" dirty="0"/>
          </a:p>
          <a:p>
            <a:pPr lvl="1"/>
            <a:r>
              <a:rPr lang="hu-HU" dirty="0" err="1"/>
              <a:t>react</a:t>
            </a:r>
            <a:r>
              <a:rPr lang="hu-HU" dirty="0"/>
              <a:t> </a:t>
            </a:r>
            <a:r>
              <a:rPr lang="hu-HU" dirty="0" err="1"/>
              <a:t>native</a:t>
            </a:r>
            <a:r>
              <a:rPr lang="hu-HU" dirty="0"/>
              <a:t> és társai</a:t>
            </a:r>
          </a:p>
          <a:p>
            <a:r>
              <a:rPr lang="hu-HU" dirty="0"/>
              <a:t>segítség: </a:t>
            </a:r>
            <a:r>
              <a:rPr lang="hu-HU" dirty="0" err="1"/>
              <a:t>package.json</a:t>
            </a:r>
            <a:r>
              <a:rPr lang="hu-HU" dirty="0"/>
              <a:t> </a:t>
            </a:r>
            <a:r>
              <a:rPr lang="hu-HU" dirty="0">
                <a:sym typeface="Wingdings" pitchFamily="2" charset="2"/>
              </a:rPr>
              <a:t>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21871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F474B6-5A0F-6564-87B4-2F922ED1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Vonatkoztassunk el a projekttől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D6B3CF9-F257-EDC4-77CE-89B96D3B1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5"/>
            <a:ext cx="7729728" cy="1353188"/>
          </a:xfrm>
        </p:spPr>
        <p:txBody>
          <a:bodyPr/>
          <a:lstStyle/>
          <a:p>
            <a:r>
              <a:rPr lang="hu-HU" dirty="0"/>
              <a:t>a sok témajavaslat nem hozta meg az áttörést</a:t>
            </a:r>
          </a:p>
          <a:p>
            <a:r>
              <a:rPr lang="hu-HU" dirty="0"/>
              <a:t>visszalépés</a:t>
            </a:r>
          </a:p>
          <a:p>
            <a:pPr lvl="1"/>
            <a:r>
              <a:rPr lang="hu-HU" dirty="0"/>
              <a:t>hagyjuk a </a:t>
            </a:r>
            <a:r>
              <a:rPr lang="hu-HU" dirty="0" err="1"/>
              <a:t>package.json</a:t>
            </a:r>
            <a:r>
              <a:rPr lang="hu-HU" dirty="0"/>
              <a:t>-t!</a:t>
            </a:r>
          </a:p>
          <a:p>
            <a:endParaRPr lang="hu-HU" dirty="0"/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272208E0-105B-BF13-431B-880815F0DCC9}"/>
              </a:ext>
            </a:extLst>
          </p:cNvPr>
          <p:cNvSpPr txBox="1">
            <a:spLocks/>
          </p:cNvSpPr>
          <p:nvPr/>
        </p:nvSpPr>
        <p:spPr>
          <a:xfrm>
            <a:off x="2231136" y="4162045"/>
            <a:ext cx="7729728" cy="13531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érdekes javaslat: AI-</a:t>
            </a:r>
            <a:r>
              <a:rPr lang="hu-HU" dirty="0" err="1"/>
              <a:t>powered</a:t>
            </a:r>
            <a:r>
              <a:rPr lang="hu-HU" dirty="0"/>
              <a:t> </a:t>
            </a:r>
            <a:r>
              <a:rPr lang="hu-HU" dirty="0" err="1"/>
              <a:t>form</a:t>
            </a:r>
            <a:r>
              <a:rPr lang="hu-HU" dirty="0"/>
              <a:t> </a:t>
            </a:r>
            <a:r>
              <a:rPr lang="hu-HU" dirty="0" err="1"/>
              <a:t>assistant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67372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234C30F-526A-61BF-3C40-CA494337A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F87CDDC-F275-EB2D-56B8-0B3799E68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példa: név alapján felajánl email-címet</a:t>
            </a:r>
          </a:p>
          <a:p>
            <a:r>
              <a:rPr lang="hu-HU" dirty="0"/>
              <a:t>önmagában ez elég gyenge</a:t>
            </a:r>
          </a:p>
          <a:p>
            <a:pPr lvl="1"/>
            <a:r>
              <a:rPr lang="hu-HU" dirty="0"/>
              <a:t>javasoltam, hogy kezdjünk el egy casco </a:t>
            </a:r>
            <a:r>
              <a:rPr lang="hu-HU" dirty="0" err="1"/>
              <a:t>formot</a:t>
            </a:r>
            <a:r>
              <a:rPr lang="hu-HU" dirty="0"/>
              <a:t> </a:t>
            </a:r>
            <a:r>
              <a:rPr lang="hu-HU" dirty="0">
                <a:sym typeface="Wingdings" pitchFamily="2" charset="2"/>
              </a:rPr>
              <a:t></a:t>
            </a:r>
          </a:p>
          <a:p>
            <a:r>
              <a:rPr lang="hu-HU" dirty="0">
                <a:sym typeface="Wingdings" pitchFamily="2" charset="2"/>
              </a:rPr>
              <a:t>rámozdult, kiötlöttük, megcsináltam</a:t>
            </a:r>
          </a:p>
          <a:p>
            <a:r>
              <a:rPr lang="hu-HU" dirty="0">
                <a:sym typeface="Wingdings" pitchFamily="2" charset="2"/>
              </a:rPr>
              <a:t>a javasolt apróságok közül beépítettem a </a:t>
            </a:r>
            <a:r>
              <a:rPr lang="hu-HU" dirty="0" err="1">
                <a:sym typeface="Wingdings" pitchFamily="2" charset="2"/>
              </a:rPr>
              <a:t>Zod</a:t>
            </a:r>
            <a:r>
              <a:rPr lang="hu-HU" dirty="0">
                <a:sym typeface="Wingdings" pitchFamily="2" charset="2"/>
              </a:rPr>
              <a:t> könyvtárat</a:t>
            </a:r>
          </a:p>
          <a:p>
            <a:pPr lvl="1"/>
            <a:r>
              <a:rPr lang="hu-HU" dirty="0" err="1">
                <a:sym typeface="Wingdings" pitchFamily="2" charset="2"/>
              </a:rPr>
              <a:t>Zod</a:t>
            </a:r>
            <a:r>
              <a:rPr lang="hu-HU" dirty="0">
                <a:sym typeface="Wingdings" pitchFamily="2" charset="2"/>
              </a:rPr>
              <a:t> </a:t>
            </a:r>
            <a:r>
              <a:rPr lang="hu-HU" dirty="0" err="1">
                <a:sym typeface="Wingdings" pitchFamily="2" charset="2"/>
              </a:rPr>
              <a:t>vs</a:t>
            </a:r>
            <a:r>
              <a:rPr lang="hu-HU" dirty="0">
                <a:sym typeface="Wingdings" pitchFamily="2" charset="2"/>
              </a:rPr>
              <a:t>. </a:t>
            </a:r>
            <a:r>
              <a:rPr lang="hu-HU" dirty="0" err="1">
                <a:sym typeface="Wingdings" pitchFamily="2" charset="2"/>
              </a:rPr>
              <a:t>Yup</a:t>
            </a:r>
            <a:r>
              <a:rPr lang="hu-HU" dirty="0">
                <a:sym typeface="Wingdings" pitchFamily="2" charset="2"/>
              </a:rPr>
              <a:t> </a:t>
            </a:r>
            <a:r>
              <a:rPr lang="hu-HU" dirty="0" err="1">
                <a:sym typeface="Wingdings" pitchFamily="2" charset="2"/>
              </a:rPr>
              <a:t>form</a:t>
            </a:r>
            <a:r>
              <a:rPr lang="hu-HU" dirty="0">
                <a:sym typeface="Wingdings" pitchFamily="2" charset="2"/>
              </a:rPr>
              <a:t> </a:t>
            </a:r>
            <a:r>
              <a:rPr lang="hu-HU" dirty="0" err="1">
                <a:sym typeface="Wingdings" pitchFamily="2" charset="2"/>
              </a:rPr>
              <a:t>validátor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112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C122DDD-E92B-FD51-1952-B315B326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Demo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E12BD5-E70E-0C17-A642-6F43F1934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modellek</a:t>
            </a:r>
          </a:p>
          <a:p>
            <a:pPr lvl="1"/>
            <a:r>
              <a:rPr lang="hu-HU" dirty="0"/>
              <a:t>ingyenes modellek (nem tudtam működő változatot produkálni)</a:t>
            </a:r>
          </a:p>
          <a:p>
            <a:pPr lvl="1"/>
            <a:r>
              <a:rPr lang="hu-HU" dirty="0"/>
              <a:t>gpt-3.5</a:t>
            </a:r>
          </a:p>
          <a:p>
            <a:pPr lvl="1"/>
            <a:r>
              <a:rPr lang="hu-HU" dirty="0"/>
              <a:t>gpt-4</a:t>
            </a:r>
          </a:p>
        </p:txBody>
      </p:sp>
    </p:spTree>
    <p:extLst>
      <p:ext uri="{BB962C8B-B14F-4D97-AF65-F5344CB8AC3E}">
        <p14:creationId xmlns:p14="http://schemas.microsoft.com/office/powerpoint/2010/main" val="4213834015"/>
      </p:ext>
    </p:extLst>
  </p:cSld>
  <p:clrMapOvr>
    <a:masterClrMapping/>
  </p:clrMapOvr>
</p:sld>
</file>

<file path=ppt/theme/theme1.xml><?xml version="1.0" encoding="utf-8"?>
<a:theme xmlns:a="http://schemas.openxmlformats.org/drawingml/2006/main" name="Csomag">
  <a:themeElements>
    <a:clrScheme name="Csomag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Csomag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somag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180</TotalTime>
  <Words>156</Words>
  <Application>Microsoft Macintosh PowerPoint</Application>
  <PresentationFormat>Szélesvásznú</PresentationFormat>
  <Paragraphs>36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Arial</vt:lpstr>
      <vt:lpstr>Gill Sans MT</vt:lpstr>
      <vt:lpstr>Wingdings</vt:lpstr>
      <vt:lpstr>Csomag</vt:lpstr>
      <vt:lpstr>AI-powered form assistant</vt:lpstr>
      <vt:lpstr>Miért nehéz önfejlesztés témát találni?</vt:lpstr>
      <vt:lpstr>na de mit is szeretnénk?</vt:lpstr>
      <vt:lpstr>Vonatkoztassunk el a projekttől</vt:lpstr>
      <vt:lpstr>Hogyan?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Horváth Ádám (DEV)  EB_HU</dc:creator>
  <cp:lastModifiedBy>Horváth Ádám EB_HU</cp:lastModifiedBy>
  <cp:revision>1</cp:revision>
  <dcterms:created xsi:type="dcterms:W3CDTF">2025-03-07T07:41:48Z</dcterms:created>
  <dcterms:modified xsi:type="dcterms:W3CDTF">2025-03-07T10:41:55Z</dcterms:modified>
</cp:coreProperties>
</file>