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319" r:id="rId5"/>
    <p:sldId id="321" r:id="rId6"/>
    <p:sldId id="327" r:id="rId7"/>
    <p:sldId id="328" r:id="rId8"/>
    <p:sldId id="329" r:id="rId9"/>
    <p:sldId id="334" r:id="rId10"/>
    <p:sldId id="338" r:id="rId11"/>
    <p:sldId id="335" r:id="rId12"/>
    <p:sldId id="337" r:id="rId13"/>
    <p:sldId id="333" r:id="rId14"/>
    <p:sldId id="326"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édric Meier" initials="CM" lastIdx="1" clrIdx="0">
    <p:extLst>
      <p:ext uri="{19B8F6BF-5375-455C-9EA6-DF929625EA0E}">
        <p15:presenceInfo xmlns:p15="http://schemas.microsoft.com/office/powerpoint/2012/main" userId="95c267c4f0690f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999E"/>
    <a:srgbClr val="D89E9B"/>
    <a:srgbClr val="D59A9D"/>
    <a:srgbClr val="8167A8"/>
    <a:srgbClr val="85E9DD"/>
    <a:srgbClr val="B50015"/>
    <a:srgbClr val="9C2F35"/>
    <a:srgbClr val="FEE70F"/>
    <a:srgbClr val="98BB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4DE02-5CBD-4890-ADC2-3EFF636FEEAA}" v="18" dt="2023-02-27T10:16:44.323"/>
    <p1510:client id="{D87EB8DE-7EE1-4642-A1DF-3A19A9D91F06}" v="4" dt="2023-02-28T06:50:56.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72585" autoAdjust="0"/>
  </p:normalViewPr>
  <p:slideViewPr>
    <p:cSldViewPr snapToGrid="0">
      <p:cViewPr varScale="1">
        <p:scale>
          <a:sx n="80" d="100"/>
          <a:sy n="80" d="100"/>
        </p:scale>
        <p:origin x="21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dric Meier" userId="1e4e41d0-6155-4667-a069-614d3ba9d946" providerId="ADAL" clId="{8504DE02-5CBD-4890-ADC2-3EFF636FEEAA}"/>
    <pc:docChg chg="undo custSel addSld delSld modSld">
      <pc:chgData name="Cédric Meier" userId="1e4e41d0-6155-4667-a069-614d3ba9d946" providerId="ADAL" clId="{8504DE02-5CBD-4890-ADC2-3EFF636FEEAA}" dt="2023-02-27T10:55:42.283" v="3676" actId="20577"/>
      <pc:docMkLst>
        <pc:docMk/>
      </pc:docMkLst>
      <pc:sldChg chg="modSp mod">
        <pc:chgData name="Cédric Meier" userId="1e4e41d0-6155-4667-a069-614d3ba9d946" providerId="ADAL" clId="{8504DE02-5CBD-4890-ADC2-3EFF636FEEAA}" dt="2023-02-27T07:59:17.478" v="269" actId="1076"/>
        <pc:sldMkLst>
          <pc:docMk/>
          <pc:sldMk cId="2226004381" sldId="319"/>
        </pc:sldMkLst>
        <pc:spChg chg="mod">
          <ac:chgData name="Cédric Meier" userId="1e4e41d0-6155-4667-a069-614d3ba9d946" providerId="ADAL" clId="{8504DE02-5CBD-4890-ADC2-3EFF636FEEAA}" dt="2023-02-27T07:59:17.478" v="269" actId="1076"/>
          <ac:spMkLst>
            <pc:docMk/>
            <pc:sldMk cId="2226004381" sldId="319"/>
            <ac:spMk id="5" creationId="{3E80CDAD-5B3D-4876-A670-7BFF442FBEA5}"/>
          </ac:spMkLst>
        </pc:spChg>
      </pc:sldChg>
      <pc:sldChg chg="modSp mod">
        <pc:chgData name="Cédric Meier" userId="1e4e41d0-6155-4667-a069-614d3ba9d946" providerId="ADAL" clId="{8504DE02-5CBD-4890-ADC2-3EFF636FEEAA}" dt="2023-02-27T10:33:46.335" v="2723" actId="20577"/>
        <pc:sldMkLst>
          <pc:docMk/>
          <pc:sldMk cId="4191074743" sldId="321"/>
        </pc:sldMkLst>
        <pc:spChg chg="mod">
          <ac:chgData name="Cédric Meier" userId="1e4e41d0-6155-4667-a069-614d3ba9d946" providerId="ADAL" clId="{8504DE02-5CBD-4890-ADC2-3EFF636FEEAA}" dt="2023-02-27T10:33:46.335" v="2723" actId="20577"/>
          <ac:spMkLst>
            <pc:docMk/>
            <pc:sldMk cId="4191074743" sldId="321"/>
            <ac:spMk id="2" creationId="{C968655A-38D6-4F35-BC39-C9AE8AD70DEF}"/>
          </ac:spMkLst>
        </pc:spChg>
      </pc:sldChg>
      <pc:sldChg chg="addSp delSp modSp mod modNotesTx">
        <pc:chgData name="Cédric Meier" userId="1e4e41d0-6155-4667-a069-614d3ba9d946" providerId="ADAL" clId="{8504DE02-5CBD-4890-ADC2-3EFF636FEEAA}" dt="2023-02-27T10:28:15.482" v="2691" actId="20577"/>
        <pc:sldMkLst>
          <pc:docMk/>
          <pc:sldMk cId="1835333360" sldId="328"/>
        </pc:sldMkLst>
        <pc:spChg chg="add del mod">
          <ac:chgData name="Cédric Meier" userId="1e4e41d0-6155-4667-a069-614d3ba9d946" providerId="ADAL" clId="{8504DE02-5CBD-4890-ADC2-3EFF636FEEAA}" dt="2023-02-27T07:58:49.371" v="266" actId="478"/>
          <ac:spMkLst>
            <pc:docMk/>
            <pc:sldMk cId="1835333360" sldId="328"/>
            <ac:spMk id="6" creationId="{C8F181D6-FBEC-64C4-73DD-A7E4E0FF44DE}"/>
          </ac:spMkLst>
        </pc:spChg>
        <pc:spChg chg="add mod">
          <ac:chgData name="Cédric Meier" userId="1e4e41d0-6155-4667-a069-614d3ba9d946" providerId="ADAL" clId="{8504DE02-5CBD-4890-ADC2-3EFF636FEEAA}" dt="2023-02-27T09:06:21.225" v="1812" actId="20577"/>
          <ac:spMkLst>
            <pc:docMk/>
            <pc:sldMk cId="1835333360" sldId="328"/>
            <ac:spMk id="7" creationId="{C832C2AF-9821-C7CD-73BD-769630BB2CDC}"/>
          </ac:spMkLst>
        </pc:spChg>
        <pc:graphicFrameChg chg="mod">
          <ac:chgData name="Cédric Meier" userId="1e4e41d0-6155-4667-a069-614d3ba9d946" providerId="ADAL" clId="{8504DE02-5CBD-4890-ADC2-3EFF636FEEAA}" dt="2023-02-27T10:16:44.323" v="2618" actId="12100"/>
          <ac:graphicFrameMkLst>
            <pc:docMk/>
            <pc:sldMk cId="1835333360" sldId="328"/>
            <ac:graphicFrameMk id="10" creationId="{896DF00C-2C5F-A1B7-038A-AFBC1237D08F}"/>
          </ac:graphicFrameMkLst>
        </pc:graphicFrameChg>
        <pc:picChg chg="add del mod">
          <ac:chgData name="Cédric Meier" userId="1e4e41d0-6155-4667-a069-614d3ba9d946" providerId="ADAL" clId="{8504DE02-5CBD-4890-ADC2-3EFF636FEEAA}" dt="2023-02-27T10:16:47.691" v="2619" actId="478"/>
          <ac:picMkLst>
            <pc:docMk/>
            <pc:sldMk cId="1835333360" sldId="328"/>
            <ac:picMk id="8" creationId="{E7911655-3206-D130-C88F-09B4614424F9}"/>
          </ac:picMkLst>
        </pc:picChg>
      </pc:sldChg>
      <pc:sldChg chg="addSp modSp mod modNotesTx">
        <pc:chgData name="Cédric Meier" userId="1e4e41d0-6155-4667-a069-614d3ba9d946" providerId="ADAL" clId="{8504DE02-5CBD-4890-ADC2-3EFF636FEEAA}" dt="2023-02-27T09:05:54.664" v="1798" actId="20577"/>
        <pc:sldMkLst>
          <pc:docMk/>
          <pc:sldMk cId="2961625981" sldId="329"/>
        </pc:sldMkLst>
        <pc:spChg chg="mod">
          <ac:chgData name="Cédric Meier" userId="1e4e41d0-6155-4667-a069-614d3ba9d946" providerId="ADAL" clId="{8504DE02-5CBD-4890-ADC2-3EFF636FEEAA}" dt="2023-02-27T07:54:04.778" v="149" actId="20577"/>
          <ac:spMkLst>
            <pc:docMk/>
            <pc:sldMk cId="2961625981" sldId="329"/>
            <ac:spMk id="6" creationId="{359E3F61-8DAA-1D76-AC65-8A7897FBBDCF}"/>
          </ac:spMkLst>
        </pc:spChg>
        <pc:spChg chg="add mod">
          <ac:chgData name="Cédric Meier" userId="1e4e41d0-6155-4667-a069-614d3ba9d946" providerId="ADAL" clId="{8504DE02-5CBD-4890-ADC2-3EFF636FEEAA}" dt="2023-02-27T09:05:54.664" v="1798" actId="20577"/>
          <ac:spMkLst>
            <pc:docMk/>
            <pc:sldMk cId="2961625981" sldId="329"/>
            <ac:spMk id="10" creationId="{60292CF2-0AEB-EF89-8543-A211DFA484DB}"/>
          </ac:spMkLst>
        </pc:spChg>
        <pc:picChg chg="add mod">
          <ac:chgData name="Cédric Meier" userId="1e4e41d0-6155-4667-a069-614d3ba9d946" providerId="ADAL" clId="{8504DE02-5CBD-4890-ADC2-3EFF636FEEAA}" dt="2023-02-27T07:55:59.708" v="160" actId="1076"/>
          <ac:picMkLst>
            <pc:docMk/>
            <pc:sldMk cId="2961625981" sldId="329"/>
            <ac:picMk id="7" creationId="{B2D7FBC4-0D30-4068-FAE9-1ABD898960DE}"/>
          </ac:picMkLst>
        </pc:picChg>
        <pc:picChg chg="add mod">
          <ac:chgData name="Cédric Meier" userId="1e4e41d0-6155-4667-a069-614d3ba9d946" providerId="ADAL" clId="{8504DE02-5CBD-4890-ADC2-3EFF636FEEAA}" dt="2023-02-27T07:56:03.050" v="161" actId="1076"/>
          <ac:picMkLst>
            <pc:docMk/>
            <pc:sldMk cId="2961625981" sldId="329"/>
            <ac:picMk id="9" creationId="{3DDEC162-9BD8-0F9A-4A45-B0129E003BCF}"/>
          </ac:picMkLst>
        </pc:picChg>
      </pc:sldChg>
      <pc:sldChg chg="addSp modSp del mod">
        <pc:chgData name="Cédric Meier" userId="1e4e41d0-6155-4667-a069-614d3ba9d946" providerId="ADAL" clId="{8504DE02-5CBD-4890-ADC2-3EFF636FEEAA}" dt="2023-02-27T07:53:41.219" v="148" actId="2696"/>
        <pc:sldMkLst>
          <pc:docMk/>
          <pc:sldMk cId="3711195036" sldId="330"/>
        </pc:sldMkLst>
        <pc:spChg chg="add mod">
          <ac:chgData name="Cédric Meier" userId="1e4e41d0-6155-4667-a069-614d3ba9d946" providerId="ADAL" clId="{8504DE02-5CBD-4890-ADC2-3EFF636FEEAA}" dt="2023-02-27T07:46:26.363" v="94" actId="113"/>
          <ac:spMkLst>
            <pc:docMk/>
            <pc:sldMk cId="3711195036" sldId="330"/>
            <ac:spMk id="2" creationId="{644E5506-4283-4F1E-A754-3F96EE37F593}"/>
          </ac:spMkLst>
        </pc:spChg>
        <pc:spChg chg="mod">
          <ac:chgData name="Cédric Meier" userId="1e4e41d0-6155-4667-a069-614d3ba9d946" providerId="ADAL" clId="{8504DE02-5CBD-4890-ADC2-3EFF636FEEAA}" dt="2023-02-27T07:43:20.567" v="29" actId="20577"/>
          <ac:spMkLst>
            <pc:docMk/>
            <pc:sldMk cId="3711195036" sldId="330"/>
            <ac:spMk id="5" creationId="{16DB8BE3-0539-49E2-B3D1-6638B6F3907D}"/>
          </ac:spMkLst>
        </pc:spChg>
        <pc:spChg chg="mod">
          <ac:chgData name="Cédric Meier" userId="1e4e41d0-6155-4667-a069-614d3ba9d946" providerId="ADAL" clId="{8504DE02-5CBD-4890-ADC2-3EFF636FEEAA}" dt="2023-02-27T07:46:22.932" v="93" actId="113"/>
          <ac:spMkLst>
            <pc:docMk/>
            <pc:sldMk cId="3711195036" sldId="330"/>
            <ac:spMk id="6" creationId="{359E3F61-8DAA-1D76-AC65-8A7897FBBDCF}"/>
          </ac:spMkLst>
        </pc:spChg>
      </pc:sldChg>
      <pc:sldChg chg="del">
        <pc:chgData name="Cédric Meier" userId="1e4e41d0-6155-4667-a069-614d3ba9d946" providerId="ADAL" clId="{8504DE02-5CBD-4890-ADC2-3EFF636FEEAA}" dt="2023-02-27T07:42:58.570" v="0" actId="2696"/>
        <pc:sldMkLst>
          <pc:docMk/>
          <pc:sldMk cId="3805342678" sldId="331"/>
        </pc:sldMkLst>
      </pc:sldChg>
      <pc:sldChg chg="del">
        <pc:chgData name="Cédric Meier" userId="1e4e41d0-6155-4667-a069-614d3ba9d946" providerId="ADAL" clId="{8504DE02-5CBD-4890-ADC2-3EFF636FEEAA}" dt="2023-02-27T08:55:45.506" v="1607" actId="2696"/>
        <pc:sldMkLst>
          <pc:docMk/>
          <pc:sldMk cId="3364596023" sldId="332"/>
        </pc:sldMkLst>
      </pc:sldChg>
      <pc:sldChg chg="modSp mod">
        <pc:chgData name="Cédric Meier" userId="1e4e41d0-6155-4667-a069-614d3ba9d946" providerId="ADAL" clId="{8504DE02-5CBD-4890-ADC2-3EFF636FEEAA}" dt="2023-02-27T10:55:42.283" v="3676" actId="20577"/>
        <pc:sldMkLst>
          <pc:docMk/>
          <pc:sldMk cId="3862684494" sldId="333"/>
        </pc:sldMkLst>
        <pc:spChg chg="mod">
          <ac:chgData name="Cédric Meier" userId="1e4e41d0-6155-4667-a069-614d3ba9d946" providerId="ADAL" clId="{8504DE02-5CBD-4890-ADC2-3EFF636FEEAA}" dt="2023-02-27T10:30:25.200" v="2707" actId="20577"/>
          <ac:spMkLst>
            <pc:docMk/>
            <pc:sldMk cId="3862684494" sldId="333"/>
            <ac:spMk id="5" creationId="{16DB8BE3-0539-49E2-B3D1-6638B6F3907D}"/>
          </ac:spMkLst>
        </pc:spChg>
        <pc:spChg chg="mod">
          <ac:chgData name="Cédric Meier" userId="1e4e41d0-6155-4667-a069-614d3ba9d946" providerId="ADAL" clId="{8504DE02-5CBD-4890-ADC2-3EFF636FEEAA}" dt="2023-02-27T10:55:42.283" v="3676" actId="20577"/>
          <ac:spMkLst>
            <pc:docMk/>
            <pc:sldMk cId="3862684494" sldId="333"/>
            <ac:spMk id="6" creationId="{359E3F61-8DAA-1D76-AC65-8A7897FBBDCF}"/>
          </ac:spMkLst>
        </pc:spChg>
      </pc:sldChg>
      <pc:sldChg chg="addSp delSp modSp mod modNotesTx">
        <pc:chgData name="Cédric Meier" userId="1e4e41d0-6155-4667-a069-614d3ba9d946" providerId="ADAL" clId="{8504DE02-5CBD-4890-ADC2-3EFF636FEEAA}" dt="2023-02-27T09:05:30.071" v="1773" actId="20577"/>
        <pc:sldMkLst>
          <pc:docMk/>
          <pc:sldMk cId="1708060159" sldId="334"/>
        </pc:sldMkLst>
        <pc:spChg chg="del">
          <ac:chgData name="Cédric Meier" userId="1e4e41d0-6155-4667-a069-614d3ba9d946" providerId="ADAL" clId="{8504DE02-5CBD-4890-ADC2-3EFF636FEEAA}" dt="2023-02-27T08:35:42.676" v="649" actId="931"/>
          <ac:spMkLst>
            <pc:docMk/>
            <pc:sldMk cId="1708060159" sldId="334"/>
            <ac:spMk id="6" creationId="{359E3F61-8DAA-1D76-AC65-8A7897FBBDCF}"/>
          </ac:spMkLst>
        </pc:spChg>
        <pc:spChg chg="add del mod">
          <ac:chgData name="Cédric Meier" userId="1e4e41d0-6155-4667-a069-614d3ba9d946" providerId="ADAL" clId="{8504DE02-5CBD-4890-ADC2-3EFF636FEEAA}" dt="2023-02-27T08:36:49.893" v="651" actId="22"/>
          <ac:spMkLst>
            <pc:docMk/>
            <pc:sldMk cId="1708060159" sldId="334"/>
            <ac:spMk id="9" creationId="{CA6DF500-62C5-59E2-C788-6B06A758D127}"/>
          </ac:spMkLst>
        </pc:spChg>
        <pc:spChg chg="add del mod">
          <ac:chgData name="Cédric Meier" userId="1e4e41d0-6155-4667-a069-614d3ba9d946" providerId="ADAL" clId="{8504DE02-5CBD-4890-ADC2-3EFF636FEEAA}" dt="2023-02-27T08:47:26.238" v="999" actId="478"/>
          <ac:spMkLst>
            <pc:docMk/>
            <pc:sldMk cId="1708060159" sldId="334"/>
            <ac:spMk id="13" creationId="{6D79E188-E1E3-8B0A-A9C3-85270FF28B0B}"/>
          </ac:spMkLst>
        </pc:spChg>
        <pc:spChg chg="add mod">
          <ac:chgData name="Cédric Meier" userId="1e4e41d0-6155-4667-a069-614d3ba9d946" providerId="ADAL" clId="{8504DE02-5CBD-4890-ADC2-3EFF636FEEAA}" dt="2023-02-27T09:05:30.071" v="1773" actId="20577"/>
          <ac:spMkLst>
            <pc:docMk/>
            <pc:sldMk cId="1708060159" sldId="334"/>
            <ac:spMk id="16" creationId="{B1D13374-C8F8-C20E-4DA2-B8A97708CD49}"/>
          </ac:spMkLst>
        </pc:spChg>
        <pc:picChg chg="add del mod">
          <ac:chgData name="Cédric Meier" userId="1e4e41d0-6155-4667-a069-614d3ba9d946" providerId="ADAL" clId="{8504DE02-5CBD-4890-ADC2-3EFF636FEEAA}" dt="2023-02-27T08:35:56.439" v="650" actId="478"/>
          <ac:picMkLst>
            <pc:docMk/>
            <pc:sldMk cId="1708060159" sldId="334"/>
            <ac:picMk id="7" creationId="{77A33651-1395-E53D-9E04-74C6D52C83FD}"/>
          </ac:picMkLst>
        </pc:picChg>
        <pc:picChg chg="add del mod ord modCrop">
          <ac:chgData name="Cédric Meier" userId="1e4e41d0-6155-4667-a069-614d3ba9d946" providerId="ADAL" clId="{8504DE02-5CBD-4890-ADC2-3EFF636FEEAA}" dt="2023-02-27T08:47:09.288" v="994" actId="478"/>
          <ac:picMkLst>
            <pc:docMk/>
            <pc:sldMk cId="1708060159" sldId="334"/>
            <ac:picMk id="11" creationId="{4279C0DC-1BEC-4753-372D-E5743D8F7C47}"/>
          </ac:picMkLst>
        </pc:picChg>
        <pc:picChg chg="add mod">
          <ac:chgData name="Cédric Meier" userId="1e4e41d0-6155-4667-a069-614d3ba9d946" providerId="ADAL" clId="{8504DE02-5CBD-4890-ADC2-3EFF636FEEAA}" dt="2023-02-27T08:47:22.434" v="998" actId="1076"/>
          <ac:picMkLst>
            <pc:docMk/>
            <pc:sldMk cId="1708060159" sldId="334"/>
            <ac:picMk id="15" creationId="{441F82BD-DD9A-58AD-BE60-734538BBAF3C}"/>
          </ac:picMkLst>
        </pc:picChg>
      </pc:sldChg>
      <pc:sldChg chg="modSp mod">
        <pc:chgData name="Cédric Meier" userId="1e4e41d0-6155-4667-a069-614d3ba9d946" providerId="ADAL" clId="{8504DE02-5CBD-4890-ADC2-3EFF636FEEAA}" dt="2023-02-27T08:56:09.159" v="1629" actId="20577"/>
        <pc:sldMkLst>
          <pc:docMk/>
          <pc:sldMk cId="2664625279" sldId="335"/>
        </pc:sldMkLst>
        <pc:spChg chg="mod">
          <ac:chgData name="Cédric Meier" userId="1e4e41d0-6155-4667-a069-614d3ba9d946" providerId="ADAL" clId="{8504DE02-5CBD-4890-ADC2-3EFF636FEEAA}" dt="2023-02-27T08:56:09.159" v="1629" actId="20577"/>
          <ac:spMkLst>
            <pc:docMk/>
            <pc:sldMk cId="2664625279" sldId="335"/>
            <ac:spMk id="5" creationId="{16DB8BE3-0539-49E2-B3D1-6638B6F3907D}"/>
          </ac:spMkLst>
        </pc:spChg>
      </pc:sldChg>
      <pc:sldChg chg="modSp add mod">
        <pc:chgData name="Cédric Meier" userId="1e4e41d0-6155-4667-a069-614d3ba9d946" providerId="ADAL" clId="{8504DE02-5CBD-4890-ADC2-3EFF636FEEAA}" dt="2023-02-27T09:00:41.543" v="1662" actId="20577"/>
        <pc:sldMkLst>
          <pc:docMk/>
          <pc:sldMk cId="626158352" sldId="336"/>
        </pc:sldMkLst>
        <pc:spChg chg="mod">
          <ac:chgData name="Cédric Meier" userId="1e4e41d0-6155-4667-a069-614d3ba9d946" providerId="ADAL" clId="{8504DE02-5CBD-4890-ADC2-3EFF636FEEAA}" dt="2023-02-27T09:00:41.543" v="1662" actId="20577"/>
          <ac:spMkLst>
            <pc:docMk/>
            <pc:sldMk cId="626158352" sldId="336"/>
            <ac:spMk id="5" creationId="{16DB8BE3-0539-49E2-B3D1-6638B6F3907D}"/>
          </ac:spMkLst>
        </pc:spChg>
      </pc:sldChg>
      <pc:sldChg chg="modSp add mod">
        <pc:chgData name="Cédric Meier" userId="1e4e41d0-6155-4667-a069-614d3ba9d946" providerId="ADAL" clId="{8504DE02-5CBD-4890-ADC2-3EFF636FEEAA}" dt="2023-02-27T09:01:54.621" v="1690" actId="20577"/>
        <pc:sldMkLst>
          <pc:docMk/>
          <pc:sldMk cId="143362400" sldId="337"/>
        </pc:sldMkLst>
        <pc:spChg chg="mod">
          <ac:chgData name="Cédric Meier" userId="1e4e41d0-6155-4667-a069-614d3ba9d946" providerId="ADAL" clId="{8504DE02-5CBD-4890-ADC2-3EFF636FEEAA}" dt="2023-02-27T09:01:54.621" v="1690" actId="20577"/>
          <ac:spMkLst>
            <pc:docMk/>
            <pc:sldMk cId="143362400" sldId="337"/>
            <ac:spMk id="5" creationId="{16DB8BE3-0539-49E2-B3D1-6638B6F3907D}"/>
          </ac:spMkLst>
        </pc:spChg>
      </pc:sldChg>
      <pc:sldChg chg="addSp delSp modSp add mod modNotesTx">
        <pc:chgData name="Cédric Meier" userId="1e4e41d0-6155-4667-a069-614d3ba9d946" providerId="ADAL" clId="{8504DE02-5CBD-4890-ADC2-3EFF636FEEAA}" dt="2023-02-27T10:13:34.122" v="2607" actId="20577"/>
        <pc:sldMkLst>
          <pc:docMk/>
          <pc:sldMk cId="2761021800" sldId="338"/>
        </pc:sldMkLst>
        <pc:spChg chg="mod">
          <ac:chgData name="Cédric Meier" userId="1e4e41d0-6155-4667-a069-614d3ba9d946" providerId="ADAL" clId="{8504DE02-5CBD-4890-ADC2-3EFF636FEEAA}" dt="2023-02-27T10:01:49.687" v="1827" actId="20577"/>
          <ac:spMkLst>
            <pc:docMk/>
            <pc:sldMk cId="2761021800" sldId="338"/>
            <ac:spMk id="5" creationId="{16DB8BE3-0539-49E2-B3D1-6638B6F3907D}"/>
          </ac:spMkLst>
        </pc:spChg>
        <pc:spChg chg="mod">
          <ac:chgData name="Cédric Meier" userId="1e4e41d0-6155-4667-a069-614d3ba9d946" providerId="ADAL" clId="{8504DE02-5CBD-4890-ADC2-3EFF636FEEAA}" dt="2023-02-27T10:09:14.126" v="1902" actId="1076"/>
          <ac:spMkLst>
            <pc:docMk/>
            <pc:sldMk cId="2761021800" sldId="338"/>
            <ac:spMk id="16" creationId="{B1D13374-C8F8-C20E-4DA2-B8A97708CD49}"/>
          </ac:spMkLst>
        </pc:spChg>
        <pc:picChg chg="add mod">
          <ac:chgData name="Cédric Meier" userId="1e4e41d0-6155-4667-a069-614d3ba9d946" providerId="ADAL" clId="{8504DE02-5CBD-4890-ADC2-3EFF636FEEAA}" dt="2023-02-27T10:08:41.082" v="1880" actId="1076"/>
          <ac:picMkLst>
            <pc:docMk/>
            <pc:sldMk cId="2761021800" sldId="338"/>
            <ac:picMk id="6" creationId="{86645D67-7A13-B268-0EF4-3466F945099B}"/>
          </ac:picMkLst>
        </pc:picChg>
        <pc:picChg chg="add mod">
          <ac:chgData name="Cédric Meier" userId="1e4e41d0-6155-4667-a069-614d3ba9d946" providerId="ADAL" clId="{8504DE02-5CBD-4890-ADC2-3EFF636FEEAA}" dt="2023-02-27T10:08:34.626" v="1876" actId="1076"/>
          <ac:picMkLst>
            <pc:docMk/>
            <pc:sldMk cId="2761021800" sldId="338"/>
            <ac:picMk id="8" creationId="{BFA22F35-0204-8321-AB49-8B6E2EAFB9C5}"/>
          </ac:picMkLst>
        </pc:picChg>
        <pc:picChg chg="add mod">
          <ac:chgData name="Cédric Meier" userId="1e4e41d0-6155-4667-a069-614d3ba9d946" providerId="ADAL" clId="{8504DE02-5CBD-4890-ADC2-3EFF636FEEAA}" dt="2023-02-27T10:08:12.588" v="1870" actId="1076"/>
          <ac:picMkLst>
            <pc:docMk/>
            <pc:sldMk cId="2761021800" sldId="338"/>
            <ac:picMk id="10" creationId="{90A21E2A-4443-3C6F-CF81-4E7B24A78957}"/>
          </ac:picMkLst>
        </pc:picChg>
        <pc:picChg chg="add mod">
          <ac:chgData name="Cédric Meier" userId="1e4e41d0-6155-4667-a069-614d3ba9d946" providerId="ADAL" clId="{8504DE02-5CBD-4890-ADC2-3EFF636FEEAA}" dt="2023-02-27T10:08:04.485" v="1865" actId="1076"/>
          <ac:picMkLst>
            <pc:docMk/>
            <pc:sldMk cId="2761021800" sldId="338"/>
            <ac:picMk id="12" creationId="{2DAEF82B-8F7F-7EAE-A251-60EF45D39CB9}"/>
          </ac:picMkLst>
        </pc:picChg>
        <pc:picChg chg="add mod">
          <ac:chgData name="Cédric Meier" userId="1e4e41d0-6155-4667-a069-614d3ba9d946" providerId="ADAL" clId="{8504DE02-5CBD-4890-ADC2-3EFF636FEEAA}" dt="2023-02-27T10:08:35.827" v="1877" actId="1076"/>
          <ac:picMkLst>
            <pc:docMk/>
            <pc:sldMk cId="2761021800" sldId="338"/>
            <ac:picMk id="14" creationId="{4F967F7B-362F-0258-2CED-FABA93B5540A}"/>
          </ac:picMkLst>
        </pc:picChg>
        <pc:picChg chg="del">
          <ac:chgData name="Cédric Meier" userId="1e4e41d0-6155-4667-a069-614d3ba9d946" providerId="ADAL" clId="{8504DE02-5CBD-4890-ADC2-3EFF636FEEAA}" dt="2023-02-27T10:05:11.574" v="1828" actId="478"/>
          <ac:picMkLst>
            <pc:docMk/>
            <pc:sldMk cId="2761021800" sldId="338"/>
            <ac:picMk id="15" creationId="{441F82BD-DD9A-58AD-BE60-734538BBAF3C}"/>
          </ac:picMkLst>
        </pc:picChg>
        <pc:picChg chg="add mod">
          <ac:chgData name="Cédric Meier" userId="1e4e41d0-6155-4667-a069-614d3ba9d946" providerId="ADAL" clId="{8504DE02-5CBD-4890-ADC2-3EFF636FEEAA}" dt="2023-02-27T10:08:39.392" v="1879" actId="1076"/>
          <ac:picMkLst>
            <pc:docMk/>
            <pc:sldMk cId="2761021800" sldId="338"/>
            <ac:picMk id="17" creationId="{C6E63FE6-D6CC-8971-3378-507454F99409}"/>
          </ac:picMkLst>
        </pc:picChg>
      </pc:sldChg>
    </pc:docChg>
  </pc:docChgLst>
  <pc:docChgLst>
    <pc:chgData name="MEIER CEDRIC" userId="0e65a92e-0294-4aa8-aa32-3b5b5a7be52e" providerId="ADAL" clId="{D87EB8DE-7EE1-4642-A1DF-3A19A9D91F06}"/>
    <pc:docChg chg="undo custSel addSld delSld modSld sldOrd">
      <pc:chgData name="MEIER CEDRIC" userId="0e65a92e-0294-4aa8-aa32-3b5b5a7be52e" providerId="ADAL" clId="{D87EB8DE-7EE1-4642-A1DF-3A19A9D91F06}" dt="2023-02-28T07:41:51.672" v="1028" actId="20577"/>
      <pc:docMkLst>
        <pc:docMk/>
      </pc:docMkLst>
      <pc:sldChg chg="modSp mod modNotesTx">
        <pc:chgData name="MEIER CEDRIC" userId="0e65a92e-0294-4aa8-aa32-3b5b5a7be52e" providerId="ADAL" clId="{D87EB8DE-7EE1-4642-A1DF-3A19A9D91F06}" dt="2023-02-19T20:16:53.079" v="286" actId="20577"/>
        <pc:sldMkLst>
          <pc:docMk/>
          <pc:sldMk cId="2226004381" sldId="319"/>
        </pc:sldMkLst>
        <pc:spChg chg="mod">
          <ac:chgData name="MEIER CEDRIC" userId="0e65a92e-0294-4aa8-aa32-3b5b5a7be52e" providerId="ADAL" clId="{D87EB8DE-7EE1-4642-A1DF-3A19A9D91F06}" dt="2023-02-19T19:58:36.553" v="178" actId="20577"/>
          <ac:spMkLst>
            <pc:docMk/>
            <pc:sldMk cId="2226004381" sldId="319"/>
            <ac:spMk id="2" creationId="{390ACB05-282E-4304-873E-CC0F021CB968}"/>
          </ac:spMkLst>
        </pc:spChg>
        <pc:spChg chg="mod">
          <ac:chgData name="MEIER CEDRIC" userId="0e65a92e-0294-4aa8-aa32-3b5b5a7be52e" providerId="ADAL" clId="{D87EB8DE-7EE1-4642-A1DF-3A19A9D91F06}" dt="2023-02-19T19:55:09.845" v="118" actId="20577"/>
          <ac:spMkLst>
            <pc:docMk/>
            <pc:sldMk cId="2226004381" sldId="319"/>
            <ac:spMk id="4" creationId="{681087C1-5C5D-44D8-AE58-115C4A627B11}"/>
          </ac:spMkLst>
        </pc:spChg>
        <pc:spChg chg="mod">
          <ac:chgData name="MEIER CEDRIC" userId="0e65a92e-0294-4aa8-aa32-3b5b5a7be52e" providerId="ADAL" clId="{D87EB8DE-7EE1-4642-A1DF-3A19A9D91F06}" dt="2023-02-19T19:56:37.573" v="164" actId="1076"/>
          <ac:spMkLst>
            <pc:docMk/>
            <pc:sldMk cId="2226004381" sldId="319"/>
            <ac:spMk id="5" creationId="{3E80CDAD-5B3D-4876-A670-7BFF442FBEA5}"/>
          </ac:spMkLst>
        </pc:spChg>
      </pc:sldChg>
      <pc:sldChg chg="modSp mod modNotesTx">
        <pc:chgData name="MEIER CEDRIC" userId="0e65a92e-0294-4aa8-aa32-3b5b5a7be52e" providerId="ADAL" clId="{D87EB8DE-7EE1-4642-A1DF-3A19A9D91F06}" dt="2023-02-19T20:16:56.386" v="287" actId="20577"/>
        <pc:sldMkLst>
          <pc:docMk/>
          <pc:sldMk cId="4191074743" sldId="321"/>
        </pc:sldMkLst>
        <pc:spChg chg="mod">
          <ac:chgData name="MEIER CEDRIC" userId="0e65a92e-0294-4aa8-aa32-3b5b5a7be52e" providerId="ADAL" clId="{D87EB8DE-7EE1-4642-A1DF-3A19A9D91F06}" dt="2023-02-19T19:58:43.782" v="179"/>
          <ac:spMkLst>
            <pc:docMk/>
            <pc:sldMk cId="4191074743" sldId="321"/>
            <ac:spMk id="3" creationId="{A73605D9-BBEC-4CC0-87AA-7F6A943BB521}"/>
          </ac:spMkLst>
        </pc:spChg>
      </pc:sldChg>
      <pc:sldChg chg="del">
        <pc:chgData name="MEIER CEDRIC" userId="0e65a92e-0294-4aa8-aa32-3b5b5a7be52e" providerId="ADAL" clId="{D87EB8DE-7EE1-4642-A1DF-3A19A9D91F06}" dt="2023-02-19T19:56:55.151" v="165" actId="2696"/>
        <pc:sldMkLst>
          <pc:docMk/>
          <pc:sldMk cId="1759924607" sldId="324"/>
        </pc:sldMkLst>
      </pc:sldChg>
      <pc:sldChg chg="del">
        <pc:chgData name="MEIER CEDRIC" userId="0e65a92e-0294-4aa8-aa32-3b5b5a7be52e" providerId="ADAL" clId="{D87EB8DE-7EE1-4642-A1DF-3A19A9D91F06}" dt="2023-02-19T19:56:55.151" v="165" actId="2696"/>
        <pc:sldMkLst>
          <pc:docMk/>
          <pc:sldMk cId="3437623410" sldId="325"/>
        </pc:sldMkLst>
      </pc:sldChg>
      <pc:sldChg chg="modSp mod modNotesTx">
        <pc:chgData name="MEIER CEDRIC" userId="0e65a92e-0294-4aa8-aa32-3b5b5a7be52e" providerId="ADAL" clId="{D87EB8DE-7EE1-4642-A1DF-3A19A9D91F06}" dt="2023-02-19T20:17:07.225" v="295" actId="20577"/>
        <pc:sldMkLst>
          <pc:docMk/>
          <pc:sldMk cId="2822797495" sldId="326"/>
        </pc:sldMkLst>
        <pc:spChg chg="mod">
          <ac:chgData name="MEIER CEDRIC" userId="0e65a92e-0294-4aa8-aa32-3b5b5a7be52e" providerId="ADAL" clId="{D87EB8DE-7EE1-4642-A1DF-3A19A9D91F06}" dt="2023-02-19T19:58:48.827" v="180"/>
          <ac:spMkLst>
            <pc:docMk/>
            <pc:sldMk cId="2822797495" sldId="326"/>
            <ac:spMk id="3" creationId="{A73605D9-BBEC-4CC0-87AA-7F6A943BB521}"/>
          </ac:spMkLst>
        </pc:spChg>
      </pc:sldChg>
      <pc:sldChg chg="del">
        <pc:chgData name="MEIER CEDRIC" userId="0e65a92e-0294-4aa8-aa32-3b5b5a7be52e" providerId="ADAL" clId="{D87EB8DE-7EE1-4642-A1DF-3A19A9D91F06}" dt="2023-02-19T19:57:27.210" v="166" actId="2696"/>
        <pc:sldMkLst>
          <pc:docMk/>
          <pc:sldMk cId="2197265531" sldId="327"/>
        </pc:sldMkLst>
      </pc:sldChg>
      <pc:sldChg chg="addSp delSp modSp add mod modNotesTx">
        <pc:chgData name="MEIER CEDRIC" userId="0e65a92e-0294-4aa8-aa32-3b5b5a7be52e" providerId="ADAL" clId="{D87EB8DE-7EE1-4642-A1DF-3A19A9D91F06}" dt="2023-02-19T20:16:59.052" v="288" actId="20577"/>
        <pc:sldMkLst>
          <pc:docMk/>
          <pc:sldMk cId="4002109684" sldId="327"/>
        </pc:sldMkLst>
        <pc:spChg chg="del mod">
          <ac:chgData name="MEIER CEDRIC" userId="0e65a92e-0294-4aa8-aa32-3b5b5a7be52e" providerId="ADAL" clId="{D87EB8DE-7EE1-4642-A1DF-3A19A9D91F06}" dt="2023-02-19T20:02:20.311" v="195" actId="931"/>
          <ac:spMkLst>
            <pc:docMk/>
            <pc:sldMk cId="4002109684" sldId="327"/>
            <ac:spMk id="2" creationId="{C968655A-38D6-4F35-BC39-C9AE8AD70DEF}"/>
          </ac:spMkLst>
        </pc:spChg>
        <pc:spChg chg="mod">
          <ac:chgData name="MEIER CEDRIC" userId="0e65a92e-0294-4aa8-aa32-3b5b5a7be52e" providerId="ADAL" clId="{D87EB8DE-7EE1-4642-A1DF-3A19A9D91F06}" dt="2023-02-19T19:59:32.439" v="193" actId="20577"/>
          <ac:spMkLst>
            <pc:docMk/>
            <pc:sldMk cId="4002109684" sldId="327"/>
            <ac:spMk id="5" creationId="{16DB8BE3-0539-49E2-B3D1-6638B6F3907D}"/>
          </ac:spMkLst>
        </pc:spChg>
        <pc:spChg chg="add mod">
          <ac:chgData name="MEIER CEDRIC" userId="0e65a92e-0294-4aa8-aa32-3b5b5a7be52e" providerId="ADAL" clId="{D87EB8DE-7EE1-4642-A1DF-3A19A9D91F06}" dt="2023-02-19T20:03:39.414" v="227" actId="1076"/>
          <ac:spMkLst>
            <pc:docMk/>
            <pc:sldMk cId="4002109684" sldId="327"/>
            <ac:spMk id="8" creationId="{A34C5690-1C1F-9768-5C70-D81E5E7937D2}"/>
          </ac:spMkLst>
        </pc:spChg>
        <pc:spChg chg="add mod">
          <ac:chgData name="MEIER CEDRIC" userId="0e65a92e-0294-4aa8-aa32-3b5b5a7be52e" providerId="ADAL" clId="{D87EB8DE-7EE1-4642-A1DF-3A19A9D91F06}" dt="2023-02-19T20:06:24.004" v="251" actId="1076"/>
          <ac:spMkLst>
            <pc:docMk/>
            <pc:sldMk cId="4002109684" sldId="327"/>
            <ac:spMk id="9" creationId="{DD19DE32-84B5-D96A-E067-E086FD7D08FB}"/>
          </ac:spMkLst>
        </pc:spChg>
        <pc:picChg chg="add mod">
          <ac:chgData name="MEIER CEDRIC" userId="0e65a92e-0294-4aa8-aa32-3b5b5a7be52e" providerId="ADAL" clId="{D87EB8DE-7EE1-4642-A1DF-3A19A9D91F06}" dt="2023-02-19T20:03:34.783" v="226" actId="1076"/>
          <ac:picMkLst>
            <pc:docMk/>
            <pc:sldMk cId="4002109684" sldId="327"/>
            <ac:picMk id="7" creationId="{6FDE6855-8E3A-63EF-E1BF-D8FD184AA65B}"/>
          </ac:picMkLst>
        </pc:picChg>
      </pc:sldChg>
      <pc:sldChg chg="del">
        <pc:chgData name="MEIER CEDRIC" userId="0e65a92e-0294-4aa8-aa32-3b5b5a7be52e" providerId="ADAL" clId="{D87EB8DE-7EE1-4642-A1DF-3A19A9D91F06}" dt="2023-02-19T19:56:55.151" v="165" actId="2696"/>
        <pc:sldMkLst>
          <pc:docMk/>
          <pc:sldMk cId="1521121563" sldId="328"/>
        </pc:sldMkLst>
      </pc:sldChg>
      <pc:sldChg chg="addSp delSp modSp add mod modClrScheme chgLayout modNotesTx">
        <pc:chgData name="MEIER CEDRIC" userId="0e65a92e-0294-4aa8-aa32-3b5b5a7be52e" providerId="ADAL" clId="{D87EB8DE-7EE1-4642-A1DF-3A19A9D91F06}" dt="2023-02-28T07:04:32.807" v="1004" actId="20577"/>
        <pc:sldMkLst>
          <pc:docMk/>
          <pc:sldMk cId="1835333360" sldId="328"/>
        </pc:sldMkLst>
        <pc:spChg chg="mod">
          <ac:chgData name="MEIER CEDRIC" userId="0e65a92e-0294-4aa8-aa32-3b5b5a7be52e" providerId="ADAL" clId="{D87EB8DE-7EE1-4642-A1DF-3A19A9D91F06}" dt="2023-02-22T16:29:19.126" v="639" actId="26606"/>
          <ac:spMkLst>
            <pc:docMk/>
            <pc:sldMk cId="1835333360" sldId="328"/>
            <ac:spMk id="3" creationId="{A73605D9-BBEC-4CC0-87AA-7F6A943BB521}"/>
          </ac:spMkLst>
        </pc:spChg>
        <pc:spChg chg="mod">
          <ac:chgData name="MEIER CEDRIC" userId="0e65a92e-0294-4aa8-aa32-3b5b5a7be52e" providerId="ADAL" clId="{D87EB8DE-7EE1-4642-A1DF-3A19A9D91F06}" dt="2023-02-22T16:29:19.126" v="639" actId="26606"/>
          <ac:spMkLst>
            <pc:docMk/>
            <pc:sldMk cId="1835333360" sldId="328"/>
            <ac:spMk id="4" creationId="{2185D6CF-ECD3-4474-9F48-6A022D467895}"/>
          </ac:spMkLst>
        </pc:spChg>
        <pc:spChg chg="mod">
          <ac:chgData name="MEIER CEDRIC" userId="0e65a92e-0294-4aa8-aa32-3b5b5a7be52e" providerId="ADAL" clId="{D87EB8DE-7EE1-4642-A1DF-3A19A9D91F06}" dt="2023-02-22T16:29:19.126" v="639" actId="26606"/>
          <ac:spMkLst>
            <pc:docMk/>
            <pc:sldMk cId="1835333360" sldId="328"/>
            <ac:spMk id="5" creationId="{16DB8BE3-0539-49E2-B3D1-6638B6F3907D}"/>
          </ac:spMkLst>
        </pc:spChg>
        <pc:spChg chg="add del mod">
          <ac:chgData name="MEIER CEDRIC" userId="0e65a92e-0294-4aa8-aa32-3b5b5a7be52e" providerId="ADAL" clId="{D87EB8DE-7EE1-4642-A1DF-3A19A9D91F06}" dt="2023-02-22T16:29:19.126" v="639" actId="26606"/>
          <ac:spMkLst>
            <pc:docMk/>
            <pc:sldMk cId="1835333360" sldId="328"/>
            <ac:spMk id="6" creationId="{359E3F61-8DAA-1D76-AC65-8A7897FBBDCF}"/>
          </ac:spMkLst>
        </pc:spChg>
        <pc:spChg chg="del mod">
          <ac:chgData name="MEIER CEDRIC" userId="0e65a92e-0294-4aa8-aa32-3b5b5a7be52e" providerId="ADAL" clId="{D87EB8DE-7EE1-4642-A1DF-3A19A9D91F06}" dt="2023-02-19T20:14:10.546" v="270" actId="478"/>
          <ac:spMkLst>
            <pc:docMk/>
            <pc:sldMk cId="1835333360" sldId="328"/>
            <ac:spMk id="8" creationId="{A34C5690-1C1F-9768-5C70-D81E5E7937D2}"/>
          </ac:spMkLst>
        </pc:spChg>
        <pc:spChg chg="del">
          <ac:chgData name="MEIER CEDRIC" userId="0e65a92e-0294-4aa8-aa32-3b5b5a7be52e" providerId="ADAL" clId="{D87EB8DE-7EE1-4642-A1DF-3A19A9D91F06}" dt="2023-02-19T20:14:06.191" v="268" actId="478"/>
          <ac:spMkLst>
            <pc:docMk/>
            <pc:sldMk cId="1835333360" sldId="328"/>
            <ac:spMk id="9" creationId="{DD19DE32-84B5-D96A-E067-E086FD7D08FB}"/>
          </ac:spMkLst>
        </pc:spChg>
        <pc:spChg chg="add del mod">
          <ac:chgData name="MEIER CEDRIC" userId="0e65a92e-0294-4aa8-aa32-3b5b5a7be52e" providerId="ADAL" clId="{D87EB8DE-7EE1-4642-A1DF-3A19A9D91F06}" dt="2023-02-22T16:29:33.554" v="640" actId="478"/>
          <ac:spMkLst>
            <pc:docMk/>
            <pc:sldMk cId="1835333360" sldId="328"/>
            <ac:spMk id="12" creationId="{5D7B3DF4-571C-74B4-5E10-914B9826D798}"/>
          </ac:spMkLst>
        </pc:spChg>
        <pc:graphicFrameChg chg="add mod">
          <ac:chgData name="MEIER CEDRIC" userId="0e65a92e-0294-4aa8-aa32-3b5b5a7be52e" providerId="ADAL" clId="{D87EB8DE-7EE1-4642-A1DF-3A19A9D91F06}" dt="2023-02-22T16:43:59.821" v="685"/>
          <ac:graphicFrameMkLst>
            <pc:docMk/>
            <pc:sldMk cId="1835333360" sldId="328"/>
            <ac:graphicFrameMk id="10" creationId="{896DF00C-2C5F-A1B7-038A-AFBC1237D08F}"/>
          </ac:graphicFrameMkLst>
        </pc:graphicFrameChg>
        <pc:picChg chg="del">
          <ac:chgData name="MEIER CEDRIC" userId="0e65a92e-0294-4aa8-aa32-3b5b5a7be52e" providerId="ADAL" clId="{D87EB8DE-7EE1-4642-A1DF-3A19A9D91F06}" dt="2023-02-19T20:14:12.548" v="271" actId="478"/>
          <ac:picMkLst>
            <pc:docMk/>
            <pc:sldMk cId="1835333360" sldId="328"/>
            <ac:picMk id="7" creationId="{6FDE6855-8E3A-63EF-E1BF-D8FD184AA65B}"/>
          </ac:picMkLst>
        </pc:picChg>
      </pc:sldChg>
      <pc:sldChg chg="del">
        <pc:chgData name="MEIER CEDRIC" userId="0e65a92e-0294-4aa8-aa32-3b5b5a7be52e" providerId="ADAL" clId="{D87EB8DE-7EE1-4642-A1DF-3A19A9D91F06}" dt="2023-02-19T19:56:55.151" v="165" actId="2696"/>
        <pc:sldMkLst>
          <pc:docMk/>
          <pc:sldMk cId="24548102" sldId="329"/>
        </pc:sldMkLst>
      </pc:sldChg>
      <pc:sldChg chg="modSp add mod ord modNotesTx">
        <pc:chgData name="MEIER CEDRIC" userId="0e65a92e-0294-4aa8-aa32-3b5b5a7be52e" providerId="ADAL" clId="{D87EB8DE-7EE1-4642-A1DF-3A19A9D91F06}" dt="2023-02-26T19:45:41.111" v="690" actId="20577"/>
        <pc:sldMkLst>
          <pc:docMk/>
          <pc:sldMk cId="2961625981" sldId="329"/>
        </pc:sldMkLst>
        <pc:spChg chg="mod">
          <ac:chgData name="MEIER CEDRIC" userId="0e65a92e-0294-4aa8-aa32-3b5b5a7be52e" providerId="ADAL" clId="{D87EB8DE-7EE1-4642-A1DF-3A19A9D91F06}" dt="2023-02-26T19:45:41.111" v="690" actId="20577"/>
          <ac:spMkLst>
            <pc:docMk/>
            <pc:sldMk cId="2961625981" sldId="329"/>
            <ac:spMk id="5" creationId="{16DB8BE3-0539-49E2-B3D1-6638B6F3907D}"/>
          </ac:spMkLst>
        </pc:spChg>
      </pc:sldChg>
      <pc:sldChg chg="modSp add mod">
        <pc:chgData name="MEIER CEDRIC" userId="0e65a92e-0294-4aa8-aa32-3b5b5a7be52e" providerId="ADAL" clId="{D87EB8DE-7EE1-4642-A1DF-3A19A9D91F06}" dt="2023-02-19T20:19:54.853" v="394" actId="20577"/>
        <pc:sldMkLst>
          <pc:docMk/>
          <pc:sldMk cId="3711195036" sldId="330"/>
        </pc:sldMkLst>
        <pc:spChg chg="mod">
          <ac:chgData name="MEIER CEDRIC" userId="0e65a92e-0294-4aa8-aa32-3b5b5a7be52e" providerId="ADAL" clId="{D87EB8DE-7EE1-4642-A1DF-3A19A9D91F06}" dt="2023-02-19T20:19:54.853" v="394" actId="20577"/>
          <ac:spMkLst>
            <pc:docMk/>
            <pc:sldMk cId="3711195036" sldId="330"/>
            <ac:spMk id="5" creationId="{16DB8BE3-0539-49E2-B3D1-6638B6F3907D}"/>
          </ac:spMkLst>
        </pc:spChg>
      </pc:sldChg>
      <pc:sldChg chg="add">
        <pc:chgData name="MEIER CEDRIC" userId="0e65a92e-0294-4aa8-aa32-3b5b5a7be52e" providerId="ADAL" clId="{D87EB8DE-7EE1-4642-A1DF-3A19A9D91F06}" dt="2023-02-19T20:19:44.639" v="379" actId="2890"/>
        <pc:sldMkLst>
          <pc:docMk/>
          <pc:sldMk cId="3805342678" sldId="331"/>
        </pc:sldMkLst>
      </pc:sldChg>
      <pc:sldChg chg="modSp add mod">
        <pc:chgData name="MEIER CEDRIC" userId="0e65a92e-0294-4aa8-aa32-3b5b5a7be52e" providerId="ADAL" clId="{D87EB8DE-7EE1-4642-A1DF-3A19A9D91F06}" dt="2023-02-19T20:20:46.823" v="430" actId="20577"/>
        <pc:sldMkLst>
          <pc:docMk/>
          <pc:sldMk cId="3364596023" sldId="332"/>
        </pc:sldMkLst>
        <pc:spChg chg="mod">
          <ac:chgData name="MEIER CEDRIC" userId="0e65a92e-0294-4aa8-aa32-3b5b5a7be52e" providerId="ADAL" clId="{D87EB8DE-7EE1-4642-A1DF-3A19A9D91F06}" dt="2023-02-19T20:20:46.823" v="430" actId="20577"/>
          <ac:spMkLst>
            <pc:docMk/>
            <pc:sldMk cId="3364596023" sldId="332"/>
            <ac:spMk id="5" creationId="{16DB8BE3-0539-49E2-B3D1-6638B6F3907D}"/>
          </ac:spMkLst>
        </pc:spChg>
      </pc:sldChg>
      <pc:sldChg chg="modSp add mod">
        <pc:chgData name="MEIER CEDRIC" userId="0e65a92e-0294-4aa8-aa32-3b5b5a7be52e" providerId="ADAL" clId="{D87EB8DE-7EE1-4642-A1DF-3A19A9D91F06}" dt="2023-02-27T16:29:24.104" v="746" actId="20577"/>
        <pc:sldMkLst>
          <pc:docMk/>
          <pc:sldMk cId="3862684494" sldId="333"/>
        </pc:sldMkLst>
        <pc:spChg chg="mod">
          <ac:chgData name="MEIER CEDRIC" userId="0e65a92e-0294-4aa8-aa32-3b5b5a7be52e" providerId="ADAL" clId="{D87EB8DE-7EE1-4642-A1DF-3A19A9D91F06}" dt="2023-02-19T20:21:26.274" v="463" actId="20577"/>
          <ac:spMkLst>
            <pc:docMk/>
            <pc:sldMk cId="3862684494" sldId="333"/>
            <ac:spMk id="5" creationId="{16DB8BE3-0539-49E2-B3D1-6638B6F3907D}"/>
          </ac:spMkLst>
        </pc:spChg>
        <pc:spChg chg="mod">
          <ac:chgData name="MEIER CEDRIC" userId="0e65a92e-0294-4aa8-aa32-3b5b5a7be52e" providerId="ADAL" clId="{D87EB8DE-7EE1-4642-A1DF-3A19A9D91F06}" dt="2023-02-27T16:29:24.104" v="746" actId="20577"/>
          <ac:spMkLst>
            <pc:docMk/>
            <pc:sldMk cId="3862684494" sldId="333"/>
            <ac:spMk id="6" creationId="{359E3F61-8DAA-1D76-AC65-8A7897FBBDCF}"/>
          </ac:spMkLst>
        </pc:spChg>
      </pc:sldChg>
      <pc:sldChg chg="del">
        <pc:chgData name="MEIER CEDRIC" userId="0e65a92e-0294-4aa8-aa32-3b5b5a7be52e" providerId="ADAL" clId="{D87EB8DE-7EE1-4642-A1DF-3A19A9D91F06}" dt="2023-02-19T19:57:27.210" v="166" actId="2696"/>
        <pc:sldMkLst>
          <pc:docMk/>
          <pc:sldMk cId="818491899" sldId="334"/>
        </pc:sldMkLst>
      </pc:sldChg>
      <pc:sldChg chg="add modNotesTx">
        <pc:chgData name="MEIER CEDRIC" userId="0e65a92e-0294-4aa8-aa32-3b5b5a7be52e" providerId="ADAL" clId="{D87EB8DE-7EE1-4642-A1DF-3A19A9D91F06}" dt="2023-02-28T07:16:02.118" v="1014" actId="20577"/>
        <pc:sldMkLst>
          <pc:docMk/>
          <pc:sldMk cId="1708060159" sldId="334"/>
        </pc:sldMkLst>
      </pc:sldChg>
      <pc:sldChg chg="addSp delSp modSp add mod">
        <pc:chgData name="MEIER CEDRIC" userId="0e65a92e-0294-4aa8-aa32-3b5b5a7be52e" providerId="ADAL" clId="{D87EB8DE-7EE1-4642-A1DF-3A19A9D91F06}" dt="2023-02-28T06:57:49.924" v="948" actId="1076"/>
        <pc:sldMkLst>
          <pc:docMk/>
          <pc:sldMk cId="2664625279" sldId="335"/>
        </pc:sldMkLst>
        <pc:spChg chg="mod">
          <ac:chgData name="MEIER CEDRIC" userId="0e65a92e-0294-4aa8-aa32-3b5b5a7be52e" providerId="ADAL" clId="{D87EB8DE-7EE1-4642-A1DF-3A19A9D91F06}" dt="2023-02-26T19:48:43.436" v="705" actId="20577"/>
          <ac:spMkLst>
            <pc:docMk/>
            <pc:sldMk cId="2664625279" sldId="335"/>
            <ac:spMk id="5" creationId="{16DB8BE3-0539-49E2-B3D1-6638B6F3907D}"/>
          </ac:spMkLst>
        </pc:spChg>
        <pc:spChg chg="del">
          <ac:chgData name="MEIER CEDRIC" userId="0e65a92e-0294-4aa8-aa32-3b5b5a7be52e" providerId="ADAL" clId="{D87EB8DE-7EE1-4642-A1DF-3A19A9D91F06}" dt="2023-02-28T06:48:16.665" v="849" actId="478"/>
          <ac:spMkLst>
            <pc:docMk/>
            <pc:sldMk cId="2664625279" sldId="335"/>
            <ac:spMk id="6" creationId="{359E3F61-8DAA-1D76-AC65-8A7897FBBDCF}"/>
          </ac:spMkLst>
        </pc:spChg>
        <pc:spChg chg="add mod">
          <ac:chgData name="MEIER CEDRIC" userId="0e65a92e-0294-4aa8-aa32-3b5b5a7be52e" providerId="ADAL" clId="{D87EB8DE-7EE1-4642-A1DF-3A19A9D91F06}" dt="2023-02-28T06:51:35.365" v="942" actId="1038"/>
          <ac:spMkLst>
            <pc:docMk/>
            <pc:sldMk cId="2664625279" sldId="335"/>
            <ac:spMk id="8" creationId="{F38379DA-97D3-D687-6C36-429D7A100910}"/>
          </ac:spMkLst>
        </pc:spChg>
        <pc:spChg chg="add mod">
          <ac:chgData name="MEIER CEDRIC" userId="0e65a92e-0294-4aa8-aa32-3b5b5a7be52e" providerId="ADAL" clId="{D87EB8DE-7EE1-4642-A1DF-3A19A9D91F06}" dt="2023-02-28T06:51:08.848" v="904" actId="20577"/>
          <ac:spMkLst>
            <pc:docMk/>
            <pc:sldMk cId="2664625279" sldId="335"/>
            <ac:spMk id="11" creationId="{D92726C2-C571-3ED1-CCB1-E43717BDD8BA}"/>
          </ac:spMkLst>
        </pc:spChg>
        <pc:picChg chg="add del mod">
          <ac:chgData name="MEIER CEDRIC" userId="0e65a92e-0294-4aa8-aa32-3b5b5a7be52e" providerId="ADAL" clId="{D87EB8DE-7EE1-4642-A1DF-3A19A9D91F06}" dt="2023-02-28T06:57:08.984" v="943" actId="478"/>
          <ac:picMkLst>
            <pc:docMk/>
            <pc:sldMk cId="2664625279" sldId="335"/>
            <ac:picMk id="7" creationId="{76467541-128F-87F2-FB9C-7EF760686354}"/>
          </ac:picMkLst>
        </pc:picChg>
        <pc:picChg chg="add del mod">
          <ac:chgData name="MEIER CEDRIC" userId="0e65a92e-0294-4aa8-aa32-3b5b5a7be52e" providerId="ADAL" clId="{D87EB8DE-7EE1-4642-A1DF-3A19A9D91F06}" dt="2023-02-28T06:57:18.379" v="946" actId="478"/>
          <ac:picMkLst>
            <pc:docMk/>
            <pc:sldMk cId="2664625279" sldId="335"/>
            <ac:picMk id="10" creationId="{153A6515-C309-56F0-A920-BBE32C304881}"/>
          </ac:picMkLst>
        </pc:picChg>
        <pc:picChg chg="add mod">
          <ac:chgData name="MEIER CEDRIC" userId="0e65a92e-0294-4aa8-aa32-3b5b5a7be52e" providerId="ADAL" clId="{D87EB8DE-7EE1-4642-A1DF-3A19A9D91F06}" dt="2023-02-28T06:57:14.152" v="945" actId="1076"/>
          <ac:picMkLst>
            <pc:docMk/>
            <pc:sldMk cId="2664625279" sldId="335"/>
            <ac:picMk id="13" creationId="{94E7F429-F7A5-F352-7DE0-B8B31607C987}"/>
          </ac:picMkLst>
        </pc:picChg>
        <pc:picChg chg="add mod">
          <ac:chgData name="MEIER CEDRIC" userId="0e65a92e-0294-4aa8-aa32-3b5b5a7be52e" providerId="ADAL" clId="{D87EB8DE-7EE1-4642-A1DF-3A19A9D91F06}" dt="2023-02-28T06:57:49.924" v="948" actId="1076"/>
          <ac:picMkLst>
            <pc:docMk/>
            <pc:sldMk cId="2664625279" sldId="335"/>
            <ac:picMk id="15" creationId="{EC4E727F-06B4-0D68-6554-D2C56564DE2F}"/>
          </ac:picMkLst>
        </pc:picChg>
      </pc:sldChg>
      <pc:sldChg chg="del">
        <pc:chgData name="MEIER CEDRIC" userId="0e65a92e-0294-4aa8-aa32-3b5b5a7be52e" providerId="ADAL" clId="{D87EB8DE-7EE1-4642-A1DF-3A19A9D91F06}" dt="2023-02-28T06:51:19.955" v="905" actId="2696"/>
        <pc:sldMkLst>
          <pc:docMk/>
          <pc:sldMk cId="626158352" sldId="336"/>
        </pc:sldMkLst>
      </pc:sldChg>
      <pc:sldChg chg="del">
        <pc:chgData name="MEIER CEDRIC" userId="0e65a92e-0294-4aa8-aa32-3b5b5a7be52e" providerId="ADAL" clId="{D87EB8DE-7EE1-4642-A1DF-3A19A9D91F06}" dt="2023-02-19T19:56:55.151" v="165" actId="2696"/>
        <pc:sldMkLst>
          <pc:docMk/>
          <pc:sldMk cId="3968092049" sldId="336"/>
        </pc:sldMkLst>
      </pc:sldChg>
      <pc:sldChg chg="addSp delSp modSp mod">
        <pc:chgData name="MEIER CEDRIC" userId="0e65a92e-0294-4aa8-aa32-3b5b5a7be52e" providerId="ADAL" clId="{D87EB8DE-7EE1-4642-A1DF-3A19A9D91F06}" dt="2023-02-28T06:48:49.574" v="853" actId="1440"/>
        <pc:sldMkLst>
          <pc:docMk/>
          <pc:sldMk cId="143362400" sldId="337"/>
        </pc:sldMkLst>
        <pc:spChg chg="del">
          <ac:chgData name="MEIER CEDRIC" userId="0e65a92e-0294-4aa8-aa32-3b5b5a7be52e" providerId="ADAL" clId="{D87EB8DE-7EE1-4642-A1DF-3A19A9D91F06}" dt="2023-02-28T06:42:17.750" v="747" actId="478"/>
          <ac:spMkLst>
            <pc:docMk/>
            <pc:sldMk cId="143362400" sldId="337"/>
            <ac:spMk id="6" creationId="{359E3F61-8DAA-1D76-AC65-8A7897FBBDCF}"/>
          </ac:spMkLst>
        </pc:spChg>
        <pc:spChg chg="add mod">
          <ac:chgData name="MEIER CEDRIC" userId="0e65a92e-0294-4aa8-aa32-3b5b5a7be52e" providerId="ADAL" clId="{D87EB8DE-7EE1-4642-A1DF-3A19A9D91F06}" dt="2023-02-28T06:46:12.177" v="813" actId="20577"/>
          <ac:spMkLst>
            <pc:docMk/>
            <pc:sldMk cId="143362400" sldId="337"/>
            <ac:spMk id="10" creationId="{571B5E31-FAB7-9163-33C9-163F313DFD89}"/>
          </ac:spMkLst>
        </pc:spChg>
        <pc:spChg chg="add mod">
          <ac:chgData name="MEIER CEDRIC" userId="0e65a92e-0294-4aa8-aa32-3b5b5a7be52e" providerId="ADAL" clId="{D87EB8DE-7EE1-4642-A1DF-3A19A9D91F06}" dt="2023-02-28T06:46:51.803" v="848" actId="20577"/>
          <ac:spMkLst>
            <pc:docMk/>
            <pc:sldMk cId="143362400" sldId="337"/>
            <ac:spMk id="11" creationId="{BDC87336-D8F1-78ED-D4AA-D968265FBFB0}"/>
          </ac:spMkLst>
        </pc:spChg>
        <pc:picChg chg="add mod">
          <ac:chgData name="MEIER CEDRIC" userId="0e65a92e-0294-4aa8-aa32-3b5b5a7be52e" providerId="ADAL" clId="{D87EB8DE-7EE1-4642-A1DF-3A19A9D91F06}" dt="2023-02-28T06:48:40.383" v="852" actId="1440"/>
          <ac:picMkLst>
            <pc:docMk/>
            <pc:sldMk cId="143362400" sldId="337"/>
            <ac:picMk id="7" creationId="{99E69A41-81F8-BDBD-89D9-E84051A13A49}"/>
          </ac:picMkLst>
        </pc:picChg>
        <pc:picChg chg="add mod">
          <ac:chgData name="MEIER CEDRIC" userId="0e65a92e-0294-4aa8-aa32-3b5b5a7be52e" providerId="ADAL" clId="{D87EB8DE-7EE1-4642-A1DF-3A19A9D91F06}" dt="2023-02-28T06:48:49.574" v="853" actId="1440"/>
          <ac:picMkLst>
            <pc:docMk/>
            <pc:sldMk cId="143362400" sldId="337"/>
            <ac:picMk id="9" creationId="{146A14C0-4FC1-7C7A-7B85-5925E952FFE4}"/>
          </ac:picMkLst>
        </pc:picChg>
      </pc:sldChg>
      <pc:sldChg chg="del">
        <pc:chgData name="MEIER CEDRIC" userId="0e65a92e-0294-4aa8-aa32-3b5b5a7be52e" providerId="ADAL" clId="{D87EB8DE-7EE1-4642-A1DF-3A19A9D91F06}" dt="2023-02-19T19:56:55.151" v="165" actId="2696"/>
        <pc:sldMkLst>
          <pc:docMk/>
          <pc:sldMk cId="1260372954" sldId="337"/>
        </pc:sldMkLst>
      </pc:sldChg>
      <pc:sldChg chg="delSp modSp mod modNotesTx">
        <pc:chgData name="MEIER CEDRIC" userId="0e65a92e-0294-4aa8-aa32-3b5b5a7be52e" providerId="ADAL" clId="{D87EB8DE-7EE1-4642-A1DF-3A19A9D91F06}" dt="2023-02-28T07:41:51.672" v="1028" actId="20577"/>
        <pc:sldMkLst>
          <pc:docMk/>
          <pc:sldMk cId="2761021800" sldId="338"/>
        </pc:sldMkLst>
        <pc:picChg chg="mod">
          <ac:chgData name="MEIER CEDRIC" userId="0e65a92e-0294-4aa8-aa32-3b5b5a7be52e" providerId="ADAL" clId="{D87EB8DE-7EE1-4642-A1DF-3A19A9D91F06}" dt="2023-02-28T07:41:36.886" v="1016" actId="1076"/>
          <ac:picMkLst>
            <pc:docMk/>
            <pc:sldMk cId="2761021800" sldId="338"/>
            <ac:picMk id="6" creationId="{86645D67-7A13-B268-0EF4-3466F945099B}"/>
          </ac:picMkLst>
        </pc:picChg>
        <pc:picChg chg="mod">
          <ac:chgData name="MEIER CEDRIC" userId="0e65a92e-0294-4aa8-aa32-3b5b5a7be52e" providerId="ADAL" clId="{D87EB8DE-7EE1-4642-A1DF-3A19A9D91F06}" dt="2023-02-28T07:41:38.240" v="1017" actId="1076"/>
          <ac:picMkLst>
            <pc:docMk/>
            <pc:sldMk cId="2761021800" sldId="338"/>
            <ac:picMk id="8" creationId="{BFA22F35-0204-8321-AB49-8B6E2EAFB9C5}"/>
          </ac:picMkLst>
        </pc:picChg>
        <pc:picChg chg="del">
          <ac:chgData name="MEIER CEDRIC" userId="0e65a92e-0294-4aa8-aa32-3b5b5a7be52e" providerId="ADAL" clId="{D87EB8DE-7EE1-4642-A1DF-3A19A9D91F06}" dt="2023-02-27T16:28:09.691" v="708" actId="478"/>
          <ac:picMkLst>
            <pc:docMk/>
            <pc:sldMk cId="2761021800" sldId="338"/>
            <ac:picMk id="10" creationId="{90A21E2A-4443-3C6F-CF81-4E7B24A78957}"/>
          </ac:picMkLst>
        </pc:picChg>
        <pc:picChg chg="mod">
          <ac:chgData name="MEIER CEDRIC" userId="0e65a92e-0294-4aa8-aa32-3b5b5a7be52e" providerId="ADAL" clId="{D87EB8DE-7EE1-4642-A1DF-3A19A9D91F06}" dt="2023-02-27T16:28:11.684" v="709" actId="1076"/>
          <ac:picMkLst>
            <pc:docMk/>
            <pc:sldMk cId="2761021800" sldId="338"/>
            <ac:picMk id="12" creationId="{2DAEF82B-8F7F-7EAE-A251-60EF45D39CB9}"/>
          </ac:picMkLst>
        </pc:picChg>
        <pc:picChg chg="del">
          <ac:chgData name="MEIER CEDRIC" userId="0e65a92e-0294-4aa8-aa32-3b5b5a7be52e" providerId="ADAL" clId="{D87EB8DE-7EE1-4642-A1DF-3A19A9D91F06}" dt="2023-02-28T07:41:35.113" v="1015" actId="478"/>
          <ac:picMkLst>
            <pc:docMk/>
            <pc:sldMk cId="2761021800" sldId="338"/>
            <ac:picMk id="14" creationId="{4F967F7B-362F-0258-2CED-FABA93B5540A}"/>
          </ac:picMkLst>
        </pc:picChg>
        <pc:picChg chg="mod">
          <ac:chgData name="MEIER CEDRIC" userId="0e65a92e-0294-4aa8-aa32-3b5b5a7be52e" providerId="ADAL" clId="{D87EB8DE-7EE1-4642-A1DF-3A19A9D91F06}" dt="2023-02-28T07:41:39.642" v="1018" actId="1076"/>
          <ac:picMkLst>
            <pc:docMk/>
            <pc:sldMk cId="2761021800" sldId="338"/>
            <ac:picMk id="17" creationId="{C6E63FE6-D6CC-8971-3378-507454F99409}"/>
          </ac:picMkLst>
        </pc:picChg>
      </pc:sldChg>
      <pc:sldChg chg="del">
        <pc:chgData name="MEIER CEDRIC" userId="0e65a92e-0294-4aa8-aa32-3b5b5a7be52e" providerId="ADAL" clId="{D87EB8DE-7EE1-4642-A1DF-3A19A9D91F06}" dt="2023-02-19T19:57:27.210" v="166" actId="2696"/>
        <pc:sldMkLst>
          <pc:docMk/>
          <pc:sldMk cId="3145755820" sldId="338"/>
        </pc:sldMkLst>
      </pc:sldChg>
      <pc:sldChg chg="del">
        <pc:chgData name="MEIER CEDRIC" userId="0e65a92e-0294-4aa8-aa32-3b5b5a7be52e" providerId="ADAL" clId="{D87EB8DE-7EE1-4642-A1DF-3A19A9D91F06}" dt="2023-02-19T19:57:27.210" v="166" actId="2696"/>
        <pc:sldMkLst>
          <pc:docMk/>
          <pc:sldMk cId="1627215445" sldId="339"/>
        </pc:sldMkLst>
      </pc:sldChg>
      <pc:sldChg chg="del modNotesTx">
        <pc:chgData name="MEIER CEDRIC" userId="0e65a92e-0294-4aa8-aa32-3b5b5a7be52e" providerId="ADAL" clId="{D87EB8DE-7EE1-4642-A1DF-3A19A9D91F06}" dt="2023-02-27T16:23:08.401" v="707" actId="2696"/>
        <pc:sldMkLst>
          <pc:docMk/>
          <pc:sldMk cId="2911388190" sldId="339"/>
        </pc:sldMkLst>
      </pc:sldChg>
      <pc:sldChg chg="del">
        <pc:chgData name="MEIER CEDRIC" userId="0e65a92e-0294-4aa8-aa32-3b5b5a7be52e" providerId="ADAL" clId="{D87EB8DE-7EE1-4642-A1DF-3A19A9D91F06}" dt="2023-02-19T19:56:55.151" v="165" actId="2696"/>
        <pc:sldMkLst>
          <pc:docMk/>
          <pc:sldMk cId="4143546911" sldId="340"/>
        </pc:sldMkLst>
      </pc:sldChg>
      <pc:sldChg chg="del">
        <pc:chgData name="MEIER CEDRIC" userId="0e65a92e-0294-4aa8-aa32-3b5b5a7be52e" providerId="ADAL" clId="{D87EB8DE-7EE1-4642-A1DF-3A19A9D91F06}" dt="2023-02-19T19:56:55.151" v="165" actId="2696"/>
        <pc:sldMkLst>
          <pc:docMk/>
          <pc:sldMk cId="2962683152" sldId="342"/>
        </pc:sldMkLst>
      </pc:sldChg>
      <pc:sldChg chg="del">
        <pc:chgData name="MEIER CEDRIC" userId="0e65a92e-0294-4aa8-aa32-3b5b5a7be52e" providerId="ADAL" clId="{D87EB8DE-7EE1-4642-A1DF-3A19A9D91F06}" dt="2023-02-19T19:57:27.210" v="166" actId="2696"/>
        <pc:sldMkLst>
          <pc:docMk/>
          <pc:sldMk cId="4236088452" sldId="34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CCE51-A7D8-4701-A9E4-EF3E81EA3B9F}" type="doc">
      <dgm:prSet loTypeId="urn:microsoft.com/office/officeart/2018/5/layout/IconLeafLabelList" loCatId="icon" qsTypeId="urn:microsoft.com/office/officeart/2005/8/quickstyle/simple1" qsCatId="simple" csTypeId="urn:microsoft.com/office/officeart/2005/8/colors/accent4_1" csCatId="accent4" phldr="1"/>
      <dgm:spPr/>
      <dgm:t>
        <a:bodyPr/>
        <a:lstStyle/>
        <a:p>
          <a:endParaRPr lang="en-US"/>
        </a:p>
      </dgm:t>
    </dgm:pt>
    <dgm:pt modelId="{E066A10C-2E1D-4946-BF3E-C6DE16A5920C}">
      <dgm:prSet/>
      <dgm:spPr/>
      <dgm:t>
        <a:bodyPr/>
        <a:lstStyle/>
        <a:p>
          <a:pPr>
            <a:lnSpc>
              <a:spcPct val="100000"/>
            </a:lnSpc>
            <a:defRPr cap="all"/>
          </a:pPr>
          <a:r>
            <a:rPr lang="en-GB" dirty="0"/>
            <a:t>Schema-Aware</a:t>
          </a:r>
          <a:endParaRPr lang="en-US" dirty="0"/>
        </a:p>
      </dgm:t>
    </dgm:pt>
    <dgm:pt modelId="{EE915BCC-3E69-4695-97F8-24A1E679D881}" type="parTrans" cxnId="{013D926B-F84E-48B4-9C87-BD307DD7B25C}">
      <dgm:prSet/>
      <dgm:spPr/>
      <dgm:t>
        <a:bodyPr/>
        <a:lstStyle/>
        <a:p>
          <a:endParaRPr lang="en-US"/>
        </a:p>
      </dgm:t>
    </dgm:pt>
    <dgm:pt modelId="{8B750E0C-644F-4FF0-B20B-6C42A95E9F28}" type="sibTrans" cxnId="{013D926B-F84E-48B4-9C87-BD307DD7B25C}">
      <dgm:prSet/>
      <dgm:spPr/>
      <dgm:t>
        <a:bodyPr/>
        <a:lstStyle/>
        <a:p>
          <a:endParaRPr lang="en-US"/>
        </a:p>
      </dgm:t>
    </dgm:pt>
    <dgm:pt modelId="{B680F9B3-3AB7-4DC8-BF3E-5168B13C563D}">
      <dgm:prSet/>
      <dgm:spPr/>
      <dgm:t>
        <a:bodyPr/>
        <a:lstStyle/>
        <a:p>
          <a:pPr>
            <a:lnSpc>
              <a:spcPct val="100000"/>
            </a:lnSpc>
            <a:defRPr cap="all"/>
          </a:pPr>
          <a:r>
            <a:rPr lang="en-GB"/>
            <a:t>WOQL Query Language</a:t>
          </a:r>
          <a:endParaRPr lang="en-US"/>
        </a:p>
      </dgm:t>
    </dgm:pt>
    <dgm:pt modelId="{0F64CFF2-175E-469A-AEC3-3C59B05D8241}" type="parTrans" cxnId="{E4F3318A-F9B6-4870-A162-014E48BA045A}">
      <dgm:prSet/>
      <dgm:spPr/>
      <dgm:t>
        <a:bodyPr/>
        <a:lstStyle/>
        <a:p>
          <a:endParaRPr lang="en-US"/>
        </a:p>
      </dgm:t>
    </dgm:pt>
    <dgm:pt modelId="{C3BA58F4-635E-416C-91D9-2CBB3A03C45E}" type="sibTrans" cxnId="{E4F3318A-F9B6-4870-A162-014E48BA045A}">
      <dgm:prSet/>
      <dgm:spPr/>
      <dgm:t>
        <a:bodyPr/>
        <a:lstStyle/>
        <a:p>
          <a:endParaRPr lang="en-US"/>
        </a:p>
      </dgm:t>
    </dgm:pt>
    <dgm:pt modelId="{1946C11C-A47F-4975-949A-51AF7A4A12EE}">
      <dgm:prSet/>
      <dgm:spPr/>
      <dgm:t>
        <a:bodyPr/>
        <a:lstStyle/>
        <a:p>
          <a:pPr>
            <a:lnSpc>
              <a:spcPct val="100000"/>
            </a:lnSpc>
            <a:defRPr cap="all"/>
          </a:pPr>
          <a:r>
            <a:rPr lang="en-GB"/>
            <a:t>Graph Database</a:t>
          </a:r>
          <a:endParaRPr lang="en-US"/>
        </a:p>
      </dgm:t>
    </dgm:pt>
    <dgm:pt modelId="{B88C767B-2A94-47BF-890E-3B31B1AE4ED5}" type="parTrans" cxnId="{E5D3C11F-5348-4ABF-BCDE-7ABB321A39A5}">
      <dgm:prSet/>
      <dgm:spPr/>
      <dgm:t>
        <a:bodyPr/>
        <a:lstStyle/>
        <a:p>
          <a:endParaRPr lang="en-US"/>
        </a:p>
      </dgm:t>
    </dgm:pt>
    <dgm:pt modelId="{4357B3FB-1909-4125-95FF-50899FDD383E}" type="sibTrans" cxnId="{E5D3C11F-5348-4ABF-BCDE-7ABB321A39A5}">
      <dgm:prSet/>
      <dgm:spPr/>
      <dgm:t>
        <a:bodyPr/>
        <a:lstStyle/>
        <a:p>
          <a:endParaRPr lang="en-US"/>
        </a:p>
      </dgm:t>
    </dgm:pt>
    <dgm:pt modelId="{9526CC7A-E3B7-4ECC-9954-8213B9BF0A2B}">
      <dgm:prSet/>
      <dgm:spPr/>
      <dgm:t>
        <a:bodyPr/>
        <a:lstStyle/>
        <a:p>
          <a:pPr>
            <a:lnSpc>
              <a:spcPct val="100000"/>
            </a:lnSpc>
            <a:defRPr cap="all"/>
          </a:pPr>
          <a:r>
            <a:rPr lang="en-GB"/>
            <a:t>Open-Source</a:t>
          </a:r>
          <a:endParaRPr lang="en-US"/>
        </a:p>
      </dgm:t>
    </dgm:pt>
    <dgm:pt modelId="{9CB999CF-04EA-4C13-8F2C-8E1F1A79AB66}" type="parTrans" cxnId="{03EEB3AF-E341-418B-98B9-6287B9A917C1}">
      <dgm:prSet/>
      <dgm:spPr/>
      <dgm:t>
        <a:bodyPr/>
        <a:lstStyle/>
        <a:p>
          <a:endParaRPr lang="en-US"/>
        </a:p>
      </dgm:t>
    </dgm:pt>
    <dgm:pt modelId="{B166A266-3362-43CC-A272-11074C54E30A}" type="sibTrans" cxnId="{03EEB3AF-E341-418B-98B9-6287B9A917C1}">
      <dgm:prSet/>
      <dgm:spPr/>
      <dgm:t>
        <a:bodyPr/>
        <a:lstStyle/>
        <a:p>
          <a:endParaRPr lang="en-US"/>
        </a:p>
      </dgm:t>
    </dgm:pt>
    <dgm:pt modelId="{FED0C67A-5015-47F2-BB90-AA7B0494F414}">
      <dgm:prSet/>
      <dgm:spPr/>
      <dgm:t>
        <a:bodyPr/>
        <a:lstStyle/>
        <a:p>
          <a:pPr>
            <a:lnSpc>
              <a:spcPct val="100000"/>
            </a:lnSpc>
            <a:defRPr cap="all"/>
          </a:pPr>
          <a:r>
            <a:rPr lang="en-GB"/>
            <a:t>Scalability</a:t>
          </a:r>
          <a:endParaRPr lang="en-US"/>
        </a:p>
      </dgm:t>
    </dgm:pt>
    <dgm:pt modelId="{31D9DC98-3C53-4633-AA30-9226C058BE18}" type="parTrans" cxnId="{709D3639-0235-47A1-A642-F6048AB7B142}">
      <dgm:prSet/>
      <dgm:spPr/>
      <dgm:t>
        <a:bodyPr/>
        <a:lstStyle/>
        <a:p>
          <a:endParaRPr lang="en-US"/>
        </a:p>
      </dgm:t>
    </dgm:pt>
    <dgm:pt modelId="{C765C514-702A-450A-84EE-2E956AC42C5B}" type="sibTrans" cxnId="{709D3639-0235-47A1-A642-F6048AB7B142}">
      <dgm:prSet/>
      <dgm:spPr/>
      <dgm:t>
        <a:bodyPr/>
        <a:lstStyle/>
        <a:p>
          <a:endParaRPr lang="en-US"/>
        </a:p>
      </dgm:t>
    </dgm:pt>
    <dgm:pt modelId="{94118B92-577A-469B-A35E-6E1EFE2E2FF8}">
      <dgm:prSet/>
      <dgm:spPr/>
      <dgm:t>
        <a:bodyPr/>
        <a:lstStyle/>
        <a:p>
          <a:pPr>
            <a:lnSpc>
              <a:spcPct val="100000"/>
            </a:lnSpc>
            <a:defRPr cap="all"/>
          </a:pPr>
          <a:r>
            <a:rPr lang="en-GB" dirty="0"/>
            <a:t>Document and Relational</a:t>
          </a:r>
          <a:endParaRPr lang="en-US" dirty="0"/>
        </a:p>
      </dgm:t>
    </dgm:pt>
    <dgm:pt modelId="{7FB3F3FB-9B94-48F1-8C59-F219B9B86726}" type="parTrans" cxnId="{CFA33D33-F249-44E4-AA3B-BF16F7CCF3E7}">
      <dgm:prSet/>
      <dgm:spPr/>
      <dgm:t>
        <a:bodyPr/>
        <a:lstStyle/>
        <a:p>
          <a:endParaRPr lang="en-US"/>
        </a:p>
      </dgm:t>
    </dgm:pt>
    <dgm:pt modelId="{B8FC3464-96E7-42ED-8FDB-CE3D83EF2956}" type="sibTrans" cxnId="{CFA33D33-F249-44E4-AA3B-BF16F7CCF3E7}">
      <dgm:prSet/>
      <dgm:spPr/>
      <dgm:t>
        <a:bodyPr/>
        <a:lstStyle/>
        <a:p>
          <a:endParaRPr lang="en-US"/>
        </a:p>
      </dgm:t>
    </dgm:pt>
    <dgm:pt modelId="{9509AD24-A9A2-4E65-816C-2AC40A5FAA2B}">
      <dgm:prSet/>
      <dgm:spPr/>
      <dgm:t>
        <a:bodyPr/>
        <a:lstStyle/>
        <a:p>
          <a:pPr>
            <a:lnSpc>
              <a:spcPct val="100000"/>
            </a:lnSpc>
            <a:defRPr cap="all"/>
          </a:pPr>
          <a:r>
            <a:rPr lang="de-CH"/>
            <a:t>Version Control</a:t>
          </a:r>
          <a:endParaRPr lang="en-US"/>
        </a:p>
      </dgm:t>
    </dgm:pt>
    <dgm:pt modelId="{D384AE27-8AD7-4085-8A92-53E2B37434E5}" type="parTrans" cxnId="{DF51C6C3-8C90-4965-BBE4-84FE1D696CB5}">
      <dgm:prSet/>
      <dgm:spPr/>
      <dgm:t>
        <a:bodyPr/>
        <a:lstStyle/>
        <a:p>
          <a:endParaRPr lang="en-US"/>
        </a:p>
      </dgm:t>
    </dgm:pt>
    <dgm:pt modelId="{ECE6A784-7F39-4366-B2BB-BDEA9925412F}" type="sibTrans" cxnId="{DF51C6C3-8C90-4965-BBE4-84FE1D696CB5}">
      <dgm:prSet/>
      <dgm:spPr/>
      <dgm:t>
        <a:bodyPr/>
        <a:lstStyle/>
        <a:p>
          <a:endParaRPr lang="en-US"/>
        </a:p>
      </dgm:t>
    </dgm:pt>
    <dgm:pt modelId="{4D4E82DE-ACBC-4A54-B685-2FD4D2FB48C4}">
      <dgm:prSet/>
      <dgm:spPr/>
      <dgm:t>
        <a:bodyPr/>
        <a:lstStyle/>
        <a:p>
          <a:pPr>
            <a:lnSpc>
              <a:spcPct val="100000"/>
            </a:lnSpc>
            <a:defRPr cap="all"/>
          </a:pPr>
          <a:r>
            <a:rPr lang="de-CH"/>
            <a:t>Collaboration</a:t>
          </a:r>
          <a:endParaRPr lang="en-US"/>
        </a:p>
      </dgm:t>
    </dgm:pt>
    <dgm:pt modelId="{6022EDBF-4EF7-4B8A-95C2-587141169ADA}" type="parTrans" cxnId="{68428BC6-D098-4CC2-83D7-141980894189}">
      <dgm:prSet/>
      <dgm:spPr/>
      <dgm:t>
        <a:bodyPr/>
        <a:lstStyle/>
        <a:p>
          <a:endParaRPr lang="en-US"/>
        </a:p>
      </dgm:t>
    </dgm:pt>
    <dgm:pt modelId="{F123E087-BBF1-401A-90E0-24A9B0B2D1A9}" type="sibTrans" cxnId="{68428BC6-D098-4CC2-83D7-141980894189}">
      <dgm:prSet/>
      <dgm:spPr/>
      <dgm:t>
        <a:bodyPr/>
        <a:lstStyle/>
        <a:p>
          <a:endParaRPr lang="en-US"/>
        </a:p>
      </dgm:t>
    </dgm:pt>
    <dgm:pt modelId="{EF72CB88-4C40-4A90-A382-76DB5ABE20F1}" type="pres">
      <dgm:prSet presAssocID="{015CCE51-A7D8-4701-A9E4-EF3E81EA3B9F}" presName="root" presStyleCnt="0">
        <dgm:presLayoutVars>
          <dgm:dir/>
          <dgm:resizeHandles val="exact"/>
        </dgm:presLayoutVars>
      </dgm:prSet>
      <dgm:spPr/>
    </dgm:pt>
    <dgm:pt modelId="{88781210-9E02-4425-81E4-D9D1243D4783}" type="pres">
      <dgm:prSet presAssocID="{E066A10C-2E1D-4946-BF3E-C6DE16A5920C}" presName="compNode" presStyleCnt="0"/>
      <dgm:spPr/>
    </dgm:pt>
    <dgm:pt modelId="{A1F4CD64-EE7B-4513-A60B-5E4CD83FC9B3}" type="pres">
      <dgm:prSet presAssocID="{E066A10C-2E1D-4946-BF3E-C6DE16A5920C}" presName="iconBgRect" presStyleLbl="bgShp" presStyleIdx="0" presStyleCnt="8" custLinFactX="88058" custLinFactY="100000" custLinFactNeighborX="100000" custLinFactNeighborY="142151"/>
      <dgm:spPr>
        <a:prstGeom prst="round2DiagRect">
          <a:avLst>
            <a:gd name="adj1" fmla="val 29727"/>
            <a:gd name="adj2" fmla="val 0"/>
          </a:avLst>
        </a:prstGeom>
      </dgm:spPr>
    </dgm:pt>
    <dgm:pt modelId="{71F8928A-6BAA-432A-9AE2-1A7E368967A7}" type="pres">
      <dgm:prSet presAssocID="{E066A10C-2E1D-4946-BF3E-C6DE16A5920C}" presName="iconRect" presStyleLbl="node1" presStyleIdx="0" presStyleCnt="8" custLinFactX="127758" custLinFactY="200000" custLinFactNeighborX="200000" custLinFactNeighborY="2220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0CC1270C-4825-4094-AD29-A3E991D8AC81}" type="pres">
      <dgm:prSet presAssocID="{E066A10C-2E1D-4946-BF3E-C6DE16A5920C}" presName="spaceRect" presStyleCnt="0"/>
      <dgm:spPr/>
    </dgm:pt>
    <dgm:pt modelId="{C12CA7B4-0112-4F58-BE44-31947C2EB0AF}" type="pres">
      <dgm:prSet presAssocID="{E066A10C-2E1D-4946-BF3E-C6DE16A5920C}" presName="textRect" presStyleLbl="revTx" presStyleIdx="0" presStyleCnt="8" custLinFactX="14715" custLinFactY="169280" custLinFactNeighborX="100000" custLinFactNeighborY="200000">
        <dgm:presLayoutVars>
          <dgm:chMax val="1"/>
          <dgm:chPref val="1"/>
        </dgm:presLayoutVars>
      </dgm:prSet>
      <dgm:spPr/>
    </dgm:pt>
    <dgm:pt modelId="{20E45B74-A90D-4AAE-99D2-0A4F857ABEFE}" type="pres">
      <dgm:prSet presAssocID="{8B750E0C-644F-4FF0-B20B-6C42A95E9F28}" presName="sibTrans" presStyleCnt="0"/>
      <dgm:spPr/>
    </dgm:pt>
    <dgm:pt modelId="{9F872952-3E0B-40FB-86F8-2CAFA8D48E2A}" type="pres">
      <dgm:prSet presAssocID="{B680F9B3-3AB7-4DC8-BF3E-5168B13C563D}" presName="compNode" presStyleCnt="0"/>
      <dgm:spPr/>
    </dgm:pt>
    <dgm:pt modelId="{662EFDEB-B1C4-4946-8C5D-8E4F1B8E7ED8}" type="pres">
      <dgm:prSet presAssocID="{B680F9B3-3AB7-4DC8-BF3E-5168B13C563D}" presName="iconBgRect" presStyleLbl="bgShp" presStyleIdx="1" presStyleCnt="8"/>
      <dgm:spPr>
        <a:prstGeom prst="round2DiagRect">
          <a:avLst>
            <a:gd name="adj1" fmla="val 29727"/>
            <a:gd name="adj2" fmla="val 0"/>
          </a:avLst>
        </a:prstGeom>
      </dgm:spPr>
    </dgm:pt>
    <dgm:pt modelId="{2171BBA7-521E-4DA0-9073-273087A461FD}" type="pres">
      <dgm:prSet presAssocID="{B680F9B3-3AB7-4DC8-BF3E-5168B13C563D}"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44BB53AA-96DF-4DA1-BCC8-B48C46DDF666}" type="pres">
      <dgm:prSet presAssocID="{B680F9B3-3AB7-4DC8-BF3E-5168B13C563D}" presName="spaceRect" presStyleCnt="0"/>
      <dgm:spPr/>
    </dgm:pt>
    <dgm:pt modelId="{03C5EE88-981A-4B82-8237-E5CEBA1A1714}" type="pres">
      <dgm:prSet presAssocID="{B680F9B3-3AB7-4DC8-BF3E-5168B13C563D}" presName="textRect" presStyleLbl="revTx" presStyleIdx="1" presStyleCnt="8">
        <dgm:presLayoutVars>
          <dgm:chMax val="1"/>
          <dgm:chPref val="1"/>
        </dgm:presLayoutVars>
      </dgm:prSet>
      <dgm:spPr/>
    </dgm:pt>
    <dgm:pt modelId="{3B65511A-B081-4F2A-A1F1-226486175D11}" type="pres">
      <dgm:prSet presAssocID="{C3BA58F4-635E-416C-91D9-2CBB3A03C45E}" presName="sibTrans" presStyleCnt="0"/>
      <dgm:spPr/>
    </dgm:pt>
    <dgm:pt modelId="{9A7A2C78-FA3E-47E9-AC38-9D773BA9849A}" type="pres">
      <dgm:prSet presAssocID="{1946C11C-A47F-4975-949A-51AF7A4A12EE}" presName="compNode" presStyleCnt="0"/>
      <dgm:spPr/>
    </dgm:pt>
    <dgm:pt modelId="{91E2B717-DC16-44EE-87EE-4925A71A1B1C}" type="pres">
      <dgm:prSet presAssocID="{1946C11C-A47F-4975-949A-51AF7A4A12EE}" presName="iconBgRect" presStyleLbl="bgShp" presStyleIdx="2" presStyleCnt="8"/>
      <dgm:spPr>
        <a:prstGeom prst="round2DiagRect">
          <a:avLst>
            <a:gd name="adj1" fmla="val 29727"/>
            <a:gd name="adj2" fmla="val 0"/>
          </a:avLst>
        </a:prstGeom>
      </dgm:spPr>
    </dgm:pt>
    <dgm:pt modelId="{84160967-4C96-40FB-897E-16C015FC5123}" type="pres">
      <dgm:prSet presAssocID="{1946C11C-A47F-4975-949A-51AF7A4A12E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36449949-1CB1-4E25-8660-72514E13D865}" type="pres">
      <dgm:prSet presAssocID="{1946C11C-A47F-4975-949A-51AF7A4A12EE}" presName="spaceRect" presStyleCnt="0"/>
      <dgm:spPr/>
    </dgm:pt>
    <dgm:pt modelId="{3A18C6A0-7F8A-4B58-8B39-E054DF2252B0}" type="pres">
      <dgm:prSet presAssocID="{1946C11C-A47F-4975-949A-51AF7A4A12EE}" presName="textRect" presStyleLbl="revTx" presStyleIdx="2" presStyleCnt="8">
        <dgm:presLayoutVars>
          <dgm:chMax val="1"/>
          <dgm:chPref val="1"/>
        </dgm:presLayoutVars>
      </dgm:prSet>
      <dgm:spPr/>
    </dgm:pt>
    <dgm:pt modelId="{EDEC60C5-9E20-451D-980D-198673C5E154}" type="pres">
      <dgm:prSet presAssocID="{4357B3FB-1909-4125-95FF-50899FDD383E}" presName="sibTrans" presStyleCnt="0"/>
      <dgm:spPr/>
    </dgm:pt>
    <dgm:pt modelId="{69FC379E-D397-425A-BEE2-1F9B81D51C32}" type="pres">
      <dgm:prSet presAssocID="{9526CC7A-E3B7-4ECC-9954-8213B9BF0A2B}" presName="compNode" presStyleCnt="0"/>
      <dgm:spPr/>
    </dgm:pt>
    <dgm:pt modelId="{080A6017-75D5-431F-A4FE-7E6279286985}" type="pres">
      <dgm:prSet presAssocID="{9526CC7A-E3B7-4ECC-9954-8213B9BF0A2B}" presName="iconBgRect" presStyleLbl="bgShp" presStyleIdx="3" presStyleCnt="8"/>
      <dgm:spPr>
        <a:prstGeom prst="round2DiagRect">
          <a:avLst>
            <a:gd name="adj1" fmla="val 29727"/>
            <a:gd name="adj2" fmla="val 0"/>
          </a:avLst>
        </a:prstGeom>
      </dgm:spPr>
    </dgm:pt>
    <dgm:pt modelId="{8EE35A63-231A-439E-A3BE-713A4298482D}" type="pres">
      <dgm:prSet presAssocID="{9526CC7A-E3B7-4ECC-9954-8213B9BF0A2B}" presName="iconRect" presStyleLbl="node1" presStyleIdx="3" presStyleCnt="8"/>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pt>
    <dgm:pt modelId="{D4119F85-9A14-4051-A05B-14491E09945B}" type="pres">
      <dgm:prSet presAssocID="{9526CC7A-E3B7-4ECC-9954-8213B9BF0A2B}" presName="spaceRect" presStyleCnt="0"/>
      <dgm:spPr/>
    </dgm:pt>
    <dgm:pt modelId="{714A3955-6F08-48B4-B1A1-B3178F02A9F5}" type="pres">
      <dgm:prSet presAssocID="{9526CC7A-E3B7-4ECC-9954-8213B9BF0A2B}" presName="textRect" presStyleLbl="revTx" presStyleIdx="3" presStyleCnt="8">
        <dgm:presLayoutVars>
          <dgm:chMax val="1"/>
          <dgm:chPref val="1"/>
        </dgm:presLayoutVars>
      </dgm:prSet>
      <dgm:spPr/>
    </dgm:pt>
    <dgm:pt modelId="{ACE8DE21-4131-40FD-B4F2-D6D080EE7EE9}" type="pres">
      <dgm:prSet presAssocID="{B166A266-3362-43CC-A272-11074C54E30A}" presName="sibTrans" presStyleCnt="0"/>
      <dgm:spPr/>
    </dgm:pt>
    <dgm:pt modelId="{607077A6-E362-4547-B928-A6C2BD18BF19}" type="pres">
      <dgm:prSet presAssocID="{FED0C67A-5015-47F2-BB90-AA7B0494F414}" presName="compNode" presStyleCnt="0"/>
      <dgm:spPr/>
    </dgm:pt>
    <dgm:pt modelId="{A27F2F88-CDA4-4CEA-886C-B662B832C9E8}" type="pres">
      <dgm:prSet presAssocID="{FED0C67A-5015-47F2-BB90-AA7B0494F414}" presName="iconBgRect" presStyleLbl="bgShp" presStyleIdx="4" presStyleCnt="8"/>
      <dgm:spPr>
        <a:prstGeom prst="round2DiagRect">
          <a:avLst>
            <a:gd name="adj1" fmla="val 29727"/>
            <a:gd name="adj2" fmla="val 0"/>
          </a:avLst>
        </a:prstGeom>
      </dgm:spPr>
    </dgm:pt>
    <dgm:pt modelId="{5D52C723-FE53-4A15-9935-70F4DB6CC6D6}" type="pres">
      <dgm:prSet presAssocID="{FED0C67A-5015-47F2-BB90-AA7B0494F414}"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pt>
    <dgm:pt modelId="{84E54EED-4C80-4F1C-BF70-DED52CCD34A8}" type="pres">
      <dgm:prSet presAssocID="{FED0C67A-5015-47F2-BB90-AA7B0494F414}" presName="spaceRect" presStyleCnt="0"/>
      <dgm:spPr/>
    </dgm:pt>
    <dgm:pt modelId="{6054699F-2147-458C-B866-49D124814D2F}" type="pres">
      <dgm:prSet presAssocID="{FED0C67A-5015-47F2-BB90-AA7B0494F414}" presName="textRect" presStyleLbl="revTx" presStyleIdx="4" presStyleCnt="8">
        <dgm:presLayoutVars>
          <dgm:chMax val="1"/>
          <dgm:chPref val="1"/>
        </dgm:presLayoutVars>
      </dgm:prSet>
      <dgm:spPr/>
    </dgm:pt>
    <dgm:pt modelId="{DF095928-4C28-4C60-AC3A-6BA333A8C6FA}" type="pres">
      <dgm:prSet presAssocID="{C765C514-702A-450A-84EE-2E956AC42C5B}" presName="sibTrans" presStyleCnt="0"/>
      <dgm:spPr/>
    </dgm:pt>
    <dgm:pt modelId="{8F848866-545B-41E4-954D-215A55B1EDA4}" type="pres">
      <dgm:prSet presAssocID="{94118B92-577A-469B-A35E-6E1EFE2E2FF8}" presName="compNode" presStyleCnt="0"/>
      <dgm:spPr/>
    </dgm:pt>
    <dgm:pt modelId="{587248C1-1B11-444A-B227-A08A8E329B2E}" type="pres">
      <dgm:prSet presAssocID="{94118B92-577A-469B-A35E-6E1EFE2E2FF8}" presName="iconBgRect" presStyleLbl="bgShp" presStyleIdx="5" presStyleCnt="8" custLinFactX="-99525" custLinFactY="100000" custLinFactNeighborX="-100000" custLinFactNeighborY="135072"/>
      <dgm:spPr>
        <a:prstGeom prst="round2DiagRect">
          <a:avLst>
            <a:gd name="adj1" fmla="val 29727"/>
            <a:gd name="adj2" fmla="val 0"/>
          </a:avLst>
        </a:prstGeom>
      </dgm:spPr>
    </dgm:pt>
    <dgm:pt modelId="{798F0C1E-C9D8-427B-9F17-35D9BDB30CD9}" type="pres">
      <dgm:prSet presAssocID="{94118B92-577A-469B-A35E-6E1EFE2E2FF8}" presName="iconRect" presStyleLbl="node1" presStyleIdx="5" presStyleCnt="8" custLinFactX="-147743" custLinFactY="200000" custLinFactNeighborX="-200000" custLinFactNeighborY="20969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8FC54E2B-F4F2-4355-8942-2E6B22CD7678}" type="pres">
      <dgm:prSet presAssocID="{94118B92-577A-469B-A35E-6E1EFE2E2FF8}" presName="spaceRect" presStyleCnt="0"/>
      <dgm:spPr/>
    </dgm:pt>
    <dgm:pt modelId="{A62E70E1-CBB7-46D4-947F-F12B31499CA8}" type="pres">
      <dgm:prSet presAssocID="{94118B92-577A-469B-A35E-6E1EFE2E2FF8}" presName="textRect" presStyleLbl="revTx" presStyleIdx="5" presStyleCnt="8" custLinFactX="-21710" custLinFactY="158485" custLinFactNeighborX="-100000" custLinFactNeighborY="200000">
        <dgm:presLayoutVars>
          <dgm:chMax val="1"/>
          <dgm:chPref val="1"/>
        </dgm:presLayoutVars>
      </dgm:prSet>
      <dgm:spPr/>
    </dgm:pt>
    <dgm:pt modelId="{9689D717-F7E6-4692-AA54-E10931B0A110}" type="pres">
      <dgm:prSet presAssocID="{B8FC3464-96E7-42ED-8FDB-CE3D83EF2956}" presName="sibTrans" presStyleCnt="0"/>
      <dgm:spPr/>
    </dgm:pt>
    <dgm:pt modelId="{DDF0F5E4-81F1-44BB-BE4F-D8424AFD9F08}" type="pres">
      <dgm:prSet presAssocID="{9509AD24-A9A2-4E65-816C-2AC40A5FAA2B}" presName="compNode" presStyleCnt="0"/>
      <dgm:spPr/>
    </dgm:pt>
    <dgm:pt modelId="{726310CB-7044-4BCF-84D1-BB3D60DEF85F}" type="pres">
      <dgm:prSet presAssocID="{9509AD24-A9A2-4E65-816C-2AC40A5FAA2B}" presName="iconBgRect" presStyleLbl="bgShp" presStyleIdx="6" presStyleCnt="8"/>
      <dgm:spPr>
        <a:prstGeom prst="round2DiagRect">
          <a:avLst>
            <a:gd name="adj1" fmla="val 29727"/>
            <a:gd name="adj2" fmla="val 0"/>
          </a:avLst>
        </a:prstGeom>
      </dgm:spPr>
    </dgm:pt>
    <dgm:pt modelId="{26449E13-DC2E-437E-8FDE-179707E373CB}" type="pres">
      <dgm:prSet presAssocID="{9509AD24-A9A2-4E65-816C-2AC40A5FAA2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pt>
    <dgm:pt modelId="{37CA93D1-050C-4A20-A607-A45255C4FDEB}" type="pres">
      <dgm:prSet presAssocID="{9509AD24-A9A2-4E65-816C-2AC40A5FAA2B}" presName="spaceRect" presStyleCnt="0"/>
      <dgm:spPr/>
    </dgm:pt>
    <dgm:pt modelId="{9B8E0C43-EA49-4BB5-BD09-7696A2FFEB03}" type="pres">
      <dgm:prSet presAssocID="{9509AD24-A9A2-4E65-816C-2AC40A5FAA2B}" presName="textRect" presStyleLbl="revTx" presStyleIdx="6" presStyleCnt="8">
        <dgm:presLayoutVars>
          <dgm:chMax val="1"/>
          <dgm:chPref val="1"/>
        </dgm:presLayoutVars>
      </dgm:prSet>
      <dgm:spPr/>
    </dgm:pt>
    <dgm:pt modelId="{F3339EB7-FF4A-462C-9942-FD18169696F0}" type="pres">
      <dgm:prSet presAssocID="{ECE6A784-7F39-4366-B2BB-BDEA9925412F}" presName="sibTrans" presStyleCnt="0"/>
      <dgm:spPr/>
    </dgm:pt>
    <dgm:pt modelId="{BA7C9DE9-58FF-4863-B607-7A8FF59A5F85}" type="pres">
      <dgm:prSet presAssocID="{4D4E82DE-ACBC-4A54-B685-2FD4D2FB48C4}" presName="compNode" presStyleCnt="0"/>
      <dgm:spPr/>
    </dgm:pt>
    <dgm:pt modelId="{6FFE86A3-C9D6-4B1F-8175-FD00DD4F8FC7}" type="pres">
      <dgm:prSet presAssocID="{4D4E82DE-ACBC-4A54-B685-2FD4D2FB48C4}" presName="iconBgRect" presStyleLbl="bgShp" presStyleIdx="7" presStyleCnt="8"/>
      <dgm:spPr>
        <a:prstGeom prst="round2DiagRect">
          <a:avLst>
            <a:gd name="adj1" fmla="val 29727"/>
            <a:gd name="adj2" fmla="val 0"/>
          </a:avLst>
        </a:prstGeom>
      </dgm:spPr>
    </dgm:pt>
    <dgm:pt modelId="{8E82E7CE-8946-4B3A-AC36-03B72AAC3CAF}" type="pres">
      <dgm:prSet presAssocID="{4D4E82DE-ACBC-4A54-B685-2FD4D2FB48C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pt>
    <dgm:pt modelId="{1DFB3CC5-D872-4C86-9C9D-2F2BE9846705}" type="pres">
      <dgm:prSet presAssocID="{4D4E82DE-ACBC-4A54-B685-2FD4D2FB48C4}" presName="spaceRect" presStyleCnt="0"/>
      <dgm:spPr/>
    </dgm:pt>
    <dgm:pt modelId="{3DBA0B3C-45CE-45C6-99E5-E94DDBF1398E}" type="pres">
      <dgm:prSet presAssocID="{4D4E82DE-ACBC-4A54-B685-2FD4D2FB48C4}" presName="textRect" presStyleLbl="revTx" presStyleIdx="7" presStyleCnt="8">
        <dgm:presLayoutVars>
          <dgm:chMax val="1"/>
          <dgm:chPref val="1"/>
        </dgm:presLayoutVars>
      </dgm:prSet>
      <dgm:spPr/>
    </dgm:pt>
  </dgm:ptLst>
  <dgm:cxnLst>
    <dgm:cxn modelId="{073E6A18-CF1E-4C81-A49F-B31E54570CBE}" type="presOf" srcId="{1946C11C-A47F-4975-949A-51AF7A4A12EE}" destId="{3A18C6A0-7F8A-4B58-8B39-E054DF2252B0}" srcOrd="0" destOrd="0" presId="urn:microsoft.com/office/officeart/2018/5/layout/IconLeafLabelList"/>
    <dgm:cxn modelId="{E5D3C11F-5348-4ABF-BCDE-7ABB321A39A5}" srcId="{015CCE51-A7D8-4701-A9E4-EF3E81EA3B9F}" destId="{1946C11C-A47F-4975-949A-51AF7A4A12EE}" srcOrd="2" destOrd="0" parTransId="{B88C767B-2A94-47BF-890E-3B31B1AE4ED5}" sibTransId="{4357B3FB-1909-4125-95FF-50899FDD383E}"/>
    <dgm:cxn modelId="{678F0721-19D4-4BCD-842B-642F7784E89C}" type="presOf" srcId="{E066A10C-2E1D-4946-BF3E-C6DE16A5920C}" destId="{C12CA7B4-0112-4F58-BE44-31947C2EB0AF}" srcOrd="0" destOrd="0" presId="urn:microsoft.com/office/officeart/2018/5/layout/IconLeafLabelList"/>
    <dgm:cxn modelId="{B0D5B732-6DCD-490E-9A35-D42C0A4212C3}" type="presOf" srcId="{94118B92-577A-469B-A35E-6E1EFE2E2FF8}" destId="{A62E70E1-CBB7-46D4-947F-F12B31499CA8}" srcOrd="0" destOrd="0" presId="urn:microsoft.com/office/officeart/2018/5/layout/IconLeafLabelList"/>
    <dgm:cxn modelId="{CFA33D33-F249-44E4-AA3B-BF16F7CCF3E7}" srcId="{015CCE51-A7D8-4701-A9E4-EF3E81EA3B9F}" destId="{94118B92-577A-469B-A35E-6E1EFE2E2FF8}" srcOrd="5" destOrd="0" parTransId="{7FB3F3FB-9B94-48F1-8C59-F219B9B86726}" sibTransId="{B8FC3464-96E7-42ED-8FDB-CE3D83EF2956}"/>
    <dgm:cxn modelId="{709D3639-0235-47A1-A642-F6048AB7B142}" srcId="{015CCE51-A7D8-4701-A9E4-EF3E81EA3B9F}" destId="{FED0C67A-5015-47F2-BB90-AA7B0494F414}" srcOrd="4" destOrd="0" parTransId="{31D9DC98-3C53-4633-AA30-9226C058BE18}" sibTransId="{C765C514-702A-450A-84EE-2E956AC42C5B}"/>
    <dgm:cxn modelId="{986D2B3A-CE91-4B73-8A2D-B0E4B6161D00}" type="presOf" srcId="{015CCE51-A7D8-4701-A9E4-EF3E81EA3B9F}" destId="{EF72CB88-4C40-4A90-A382-76DB5ABE20F1}" srcOrd="0" destOrd="0" presId="urn:microsoft.com/office/officeart/2018/5/layout/IconLeafLabelList"/>
    <dgm:cxn modelId="{4E6DDB3C-88C8-4E15-9848-5BD2A0CE8C31}" type="presOf" srcId="{4D4E82DE-ACBC-4A54-B685-2FD4D2FB48C4}" destId="{3DBA0B3C-45CE-45C6-99E5-E94DDBF1398E}" srcOrd="0" destOrd="0" presId="urn:microsoft.com/office/officeart/2018/5/layout/IconLeafLabelList"/>
    <dgm:cxn modelId="{CF6E854B-3802-495F-B1F4-9BB375344F1D}" type="presOf" srcId="{9526CC7A-E3B7-4ECC-9954-8213B9BF0A2B}" destId="{714A3955-6F08-48B4-B1A1-B3178F02A9F5}" srcOrd="0" destOrd="0" presId="urn:microsoft.com/office/officeart/2018/5/layout/IconLeafLabelList"/>
    <dgm:cxn modelId="{013D926B-F84E-48B4-9C87-BD307DD7B25C}" srcId="{015CCE51-A7D8-4701-A9E4-EF3E81EA3B9F}" destId="{E066A10C-2E1D-4946-BF3E-C6DE16A5920C}" srcOrd="0" destOrd="0" parTransId="{EE915BCC-3E69-4695-97F8-24A1E679D881}" sibTransId="{8B750E0C-644F-4FF0-B20B-6C42A95E9F28}"/>
    <dgm:cxn modelId="{7DB24E6C-0DA6-4A29-BAE0-639342B8F017}" type="presOf" srcId="{B680F9B3-3AB7-4DC8-BF3E-5168B13C563D}" destId="{03C5EE88-981A-4B82-8237-E5CEBA1A1714}" srcOrd="0" destOrd="0" presId="urn:microsoft.com/office/officeart/2018/5/layout/IconLeafLabelList"/>
    <dgm:cxn modelId="{71BCB779-695F-4688-AFC0-EF033CA70D57}" type="presOf" srcId="{9509AD24-A9A2-4E65-816C-2AC40A5FAA2B}" destId="{9B8E0C43-EA49-4BB5-BD09-7696A2FFEB03}" srcOrd="0" destOrd="0" presId="urn:microsoft.com/office/officeart/2018/5/layout/IconLeafLabelList"/>
    <dgm:cxn modelId="{E4F3318A-F9B6-4870-A162-014E48BA045A}" srcId="{015CCE51-A7D8-4701-A9E4-EF3E81EA3B9F}" destId="{B680F9B3-3AB7-4DC8-BF3E-5168B13C563D}" srcOrd="1" destOrd="0" parTransId="{0F64CFF2-175E-469A-AEC3-3C59B05D8241}" sibTransId="{C3BA58F4-635E-416C-91D9-2CBB3A03C45E}"/>
    <dgm:cxn modelId="{03EEB3AF-E341-418B-98B9-6287B9A917C1}" srcId="{015CCE51-A7D8-4701-A9E4-EF3E81EA3B9F}" destId="{9526CC7A-E3B7-4ECC-9954-8213B9BF0A2B}" srcOrd="3" destOrd="0" parTransId="{9CB999CF-04EA-4C13-8F2C-8E1F1A79AB66}" sibTransId="{B166A266-3362-43CC-A272-11074C54E30A}"/>
    <dgm:cxn modelId="{DF51C6C3-8C90-4965-BBE4-84FE1D696CB5}" srcId="{015CCE51-A7D8-4701-A9E4-EF3E81EA3B9F}" destId="{9509AD24-A9A2-4E65-816C-2AC40A5FAA2B}" srcOrd="6" destOrd="0" parTransId="{D384AE27-8AD7-4085-8A92-53E2B37434E5}" sibTransId="{ECE6A784-7F39-4366-B2BB-BDEA9925412F}"/>
    <dgm:cxn modelId="{68428BC6-D098-4CC2-83D7-141980894189}" srcId="{015CCE51-A7D8-4701-A9E4-EF3E81EA3B9F}" destId="{4D4E82DE-ACBC-4A54-B685-2FD4D2FB48C4}" srcOrd="7" destOrd="0" parTransId="{6022EDBF-4EF7-4B8A-95C2-587141169ADA}" sibTransId="{F123E087-BBF1-401A-90E0-24A9B0B2D1A9}"/>
    <dgm:cxn modelId="{241AC0EB-2EC1-4272-9D7C-FD618FDBE2B9}" type="presOf" srcId="{FED0C67A-5015-47F2-BB90-AA7B0494F414}" destId="{6054699F-2147-458C-B866-49D124814D2F}" srcOrd="0" destOrd="0" presId="urn:microsoft.com/office/officeart/2018/5/layout/IconLeafLabelList"/>
    <dgm:cxn modelId="{C3557CB7-35BC-4E9F-9E1C-4A3EBA0AA213}" type="presParOf" srcId="{EF72CB88-4C40-4A90-A382-76DB5ABE20F1}" destId="{88781210-9E02-4425-81E4-D9D1243D4783}" srcOrd="0" destOrd="0" presId="urn:microsoft.com/office/officeart/2018/5/layout/IconLeafLabelList"/>
    <dgm:cxn modelId="{AD052BE8-38E6-4AEE-A61C-E97301A5513D}" type="presParOf" srcId="{88781210-9E02-4425-81E4-D9D1243D4783}" destId="{A1F4CD64-EE7B-4513-A60B-5E4CD83FC9B3}" srcOrd="0" destOrd="0" presId="urn:microsoft.com/office/officeart/2018/5/layout/IconLeafLabelList"/>
    <dgm:cxn modelId="{CF79527E-2960-448C-9D68-187572A5A9B0}" type="presParOf" srcId="{88781210-9E02-4425-81E4-D9D1243D4783}" destId="{71F8928A-6BAA-432A-9AE2-1A7E368967A7}" srcOrd="1" destOrd="0" presId="urn:microsoft.com/office/officeart/2018/5/layout/IconLeafLabelList"/>
    <dgm:cxn modelId="{89A3F85F-5C19-41B5-9C85-494CFE4B61FB}" type="presParOf" srcId="{88781210-9E02-4425-81E4-D9D1243D4783}" destId="{0CC1270C-4825-4094-AD29-A3E991D8AC81}" srcOrd="2" destOrd="0" presId="urn:microsoft.com/office/officeart/2018/5/layout/IconLeafLabelList"/>
    <dgm:cxn modelId="{CECE6D4C-88E9-410B-AF49-EF7718B7C114}" type="presParOf" srcId="{88781210-9E02-4425-81E4-D9D1243D4783}" destId="{C12CA7B4-0112-4F58-BE44-31947C2EB0AF}" srcOrd="3" destOrd="0" presId="urn:microsoft.com/office/officeart/2018/5/layout/IconLeafLabelList"/>
    <dgm:cxn modelId="{39E2B721-482C-4C14-B9E6-C66FE4D53126}" type="presParOf" srcId="{EF72CB88-4C40-4A90-A382-76DB5ABE20F1}" destId="{20E45B74-A90D-4AAE-99D2-0A4F857ABEFE}" srcOrd="1" destOrd="0" presId="urn:microsoft.com/office/officeart/2018/5/layout/IconLeafLabelList"/>
    <dgm:cxn modelId="{6B718BF2-2501-4F9D-BE69-5F19B484AD4C}" type="presParOf" srcId="{EF72CB88-4C40-4A90-A382-76DB5ABE20F1}" destId="{9F872952-3E0B-40FB-86F8-2CAFA8D48E2A}" srcOrd="2" destOrd="0" presId="urn:microsoft.com/office/officeart/2018/5/layout/IconLeafLabelList"/>
    <dgm:cxn modelId="{9743FD18-EE48-41E1-997B-6A78B0CE44A1}" type="presParOf" srcId="{9F872952-3E0B-40FB-86F8-2CAFA8D48E2A}" destId="{662EFDEB-B1C4-4946-8C5D-8E4F1B8E7ED8}" srcOrd="0" destOrd="0" presId="urn:microsoft.com/office/officeart/2018/5/layout/IconLeafLabelList"/>
    <dgm:cxn modelId="{C3670857-C9EE-443E-ADF5-6DCB4E893670}" type="presParOf" srcId="{9F872952-3E0B-40FB-86F8-2CAFA8D48E2A}" destId="{2171BBA7-521E-4DA0-9073-273087A461FD}" srcOrd="1" destOrd="0" presId="urn:microsoft.com/office/officeart/2018/5/layout/IconLeafLabelList"/>
    <dgm:cxn modelId="{D26E1AB1-9D05-4956-B8A5-7AB20871DE71}" type="presParOf" srcId="{9F872952-3E0B-40FB-86F8-2CAFA8D48E2A}" destId="{44BB53AA-96DF-4DA1-BCC8-B48C46DDF666}" srcOrd="2" destOrd="0" presId="urn:microsoft.com/office/officeart/2018/5/layout/IconLeafLabelList"/>
    <dgm:cxn modelId="{E948DCDA-74D2-4D29-A9D9-B4D44E6CCD04}" type="presParOf" srcId="{9F872952-3E0B-40FB-86F8-2CAFA8D48E2A}" destId="{03C5EE88-981A-4B82-8237-E5CEBA1A1714}" srcOrd="3" destOrd="0" presId="urn:microsoft.com/office/officeart/2018/5/layout/IconLeafLabelList"/>
    <dgm:cxn modelId="{46637B29-317B-4370-A3EB-4F4CB2C21EE5}" type="presParOf" srcId="{EF72CB88-4C40-4A90-A382-76DB5ABE20F1}" destId="{3B65511A-B081-4F2A-A1F1-226486175D11}" srcOrd="3" destOrd="0" presId="urn:microsoft.com/office/officeart/2018/5/layout/IconLeafLabelList"/>
    <dgm:cxn modelId="{34BFBA1C-CDDF-4BF2-99D1-518BD5B016BC}" type="presParOf" srcId="{EF72CB88-4C40-4A90-A382-76DB5ABE20F1}" destId="{9A7A2C78-FA3E-47E9-AC38-9D773BA9849A}" srcOrd="4" destOrd="0" presId="urn:microsoft.com/office/officeart/2018/5/layout/IconLeafLabelList"/>
    <dgm:cxn modelId="{FCC000CB-A0A9-4135-9C87-4422041A0857}" type="presParOf" srcId="{9A7A2C78-FA3E-47E9-AC38-9D773BA9849A}" destId="{91E2B717-DC16-44EE-87EE-4925A71A1B1C}" srcOrd="0" destOrd="0" presId="urn:microsoft.com/office/officeart/2018/5/layout/IconLeafLabelList"/>
    <dgm:cxn modelId="{7954CD09-73BE-4DBE-92C5-DE597A059A68}" type="presParOf" srcId="{9A7A2C78-FA3E-47E9-AC38-9D773BA9849A}" destId="{84160967-4C96-40FB-897E-16C015FC5123}" srcOrd="1" destOrd="0" presId="urn:microsoft.com/office/officeart/2018/5/layout/IconLeafLabelList"/>
    <dgm:cxn modelId="{5F06FC3B-0091-4FE3-8411-FAB9C75E2AF8}" type="presParOf" srcId="{9A7A2C78-FA3E-47E9-AC38-9D773BA9849A}" destId="{36449949-1CB1-4E25-8660-72514E13D865}" srcOrd="2" destOrd="0" presId="urn:microsoft.com/office/officeart/2018/5/layout/IconLeafLabelList"/>
    <dgm:cxn modelId="{620D7B90-6ED5-4786-8096-FBA8DA410679}" type="presParOf" srcId="{9A7A2C78-FA3E-47E9-AC38-9D773BA9849A}" destId="{3A18C6A0-7F8A-4B58-8B39-E054DF2252B0}" srcOrd="3" destOrd="0" presId="urn:microsoft.com/office/officeart/2018/5/layout/IconLeafLabelList"/>
    <dgm:cxn modelId="{DF1B4627-928E-4BC7-AB9C-BFF56366969A}" type="presParOf" srcId="{EF72CB88-4C40-4A90-A382-76DB5ABE20F1}" destId="{EDEC60C5-9E20-451D-980D-198673C5E154}" srcOrd="5" destOrd="0" presId="urn:microsoft.com/office/officeart/2018/5/layout/IconLeafLabelList"/>
    <dgm:cxn modelId="{61D3F208-CFD5-42E8-B456-8DB2F8491595}" type="presParOf" srcId="{EF72CB88-4C40-4A90-A382-76DB5ABE20F1}" destId="{69FC379E-D397-425A-BEE2-1F9B81D51C32}" srcOrd="6" destOrd="0" presId="urn:microsoft.com/office/officeart/2018/5/layout/IconLeafLabelList"/>
    <dgm:cxn modelId="{CA1D5204-E934-4ACA-9FD0-F8DA8ED41521}" type="presParOf" srcId="{69FC379E-D397-425A-BEE2-1F9B81D51C32}" destId="{080A6017-75D5-431F-A4FE-7E6279286985}" srcOrd="0" destOrd="0" presId="urn:microsoft.com/office/officeart/2018/5/layout/IconLeafLabelList"/>
    <dgm:cxn modelId="{A6BE6B76-026F-42E8-802A-A9C11A74C3E4}" type="presParOf" srcId="{69FC379E-D397-425A-BEE2-1F9B81D51C32}" destId="{8EE35A63-231A-439E-A3BE-713A4298482D}" srcOrd="1" destOrd="0" presId="urn:microsoft.com/office/officeart/2018/5/layout/IconLeafLabelList"/>
    <dgm:cxn modelId="{2F7BAC11-6E7A-45D8-9A27-42A3EC297E4F}" type="presParOf" srcId="{69FC379E-D397-425A-BEE2-1F9B81D51C32}" destId="{D4119F85-9A14-4051-A05B-14491E09945B}" srcOrd="2" destOrd="0" presId="urn:microsoft.com/office/officeart/2018/5/layout/IconLeafLabelList"/>
    <dgm:cxn modelId="{A06548FF-AFC0-4591-BC2A-FEA4D2D70294}" type="presParOf" srcId="{69FC379E-D397-425A-BEE2-1F9B81D51C32}" destId="{714A3955-6F08-48B4-B1A1-B3178F02A9F5}" srcOrd="3" destOrd="0" presId="urn:microsoft.com/office/officeart/2018/5/layout/IconLeafLabelList"/>
    <dgm:cxn modelId="{DED4C473-549A-4B84-9013-2F101702CBAD}" type="presParOf" srcId="{EF72CB88-4C40-4A90-A382-76DB5ABE20F1}" destId="{ACE8DE21-4131-40FD-B4F2-D6D080EE7EE9}" srcOrd="7" destOrd="0" presId="urn:microsoft.com/office/officeart/2018/5/layout/IconLeafLabelList"/>
    <dgm:cxn modelId="{2377C87B-51F9-4AF0-A313-BAC6C3F818D3}" type="presParOf" srcId="{EF72CB88-4C40-4A90-A382-76DB5ABE20F1}" destId="{607077A6-E362-4547-B928-A6C2BD18BF19}" srcOrd="8" destOrd="0" presId="urn:microsoft.com/office/officeart/2018/5/layout/IconLeafLabelList"/>
    <dgm:cxn modelId="{E3C1EFD6-F388-4E6A-8E8D-19A85A022085}" type="presParOf" srcId="{607077A6-E362-4547-B928-A6C2BD18BF19}" destId="{A27F2F88-CDA4-4CEA-886C-B662B832C9E8}" srcOrd="0" destOrd="0" presId="urn:microsoft.com/office/officeart/2018/5/layout/IconLeafLabelList"/>
    <dgm:cxn modelId="{839E827F-498E-4A43-B228-DCD592DE2D72}" type="presParOf" srcId="{607077A6-E362-4547-B928-A6C2BD18BF19}" destId="{5D52C723-FE53-4A15-9935-70F4DB6CC6D6}" srcOrd="1" destOrd="0" presId="urn:microsoft.com/office/officeart/2018/5/layout/IconLeafLabelList"/>
    <dgm:cxn modelId="{EF7A0889-BDFA-4941-B6BD-D5A7B711051D}" type="presParOf" srcId="{607077A6-E362-4547-B928-A6C2BD18BF19}" destId="{84E54EED-4C80-4F1C-BF70-DED52CCD34A8}" srcOrd="2" destOrd="0" presId="urn:microsoft.com/office/officeart/2018/5/layout/IconLeafLabelList"/>
    <dgm:cxn modelId="{EFBB1D75-AC7E-4B01-AAEC-EE8523812975}" type="presParOf" srcId="{607077A6-E362-4547-B928-A6C2BD18BF19}" destId="{6054699F-2147-458C-B866-49D124814D2F}" srcOrd="3" destOrd="0" presId="urn:microsoft.com/office/officeart/2018/5/layout/IconLeafLabelList"/>
    <dgm:cxn modelId="{7BB9393F-85DB-44E3-843E-5C43BAA1AAE9}" type="presParOf" srcId="{EF72CB88-4C40-4A90-A382-76DB5ABE20F1}" destId="{DF095928-4C28-4C60-AC3A-6BA333A8C6FA}" srcOrd="9" destOrd="0" presId="urn:microsoft.com/office/officeart/2018/5/layout/IconLeafLabelList"/>
    <dgm:cxn modelId="{B563A257-DC97-4FDF-AB5F-2E90AB7473DF}" type="presParOf" srcId="{EF72CB88-4C40-4A90-A382-76DB5ABE20F1}" destId="{8F848866-545B-41E4-954D-215A55B1EDA4}" srcOrd="10" destOrd="0" presId="urn:microsoft.com/office/officeart/2018/5/layout/IconLeafLabelList"/>
    <dgm:cxn modelId="{DF6BBF5F-A86F-415C-9900-FA25117801A7}" type="presParOf" srcId="{8F848866-545B-41E4-954D-215A55B1EDA4}" destId="{587248C1-1B11-444A-B227-A08A8E329B2E}" srcOrd="0" destOrd="0" presId="urn:microsoft.com/office/officeart/2018/5/layout/IconLeafLabelList"/>
    <dgm:cxn modelId="{D6F9228C-64E8-4EA6-BA67-34D70EE4CFDE}" type="presParOf" srcId="{8F848866-545B-41E4-954D-215A55B1EDA4}" destId="{798F0C1E-C9D8-427B-9F17-35D9BDB30CD9}" srcOrd="1" destOrd="0" presId="urn:microsoft.com/office/officeart/2018/5/layout/IconLeafLabelList"/>
    <dgm:cxn modelId="{4A70B945-9A91-464F-B388-0D0585BDA9EA}" type="presParOf" srcId="{8F848866-545B-41E4-954D-215A55B1EDA4}" destId="{8FC54E2B-F4F2-4355-8942-2E6B22CD7678}" srcOrd="2" destOrd="0" presId="urn:microsoft.com/office/officeart/2018/5/layout/IconLeafLabelList"/>
    <dgm:cxn modelId="{F57AC076-A069-4B24-ABE0-A96C1F8A6FD8}" type="presParOf" srcId="{8F848866-545B-41E4-954D-215A55B1EDA4}" destId="{A62E70E1-CBB7-46D4-947F-F12B31499CA8}" srcOrd="3" destOrd="0" presId="urn:microsoft.com/office/officeart/2018/5/layout/IconLeafLabelList"/>
    <dgm:cxn modelId="{D1C29376-DF2C-4291-8C92-3120F1D048F9}" type="presParOf" srcId="{EF72CB88-4C40-4A90-A382-76DB5ABE20F1}" destId="{9689D717-F7E6-4692-AA54-E10931B0A110}" srcOrd="11" destOrd="0" presId="urn:microsoft.com/office/officeart/2018/5/layout/IconLeafLabelList"/>
    <dgm:cxn modelId="{7970F22D-752C-4E94-ABCC-0A95C00BC789}" type="presParOf" srcId="{EF72CB88-4C40-4A90-A382-76DB5ABE20F1}" destId="{DDF0F5E4-81F1-44BB-BE4F-D8424AFD9F08}" srcOrd="12" destOrd="0" presId="urn:microsoft.com/office/officeart/2018/5/layout/IconLeafLabelList"/>
    <dgm:cxn modelId="{4D5E51E0-11C4-47CC-99CB-9AD987D622DA}" type="presParOf" srcId="{DDF0F5E4-81F1-44BB-BE4F-D8424AFD9F08}" destId="{726310CB-7044-4BCF-84D1-BB3D60DEF85F}" srcOrd="0" destOrd="0" presId="urn:microsoft.com/office/officeart/2018/5/layout/IconLeafLabelList"/>
    <dgm:cxn modelId="{1FC5B24B-CC84-4576-B1B4-9DE95FAFBCC0}" type="presParOf" srcId="{DDF0F5E4-81F1-44BB-BE4F-D8424AFD9F08}" destId="{26449E13-DC2E-437E-8FDE-179707E373CB}" srcOrd="1" destOrd="0" presId="urn:microsoft.com/office/officeart/2018/5/layout/IconLeafLabelList"/>
    <dgm:cxn modelId="{05EBE11D-21B4-426B-BC0E-952BEA31134B}" type="presParOf" srcId="{DDF0F5E4-81F1-44BB-BE4F-D8424AFD9F08}" destId="{37CA93D1-050C-4A20-A607-A45255C4FDEB}" srcOrd="2" destOrd="0" presId="urn:microsoft.com/office/officeart/2018/5/layout/IconLeafLabelList"/>
    <dgm:cxn modelId="{9F0B05FB-F505-4ABC-9488-E7F924C222DF}" type="presParOf" srcId="{DDF0F5E4-81F1-44BB-BE4F-D8424AFD9F08}" destId="{9B8E0C43-EA49-4BB5-BD09-7696A2FFEB03}" srcOrd="3" destOrd="0" presId="urn:microsoft.com/office/officeart/2018/5/layout/IconLeafLabelList"/>
    <dgm:cxn modelId="{AA257C78-9EB3-41FD-8DEF-D86CE20012C4}" type="presParOf" srcId="{EF72CB88-4C40-4A90-A382-76DB5ABE20F1}" destId="{F3339EB7-FF4A-462C-9942-FD18169696F0}" srcOrd="13" destOrd="0" presId="urn:microsoft.com/office/officeart/2018/5/layout/IconLeafLabelList"/>
    <dgm:cxn modelId="{99CAB46B-AC3B-41DF-B8FC-4CB2043FFED7}" type="presParOf" srcId="{EF72CB88-4C40-4A90-A382-76DB5ABE20F1}" destId="{BA7C9DE9-58FF-4863-B607-7A8FF59A5F85}" srcOrd="14" destOrd="0" presId="urn:microsoft.com/office/officeart/2018/5/layout/IconLeafLabelList"/>
    <dgm:cxn modelId="{3C2659B8-7183-41B8-8F8D-0F441EB7C7D6}" type="presParOf" srcId="{BA7C9DE9-58FF-4863-B607-7A8FF59A5F85}" destId="{6FFE86A3-C9D6-4B1F-8175-FD00DD4F8FC7}" srcOrd="0" destOrd="0" presId="urn:microsoft.com/office/officeart/2018/5/layout/IconLeafLabelList"/>
    <dgm:cxn modelId="{CD28BF28-BDA5-4C20-8DCD-A410BE8A0DDC}" type="presParOf" srcId="{BA7C9DE9-58FF-4863-B607-7A8FF59A5F85}" destId="{8E82E7CE-8946-4B3A-AC36-03B72AAC3CAF}" srcOrd="1" destOrd="0" presId="urn:microsoft.com/office/officeart/2018/5/layout/IconLeafLabelList"/>
    <dgm:cxn modelId="{1E07104F-5390-46AC-A2C5-82D78FB91388}" type="presParOf" srcId="{BA7C9DE9-58FF-4863-B607-7A8FF59A5F85}" destId="{1DFB3CC5-D872-4C86-9C9D-2F2BE9846705}" srcOrd="2" destOrd="0" presId="urn:microsoft.com/office/officeart/2018/5/layout/IconLeafLabelList"/>
    <dgm:cxn modelId="{592A2519-5A3B-4C33-86FF-08214A2055D3}" type="presParOf" srcId="{BA7C9DE9-58FF-4863-B607-7A8FF59A5F85}" destId="{3DBA0B3C-45CE-45C6-99E5-E94DDBF1398E}" srcOrd="3" destOrd="0" presId="urn:microsoft.com/office/officeart/2018/5/layout/IconLeafLabel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4CD64-EE7B-4513-A60B-5E4CD83FC9B3}">
      <dsp:nvSpPr>
        <dsp:cNvPr id="0" name=""/>
        <dsp:cNvSpPr/>
      </dsp:nvSpPr>
      <dsp:spPr>
        <a:xfrm>
          <a:off x="2172736" y="2328033"/>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8928A-6BAA-432A-9AE2-1A7E368967A7}">
      <dsp:nvSpPr>
        <dsp:cNvPr id="0" name=""/>
        <dsp:cNvSpPr/>
      </dsp:nvSpPr>
      <dsp:spPr>
        <a:xfrm>
          <a:off x="2377484" y="2532780"/>
          <a:ext cx="551250" cy="55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CA7B4-0112-4F58-BE44-31947C2EB0AF}">
      <dsp:nvSpPr>
        <dsp:cNvPr id="0" name=""/>
        <dsp:cNvSpPr/>
      </dsp:nvSpPr>
      <dsp:spPr>
        <a:xfrm>
          <a:off x="1865605" y="3546886"/>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dirty="0"/>
            <a:t>Schema-Aware</a:t>
          </a:r>
          <a:endParaRPr lang="en-US" sz="1400" kern="1200" dirty="0"/>
        </a:p>
      </dsp:txBody>
      <dsp:txXfrm>
        <a:off x="1865605" y="3546886"/>
        <a:ext cx="1575000" cy="630000"/>
      </dsp:txXfrm>
    </dsp:sp>
    <dsp:sp modelId="{662EFDEB-B1C4-4946-8C5D-8E4F1B8E7ED8}">
      <dsp:nvSpPr>
        <dsp:cNvPr id="0" name=""/>
        <dsp:cNvSpPr/>
      </dsp:nvSpPr>
      <dsp:spPr>
        <a:xfrm>
          <a:off x="2216594" y="1567"/>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1BBA7-521E-4DA0-9073-273087A461FD}">
      <dsp:nvSpPr>
        <dsp:cNvPr id="0" name=""/>
        <dsp:cNvSpPr/>
      </dsp:nvSpPr>
      <dsp:spPr>
        <a:xfrm>
          <a:off x="2421344" y="206317"/>
          <a:ext cx="551250" cy="5512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C5EE88-981A-4B82-8237-E5CEBA1A1714}">
      <dsp:nvSpPr>
        <dsp:cNvPr id="0" name=""/>
        <dsp:cNvSpPr/>
      </dsp:nvSpPr>
      <dsp:spPr>
        <a:xfrm>
          <a:off x="1909469" y="126156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WOQL Query Language</a:t>
          </a:r>
          <a:endParaRPr lang="en-US" sz="1400" kern="1200"/>
        </a:p>
      </dsp:txBody>
      <dsp:txXfrm>
        <a:off x="1909469" y="1261567"/>
        <a:ext cx="1575000" cy="630000"/>
      </dsp:txXfrm>
    </dsp:sp>
    <dsp:sp modelId="{91E2B717-DC16-44EE-87EE-4925A71A1B1C}">
      <dsp:nvSpPr>
        <dsp:cNvPr id="0" name=""/>
        <dsp:cNvSpPr/>
      </dsp:nvSpPr>
      <dsp:spPr>
        <a:xfrm>
          <a:off x="4067219" y="1567"/>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60967-4C96-40FB-897E-16C015FC5123}">
      <dsp:nvSpPr>
        <dsp:cNvPr id="0" name=""/>
        <dsp:cNvSpPr/>
      </dsp:nvSpPr>
      <dsp:spPr>
        <a:xfrm>
          <a:off x="4271969" y="206317"/>
          <a:ext cx="551250" cy="55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18C6A0-7F8A-4B58-8B39-E054DF2252B0}">
      <dsp:nvSpPr>
        <dsp:cNvPr id="0" name=""/>
        <dsp:cNvSpPr/>
      </dsp:nvSpPr>
      <dsp:spPr>
        <a:xfrm>
          <a:off x="3760094" y="126156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Graph Database</a:t>
          </a:r>
          <a:endParaRPr lang="en-US" sz="1400" kern="1200"/>
        </a:p>
      </dsp:txBody>
      <dsp:txXfrm>
        <a:off x="3760094" y="1261567"/>
        <a:ext cx="1575000" cy="630000"/>
      </dsp:txXfrm>
    </dsp:sp>
    <dsp:sp modelId="{080A6017-75D5-431F-A4FE-7E6279286985}">
      <dsp:nvSpPr>
        <dsp:cNvPr id="0" name=""/>
        <dsp:cNvSpPr/>
      </dsp:nvSpPr>
      <dsp:spPr>
        <a:xfrm>
          <a:off x="5917844" y="1567"/>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35A63-231A-439E-A3BE-713A4298482D}">
      <dsp:nvSpPr>
        <dsp:cNvPr id="0" name=""/>
        <dsp:cNvSpPr/>
      </dsp:nvSpPr>
      <dsp:spPr>
        <a:xfrm>
          <a:off x="6122594" y="206317"/>
          <a:ext cx="551250" cy="55125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A3955-6F08-48B4-B1A1-B3178F02A9F5}">
      <dsp:nvSpPr>
        <dsp:cNvPr id="0" name=""/>
        <dsp:cNvSpPr/>
      </dsp:nvSpPr>
      <dsp:spPr>
        <a:xfrm>
          <a:off x="5610719" y="126156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Open-Source</a:t>
          </a:r>
          <a:endParaRPr lang="en-US" sz="1400" kern="1200"/>
        </a:p>
      </dsp:txBody>
      <dsp:txXfrm>
        <a:off x="5610719" y="1261567"/>
        <a:ext cx="1575000" cy="630000"/>
      </dsp:txXfrm>
    </dsp:sp>
    <dsp:sp modelId="{A27F2F88-CDA4-4CEA-886C-B662B832C9E8}">
      <dsp:nvSpPr>
        <dsp:cNvPr id="0" name=""/>
        <dsp:cNvSpPr/>
      </dsp:nvSpPr>
      <dsp:spPr>
        <a:xfrm>
          <a:off x="7768469" y="1567"/>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52C723-FE53-4A15-9935-70F4DB6CC6D6}">
      <dsp:nvSpPr>
        <dsp:cNvPr id="0" name=""/>
        <dsp:cNvSpPr/>
      </dsp:nvSpPr>
      <dsp:spPr>
        <a:xfrm>
          <a:off x="7973219" y="206317"/>
          <a:ext cx="551250" cy="55125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54699F-2147-458C-B866-49D124814D2F}">
      <dsp:nvSpPr>
        <dsp:cNvPr id="0" name=""/>
        <dsp:cNvSpPr/>
      </dsp:nvSpPr>
      <dsp:spPr>
        <a:xfrm>
          <a:off x="7461344" y="126156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Scalability</a:t>
          </a:r>
          <a:endParaRPr lang="en-US" sz="1400" kern="1200"/>
        </a:p>
      </dsp:txBody>
      <dsp:txXfrm>
        <a:off x="7461344" y="1261567"/>
        <a:ext cx="1575000" cy="630000"/>
      </dsp:txXfrm>
    </dsp:sp>
    <dsp:sp modelId="{587248C1-1B11-444A-B227-A08A8E329B2E}">
      <dsp:nvSpPr>
        <dsp:cNvPr id="0" name=""/>
        <dsp:cNvSpPr/>
      </dsp:nvSpPr>
      <dsp:spPr>
        <a:xfrm>
          <a:off x="7702157" y="2260022"/>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F0C1E-C9D8-427B-9F17-35D9BDB30CD9}">
      <dsp:nvSpPr>
        <dsp:cNvPr id="0" name=""/>
        <dsp:cNvSpPr/>
      </dsp:nvSpPr>
      <dsp:spPr>
        <a:xfrm>
          <a:off x="7906910" y="2464778"/>
          <a:ext cx="551250" cy="5512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E70E1-CBB7-46D4-947F-F12B31499CA8}">
      <dsp:nvSpPr>
        <dsp:cNvPr id="0" name=""/>
        <dsp:cNvSpPr/>
      </dsp:nvSpPr>
      <dsp:spPr>
        <a:xfrm>
          <a:off x="7395036" y="3520023"/>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dirty="0"/>
            <a:t>Document and Relational</a:t>
          </a:r>
          <a:endParaRPr lang="en-US" sz="1400" kern="1200" dirty="0"/>
        </a:p>
      </dsp:txBody>
      <dsp:txXfrm>
        <a:off x="7395036" y="3520023"/>
        <a:ext cx="1575000" cy="630000"/>
      </dsp:txXfrm>
    </dsp:sp>
    <dsp:sp modelId="{726310CB-7044-4BCF-84D1-BB3D60DEF85F}">
      <dsp:nvSpPr>
        <dsp:cNvPr id="0" name=""/>
        <dsp:cNvSpPr/>
      </dsp:nvSpPr>
      <dsp:spPr>
        <a:xfrm>
          <a:off x="4067219" y="2285318"/>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49E13-DC2E-437E-8FDE-179707E373CB}">
      <dsp:nvSpPr>
        <dsp:cNvPr id="0" name=""/>
        <dsp:cNvSpPr/>
      </dsp:nvSpPr>
      <dsp:spPr>
        <a:xfrm>
          <a:off x="4271969" y="2490068"/>
          <a:ext cx="551250" cy="55125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8E0C43-EA49-4BB5-BD09-7696A2FFEB03}">
      <dsp:nvSpPr>
        <dsp:cNvPr id="0" name=""/>
        <dsp:cNvSpPr/>
      </dsp:nvSpPr>
      <dsp:spPr>
        <a:xfrm>
          <a:off x="3760094" y="3545318"/>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CH" sz="1400" kern="1200"/>
            <a:t>Version Control</a:t>
          </a:r>
          <a:endParaRPr lang="en-US" sz="1400" kern="1200"/>
        </a:p>
      </dsp:txBody>
      <dsp:txXfrm>
        <a:off x="3760094" y="3545318"/>
        <a:ext cx="1575000" cy="630000"/>
      </dsp:txXfrm>
    </dsp:sp>
    <dsp:sp modelId="{6FFE86A3-C9D6-4B1F-8175-FD00DD4F8FC7}">
      <dsp:nvSpPr>
        <dsp:cNvPr id="0" name=""/>
        <dsp:cNvSpPr/>
      </dsp:nvSpPr>
      <dsp:spPr>
        <a:xfrm>
          <a:off x="5917844" y="2285318"/>
          <a:ext cx="960750" cy="960750"/>
        </a:xfrm>
        <a:prstGeom prst="round2DiagRect">
          <a:avLst>
            <a:gd name="adj1" fmla="val 29727"/>
            <a:gd name="adj2" fmla="val 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2E7CE-8946-4B3A-AC36-03B72AAC3CAF}">
      <dsp:nvSpPr>
        <dsp:cNvPr id="0" name=""/>
        <dsp:cNvSpPr/>
      </dsp:nvSpPr>
      <dsp:spPr>
        <a:xfrm>
          <a:off x="6122594" y="2490068"/>
          <a:ext cx="551250" cy="55125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A0B3C-45CE-45C6-99E5-E94DDBF1398E}">
      <dsp:nvSpPr>
        <dsp:cNvPr id="0" name=""/>
        <dsp:cNvSpPr/>
      </dsp:nvSpPr>
      <dsp:spPr>
        <a:xfrm>
          <a:off x="5610719" y="3545318"/>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CH" sz="1400" kern="1200"/>
            <a:t>Collaboration</a:t>
          </a:r>
          <a:endParaRPr lang="en-US" sz="1400" kern="1200"/>
        </a:p>
      </dsp:txBody>
      <dsp:txXfrm>
        <a:off x="5610719" y="3545318"/>
        <a:ext cx="1575000" cy="63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6359B-9577-4606-B4CD-1AF9B65706B8}" type="datetimeFigureOut">
              <a:rPr lang="de-CH" smtClean="0"/>
              <a:t>28.02.2023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EB5AE-BE5A-4AF0-AFC7-81D3508907CE}" type="slidenum">
              <a:rPr lang="de-CH" smtClean="0"/>
              <a:t>‹Nr.›</a:t>
            </a:fld>
            <a:endParaRPr lang="de-CH"/>
          </a:p>
        </p:txBody>
      </p:sp>
    </p:spTree>
    <p:extLst>
      <p:ext uri="{BB962C8B-B14F-4D97-AF65-F5344CB8AC3E}">
        <p14:creationId xmlns:p14="http://schemas.microsoft.com/office/powerpoint/2010/main" val="987542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127EB5AE-BE5A-4AF0-AFC7-81D3508907CE}" type="slidenum">
              <a:rPr lang="de-CH" smtClean="0"/>
              <a:t>1</a:t>
            </a:fld>
            <a:endParaRPr lang="de-CH"/>
          </a:p>
        </p:txBody>
      </p:sp>
    </p:spTree>
    <p:extLst>
      <p:ext uri="{BB962C8B-B14F-4D97-AF65-F5344CB8AC3E}">
        <p14:creationId xmlns:p14="http://schemas.microsoft.com/office/powerpoint/2010/main" val="149043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a:cs typeface="Calibri" panose="020F0502020204030204"/>
              </a:rPr>
              <a:t>   </a:t>
            </a:r>
          </a:p>
        </p:txBody>
      </p:sp>
      <p:sp>
        <p:nvSpPr>
          <p:cNvPr id="4" name="Foliennummernplatzhalter 3"/>
          <p:cNvSpPr>
            <a:spLocks noGrp="1"/>
          </p:cNvSpPr>
          <p:nvPr>
            <p:ph type="sldNum" sz="quarter" idx="5"/>
          </p:nvPr>
        </p:nvSpPr>
        <p:spPr/>
        <p:txBody>
          <a:bodyPr/>
          <a:lstStyle/>
          <a:p>
            <a:fld id="{127EB5AE-BE5A-4AF0-AFC7-81D3508907CE}" type="slidenum">
              <a:rPr lang="de-CH" smtClean="0"/>
              <a:t>10</a:t>
            </a:fld>
            <a:endParaRPr lang="de-CH"/>
          </a:p>
        </p:txBody>
      </p:sp>
    </p:spTree>
    <p:extLst>
      <p:ext uri="{BB962C8B-B14F-4D97-AF65-F5344CB8AC3E}">
        <p14:creationId xmlns:p14="http://schemas.microsoft.com/office/powerpoint/2010/main" val="179435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27EB5AE-BE5A-4AF0-AFC7-81D3508907CE}" type="slidenum">
              <a:rPr lang="de-CH" smtClean="0"/>
              <a:t>11</a:t>
            </a:fld>
            <a:endParaRPr lang="de-CH"/>
          </a:p>
        </p:txBody>
      </p:sp>
    </p:spTree>
    <p:extLst>
      <p:ext uri="{BB962C8B-B14F-4D97-AF65-F5344CB8AC3E}">
        <p14:creationId xmlns:p14="http://schemas.microsoft.com/office/powerpoint/2010/main" val="6448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a:cs typeface="Calibri" panose="020F0502020204030204"/>
              </a:rPr>
              <a:t>   </a:t>
            </a:r>
          </a:p>
        </p:txBody>
      </p:sp>
      <p:sp>
        <p:nvSpPr>
          <p:cNvPr id="4" name="Foliennummernplatzhalter 3"/>
          <p:cNvSpPr>
            <a:spLocks noGrp="1"/>
          </p:cNvSpPr>
          <p:nvPr>
            <p:ph type="sldNum" sz="quarter" idx="5"/>
          </p:nvPr>
        </p:nvSpPr>
        <p:spPr/>
        <p:txBody>
          <a:bodyPr/>
          <a:lstStyle/>
          <a:p>
            <a:fld id="{127EB5AE-BE5A-4AF0-AFC7-81D3508907CE}" type="slidenum">
              <a:rPr lang="de-CH" smtClean="0"/>
              <a:t>2</a:t>
            </a:fld>
            <a:endParaRPr lang="de-CH"/>
          </a:p>
        </p:txBody>
      </p:sp>
    </p:spTree>
    <p:extLst>
      <p:ext uri="{BB962C8B-B14F-4D97-AF65-F5344CB8AC3E}">
        <p14:creationId xmlns:p14="http://schemas.microsoft.com/office/powerpoint/2010/main" val="263197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a:cs typeface="Calibri" panose="020F0502020204030204"/>
              </a:rPr>
              <a:t>     </a:t>
            </a:r>
          </a:p>
        </p:txBody>
      </p:sp>
      <p:sp>
        <p:nvSpPr>
          <p:cNvPr id="4" name="Foliennummernplatzhalter 3"/>
          <p:cNvSpPr>
            <a:spLocks noGrp="1"/>
          </p:cNvSpPr>
          <p:nvPr>
            <p:ph type="sldNum" sz="quarter" idx="5"/>
          </p:nvPr>
        </p:nvSpPr>
        <p:spPr/>
        <p:txBody>
          <a:bodyPr/>
          <a:lstStyle/>
          <a:p>
            <a:fld id="{127EB5AE-BE5A-4AF0-AFC7-81D3508907CE}" type="slidenum">
              <a:rPr lang="de-CH" smtClean="0"/>
              <a:t>3</a:t>
            </a:fld>
            <a:endParaRPr lang="de-CH"/>
          </a:p>
        </p:txBody>
      </p:sp>
    </p:spTree>
    <p:extLst>
      <p:ext uri="{BB962C8B-B14F-4D97-AF65-F5344CB8AC3E}">
        <p14:creationId xmlns:p14="http://schemas.microsoft.com/office/powerpoint/2010/main" val="197559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D1D5DB"/>
                </a:solidFill>
                <a:effectLst/>
                <a:latin typeface="Söhne"/>
              </a:rPr>
              <a:t>Query Language: </a:t>
            </a:r>
            <a:r>
              <a:rPr lang="en-GB" b="0" i="0" dirty="0" err="1">
                <a:solidFill>
                  <a:srgbClr val="D1D5DB"/>
                </a:solidFill>
                <a:effectLst/>
                <a:latin typeface="Söhne"/>
              </a:rPr>
              <a:t>TerminusDB</a:t>
            </a:r>
            <a:r>
              <a:rPr lang="en-GB" b="0" i="0" dirty="0">
                <a:solidFill>
                  <a:srgbClr val="D1D5DB"/>
                </a:solidFill>
                <a:effectLst/>
                <a:latin typeface="Söhne"/>
              </a:rPr>
              <a:t> uses a query language called WOQL (Web Object Query Language) that is designed specifically for working with graph data. It is a declarative language that provides a high level of expressivity, allowing complex queries to be written with relatively simple syntax.</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D1D5DB"/>
                </a:solidFill>
                <a:effectLst/>
                <a:latin typeface="Söhne"/>
              </a:rPr>
              <a:t>Graph Database: </a:t>
            </a:r>
            <a:r>
              <a:rPr lang="en-GB" b="0" i="0" dirty="0" err="1">
                <a:solidFill>
                  <a:srgbClr val="D1D5DB"/>
                </a:solidFill>
                <a:effectLst/>
                <a:latin typeface="Söhne"/>
              </a:rPr>
              <a:t>TerminusDB</a:t>
            </a:r>
            <a:r>
              <a:rPr lang="en-GB" b="0" i="0" dirty="0">
                <a:solidFill>
                  <a:srgbClr val="D1D5DB"/>
                </a:solidFill>
                <a:effectLst/>
                <a:latin typeface="Söhne"/>
              </a:rPr>
              <a:t> is a graph database, which means that data is stored as nodes and edges in a graph structure. This makes it well-suited for representing complex and interconnected data, and also represents the data in a more meaningful way.</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D1D5DB"/>
                </a:solidFill>
                <a:effectLst/>
                <a:latin typeface="Söhne"/>
              </a:rPr>
              <a:t>Open Source: </a:t>
            </a:r>
            <a:r>
              <a:rPr lang="en-GB" b="0" i="0" dirty="0" err="1">
                <a:solidFill>
                  <a:srgbClr val="D1D5DB"/>
                </a:solidFill>
                <a:effectLst/>
                <a:latin typeface="Söhne"/>
              </a:rPr>
              <a:t>TerminusDB</a:t>
            </a:r>
            <a:r>
              <a:rPr lang="en-GB" b="0" i="0" dirty="0">
                <a:solidFill>
                  <a:srgbClr val="D1D5DB"/>
                </a:solidFill>
                <a:effectLst/>
                <a:latin typeface="Söhne"/>
              </a:rPr>
              <a:t> is an open source project, which means that it is free to use, modify, and distribute. This makes it an attractive option for developers who want to avoid vendor lock-in and have greater control over their database.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D1D5DB"/>
                </a:solidFill>
                <a:effectLst/>
                <a:latin typeface="Söhne"/>
              </a:rPr>
              <a:t>Scalability: </a:t>
            </a:r>
            <a:r>
              <a:rPr lang="en-GB" b="0" i="0" dirty="0" err="1">
                <a:solidFill>
                  <a:srgbClr val="D1D5DB"/>
                </a:solidFill>
                <a:effectLst/>
                <a:latin typeface="Söhne"/>
              </a:rPr>
              <a:t>TerminusDB</a:t>
            </a:r>
            <a:r>
              <a:rPr lang="en-GB" b="0" i="0" dirty="0">
                <a:solidFill>
                  <a:srgbClr val="D1D5DB"/>
                </a:solidFill>
                <a:effectLst/>
                <a:latin typeface="Söhne"/>
              </a:rPr>
              <a:t> is designed to be horizontally scalable, which means that it can scale to handle large volumes of data and high traffic loads. It can also be used in a distributed architecture, enabling data to be stored and processed across multiple nodes.</a:t>
            </a:r>
          </a:p>
          <a:p>
            <a:pPr algn="l">
              <a:buFont typeface="+mj-lt"/>
              <a:buNone/>
            </a:pPr>
            <a:endParaRPr lang="en-GB" b="0" i="0" dirty="0">
              <a:solidFill>
                <a:srgbClr val="D1D5DB"/>
              </a:solidFill>
              <a:effectLst/>
              <a:latin typeface="Söhne"/>
            </a:endParaRPr>
          </a:p>
          <a:p>
            <a:pPr algn="l">
              <a:buFont typeface="+mj-lt"/>
              <a:buNone/>
            </a:pPr>
            <a:r>
              <a:rPr lang="en-GB" b="0" i="0" dirty="0">
                <a:solidFill>
                  <a:srgbClr val="D1D5DB"/>
                </a:solidFill>
                <a:effectLst/>
                <a:latin typeface="Söhne"/>
              </a:rPr>
              <a:t>Schema-Aware: </a:t>
            </a:r>
            <a:r>
              <a:rPr lang="en-GB" b="0" i="0" dirty="0" err="1">
                <a:solidFill>
                  <a:srgbClr val="D1D5DB"/>
                </a:solidFill>
                <a:effectLst/>
                <a:latin typeface="Söhne"/>
              </a:rPr>
              <a:t>TerminusDB</a:t>
            </a:r>
            <a:r>
              <a:rPr lang="en-GB" b="0" i="0" dirty="0">
                <a:solidFill>
                  <a:srgbClr val="D1D5DB"/>
                </a:solidFill>
                <a:effectLst/>
                <a:latin typeface="Söhne"/>
              </a:rPr>
              <a:t> is a schema-aware database, which means that the database schema is defined as a graph schema and can be versioned, shared and managed just like data. It enables developers to reason about data in a structured way, providing a powerful mechanism for data governance, provenance, and collaboration.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D1D5DB"/>
                </a:solidFill>
                <a:effectLst/>
                <a:latin typeface="Söhne"/>
              </a:rPr>
              <a:t>Integrated: </a:t>
            </a:r>
            <a:r>
              <a:rPr lang="en-GB" b="0" i="0" dirty="0" err="1">
                <a:solidFill>
                  <a:srgbClr val="D1D5DB"/>
                </a:solidFill>
                <a:effectLst/>
                <a:latin typeface="Söhne"/>
              </a:rPr>
              <a:t>TerminusDB</a:t>
            </a:r>
            <a:r>
              <a:rPr lang="en-GB" b="0" i="0" dirty="0">
                <a:solidFill>
                  <a:srgbClr val="D1D5DB"/>
                </a:solidFill>
                <a:effectLst/>
                <a:latin typeface="Söhne"/>
              </a:rPr>
              <a:t> is natively integrated with Git through a feature called </a:t>
            </a:r>
            <a:r>
              <a:rPr lang="en-GB" b="0" i="0" dirty="0" err="1">
                <a:solidFill>
                  <a:srgbClr val="D1D5DB"/>
                </a:solidFill>
                <a:effectLst/>
                <a:latin typeface="Söhne"/>
              </a:rPr>
              <a:t>TerminusHub</a:t>
            </a:r>
            <a:r>
              <a:rPr lang="en-GB" b="0" i="0" dirty="0">
                <a:solidFill>
                  <a:srgbClr val="D1D5DB"/>
                </a:solidFill>
                <a:effectLst/>
                <a:latin typeface="Söhne"/>
              </a:rPr>
              <a:t>, enabling version control and collaboration for both data and schema. This id </a:t>
            </a:r>
          </a:p>
          <a:p>
            <a:pPr algn="l">
              <a:buFont typeface="+mj-lt"/>
              <a:buNone/>
            </a:pPr>
            <a:endParaRPr lang="en-GB" b="0" i="0" dirty="0">
              <a:solidFill>
                <a:srgbClr val="D1D5DB"/>
              </a:solidFill>
              <a:effectLst/>
              <a:latin typeface="Söhne"/>
            </a:endParaRPr>
          </a:p>
          <a:p>
            <a:pPr algn="l">
              <a:buFont typeface="+mj-lt"/>
              <a:buNone/>
            </a:pPr>
            <a:r>
              <a:rPr lang="en-GB" b="0" i="0" dirty="0">
                <a:solidFill>
                  <a:srgbClr val="D1D5DB"/>
                </a:solidFill>
                <a:effectLst/>
                <a:latin typeface="Söhne"/>
              </a:rPr>
              <a:t>Document and Relational: </a:t>
            </a:r>
            <a:r>
              <a:rPr lang="en-GB" b="0" i="0" dirty="0" err="1">
                <a:solidFill>
                  <a:srgbClr val="D1D5DB"/>
                </a:solidFill>
                <a:effectLst/>
                <a:latin typeface="Söhne"/>
              </a:rPr>
              <a:t>TerminusDB</a:t>
            </a:r>
            <a:r>
              <a:rPr lang="en-GB" b="0" i="0" dirty="0">
                <a:solidFill>
                  <a:srgbClr val="D1D5DB"/>
                </a:solidFill>
                <a:effectLst/>
                <a:latin typeface="Söhne"/>
              </a:rPr>
              <a:t> is a multi-model database, supporting both document and relational data models. This makes it flexible and adaptable to a wide range of use cases.</a:t>
            </a:r>
          </a:p>
          <a:p>
            <a:pPr>
              <a:spcAft>
                <a:spcPts val="600"/>
              </a:spcAft>
            </a:pPr>
            <a:endParaRPr lang="de-CH" dirty="0">
              <a:cs typeface="Calibri" panose="020F0502020204030204"/>
            </a:endParaRPr>
          </a:p>
        </p:txBody>
      </p:sp>
      <p:sp>
        <p:nvSpPr>
          <p:cNvPr id="4" name="Foliennummernplatzhalter 3"/>
          <p:cNvSpPr>
            <a:spLocks noGrp="1"/>
          </p:cNvSpPr>
          <p:nvPr>
            <p:ph type="sldNum" sz="quarter" idx="5"/>
          </p:nvPr>
        </p:nvSpPr>
        <p:spPr/>
        <p:txBody>
          <a:bodyPr/>
          <a:lstStyle/>
          <a:p>
            <a:fld id="{127EB5AE-BE5A-4AF0-AFC7-81D3508907CE}" type="slidenum">
              <a:rPr lang="de-CH" smtClean="0"/>
              <a:t>4</a:t>
            </a:fld>
            <a:endParaRPr lang="de-CH"/>
          </a:p>
        </p:txBody>
      </p:sp>
    </p:spTree>
    <p:extLst>
      <p:ext uri="{BB962C8B-B14F-4D97-AF65-F5344CB8AC3E}">
        <p14:creationId xmlns:p14="http://schemas.microsoft.com/office/powerpoint/2010/main" val="207755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a:cs typeface="Calibri" panose="020F0502020204030204"/>
              </a:rPr>
              <a:t>The </a:t>
            </a:r>
            <a:r>
              <a:rPr lang="de-CH" dirty="0" err="1">
                <a:cs typeface="Calibri" panose="020F0502020204030204"/>
              </a:rPr>
              <a:t>data</a:t>
            </a:r>
            <a:r>
              <a:rPr lang="de-CH" dirty="0">
                <a:cs typeface="Calibri" panose="020F0502020204030204"/>
              </a:rPr>
              <a:t>-set </a:t>
            </a:r>
            <a:r>
              <a:rPr lang="de-CH" dirty="0" err="1">
                <a:cs typeface="Calibri" panose="020F0502020204030204"/>
              </a:rPr>
              <a:t>received</a:t>
            </a:r>
            <a:r>
              <a:rPr lang="de-CH" dirty="0">
                <a:cs typeface="Calibri" panose="020F0502020204030204"/>
              </a:rPr>
              <a:t> was our initial </a:t>
            </a:r>
            <a:r>
              <a:rPr lang="de-CH" dirty="0" err="1">
                <a:cs typeface="Calibri" panose="020F0502020204030204"/>
              </a:rPr>
              <a:t>starting</a:t>
            </a:r>
            <a:r>
              <a:rPr lang="de-CH" dirty="0">
                <a:cs typeface="Calibri" panose="020F0502020204030204"/>
              </a:rPr>
              <a:t> </a:t>
            </a:r>
            <a:r>
              <a:rPr lang="de-CH" dirty="0" err="1">
                <a:cs typeface="Calibri" panose="020F0502020204030204"/>
              </a:rPr>
              <a:t>point</a:t>
            </a:r>
            <a:r>
              <a:rPr lang="de-CH" dirty="0">
                <a:cs typeface="Calibri" panose="020F0502020204030204"/>
              </a:rPr>
              <a:t> </a:t>
            </a:r>
            <a:r>
              <a:rPr lang="de-CH" dirty="0" err="1">
                <a:cs typeface="Calibri" panose="020F0502020204030204"/>
              </a:rPr>
              <a:t>for</a:t>
            </a:r>
            <a:r>
              <a:rPr lang="de-CH" dirty="0">
                <a:cs typeface="Calibri" panose="020F0502020204030204"/>
              </a:rPr>
              <a:t> our </a:t>
            </a:r>
            <a:r>
              <a:rPr lang="de-CH" dirty="0" err="1">
                <a:cs typeface="Calibri" panose="020F0502020204030204"/>
              </a:rPr>
              <a:t>project</a:t>
            </a:r>
            <a:r>
              <a:rPr lang="de-CH" dirty="0">
                <a:cs typeface="Calibri" panose="020F0502020204030204"/>
              </a:rPr>
              <a:t>.</a:t>
            </a:r>
          </a:p>
          <a:p>
            <a:pPr>
              <a:spcAft>
                <a:spcPts val="600"/>
              </a:spcAft>
            </a:pPr>
            <a:r>
              <a:rPr lang="de-CH" dirty="0" err="1">
                <a:cs typeface="Calibri" panose="020F0502020204030204"/>
              </a:rPr>
              <a:t>It</a:t>
            </a:r>
            <a:r>
              <a:rPr lang="de-CH" dirty="0">
                <a:cs typeface="Calibri" panose="020F0502020204030204"/>
              </a:rPr>
              <a:t> </a:t>
            </a:r>
            <a:r>
              <a:rPr lang="de-CH" dirty="0" err="1">
                <a:cs typeface="Calibri" panose="020F0502020204030204"/>
              </a:rPr>
              <a:t>contains</a:t>
            </a:r>
            <a:r>
              <a:rPr lang="de-CH" dirty="0">
                <a:cs typeface="Calibri" panose="020F0502020204030204"/>
              </a:rPr>
              <a:t> a </a:t>
            </a:r>
            <a:r>
              <a:rPr lang="de-CH" dirty="0" err="1">
                <a:cs typeface="Calibri" panose="020F0502020204030204"/>
              </a:rPr>
              <a:t>tab</a:t>
            </a:r>
            <a:r>
              <a:rPr lang="de-CH" dirty="0">
                <a:cs typeface="Calibri" panose="020F0502020204030204"/>
              </a:rPr>
              <a:t> </a:t>
            </a:r>
            <a:r>
              <a:rPr lang="de-CH" dirty="0" err="1">
                <a:cs typeface="Calibri" panose="020F0502020204030204"/>
              </a:rPr>
              <a:t>for</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setup</a:t>
            </a:r>
            <a:r>
              <a:rPr lang="de-CH" dirty="0">
                <a:cs typeface="Calibri" panose="020F0502020204030204"/>
              </a:rPr>
              <a:t> </a:t>
            </a:r>
            <a:r>
              <a:rPr lang="de-CH" dirty="0" err="1">
                <a:cs typeface="Calibri" panose="020F0502020204030204"/>
              </a:rPr>
              <a:t>of</a:t>
            </a:r>
            <a:r>
              <a:rPr lang="de-CH" dirty="0">
                <a:cs typeface="Calibri" panose="020F0502020204030204"/>
              </a:rPr>
              <a:t> </a:t>
            </a:r>
            <a:r>
              <a:rPr lang="de-CH" dirty="0" err="1">
                <a:cs typeface="Calibri" panose="020F0502020204030204"/>
              </a:rPr>
              <a:t>the</a:t>
            </a:r>
            <a:r>
              <a:rPr lang="de-CH" dirty="0">
                <a:cs typeface="Calibri" panose="020F0502020204030204"/>
              </a:rPr>
              <a:t> Nodes (In </a:t>
            </a:r>
            <a:r>
              <a:rPr lang="de-CH" dirty="0" err="1">
                <a:cs typeface="Calibri" panose="020F0502020204030204"/>
              </a:rPr>
              <a:t>graph</a:t>
            </a:r>
            <a:r>
              <a:rPr lang="de-CH" dirty="0">
                <a:cs typeface="Calibri" panose="020F0502020204030204"/>
              </a:rPr>
              <a:t> </a:t>
            </a:r>
            <a:r>
              <a:rPr lang="de-CH" dirty="0" err="1">
                <a:cs typeface="Calibri" panose="020F0502020204030204"/>
              </a:rPr>
              <a:t>databases</a:t>
            </a:r>
            <a:r>
              <a:rPr lang="de-CH" dirty="0">
                <a:cs typeface="Calibri" panose="020F0502020204030204"/>
              </a:rPr>
              <a:t> </a:t>
            </a:r>
            <a:r>
              <a:rPr lang="de-CH" dirty="0" err="1">
                <a:cs typeface="Calibri" panose="020F0502020204030204"/>
              </a:rPr>
              <a:t>these</a:t>
            </a:r>
            <a:r>
              <a:rPr lang="de-CH" dirty="0">
                <a:cs typeface="Calibri" panose="020F0502020204030204"/>
              </a:rPr>
              <a:t> </a:t>
            </a:r>
            <a:r>
              <a:rPr lang="de-CH" dirty="0" err="1">
                <a:cs typeface="Calibri" panose="020F0502020204030204"/>
              </a:rPr>
              <a:t>are</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things</a:t>
            </a:r>
            <a:r>
              <a:rPr lang="de-CH" dirty="0">
                <a:cs typeface="Calibri" panose="020F0502020204030204"/>
              </a:rPr>
              <a:t>») and </a:t>
            </a:r>
            <a:r>
              <a:rPr lang="de-CH" dirty="0" err="1">
                <a:cs typeface="Calibri" panose="020F0502020204030204"/>
              </a:rPr>
              <a:t>another</a:t>
            </a:r>
            <a:r>
              <a:rPr lang="de-CH" dirty="0">
                <a:cs typeface="Calibri" panose="020F0502020204030204"/>
              </a:rPr>
              <a:t> </a:t>
            </a:r>
            <a:r>
              <a:rPr lang="de-CH" dirty="0" err="1">
                <a:cs typeface="Calibri" panose="020F0502020204030204"/>
              </a:rPr>
              <a:t>tab</a:t>
            </a:r>
            <a:r>
              <a:rPr lang="de-CH" dirty="0">
                <a:cs typeface="Calibri" panose="020F0502020204030204"/>
              </a:rPr>
              <a:t> </a:t>
            </a:r>
            <a:r>
              <a:rPr lang="de-CH" dirty="0" err="1">
                <a:cs typeface="Calibri" panose="020F0502020204030204"/>
              </a:rPr>
              <a:t>for</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Edges</a:t>
            </a:r>
            <a:r>
              <a:rPr lang="de-CH" dirty="0">
                <a:cs typeface="Calibri" panose="020F0502020204030204"/>
              </a:rPr>
              <a:t> (In </a:t>
            </a:r>
            <a:r>
              <a:rPr lang="de-CH" dirty="0" err="1">
                <a:cs typeface="Calibri" panose="020F0502020204030204"/>
              </a:rPr>
              <a:t>graph</a:t>
            </a:r>
            <a:r>
              <a:rPr lang="de-CH" dirty="0">
                <a:cs typeface="Calibri" panose="020F0502020204030204"/>
              </a:rPr>
              <a:t> </a:t>
            </a:r>
            <a:r>
              <a:rPr lang="de-CH" dirty="0" err="1">
                <a:cs typeface="Calibri" panose="020F0502020204030204"/>
              </a:rPr>
              <a:t>databases</a:t>
            </a:r>
            <a:r>
              <a:rPr lang="de-CH" dirty="0">
                <a:cs typeface="Calibri" panose="020F0502020204030204"/>
              </a:rPr>
              <a:t> </a:t>
            </a:r>
            <a:r>
              <a:rPr lang="de-CH" dirty="0" err="1">
                <a:cs typeface="Calibri" panose="020F0502020204030204"/>
              </a:rPr>
              <a:t>these</a:t>
            </a:r>
            <a:r>
              <a:rPr lang="de-CH" dirty="0">
                <a:cs typeface="Calibri" panose="020F0502020204030204"/>
              </a:rPr>
              <a:t> </a:t>
            </a:r>
            <a:r>
              <a:rPr lang="de-CH" dirty="0" err="1">
                <a:cs typeface="Calibri" panose="020F0502020204030204"/>
              </a:rPr>
              <a:t>build</a:t>
            </a:r>
            <a:r>
              <a:rPr lang="de-CH" dirty="0">
                <a:cs typeface="Calibri" panose="020F0502020204030204"/>
              </a:rPr>
              <a:t> </a:t>
            </a:r>
            <a:r>
              <a:rPr lang="de-CH" dirty="0" err="1">
                <a:cs typeface="Calibri" panose="020F0502020204030204"/>
              </a:rPr>
              <a:t>relationships</a:t>
            </a:r>
            <a:r>
              <a:rPr lang="de-CH" dirty="0">
                <a:cs typeface="Calibri" panose="020F0502020204030204"/>
              </a:rPr>
              <a:t> </a:t>
            </a:r>
            <a:r>
              <a:rPr lang="de-CH" dirty="0" err="1">
                <a:cs typeface="Calibri" panose="020F0502020204030204"/>
              </a:rPr>
              <a:t>between</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nodes</a:t>
            </a:r>
            <a:r>
              <a:rPr lang="de-CH" dirty="0">
                <a:cs typeface="Calibri" panose="020F0502020204030204"/>
              </a:rPr>
              <a:t>).</a:t>
            </a:r>
          </a:p>
          <a:p>
            <a:pPr>
              <a:spcAft>
                <a:spcPts val="600"/>
              </a:spcAft>
            </a:pPr>
            <a:r>
              <a:rPr lang="de-CH" dirty="0">
                <a:cs typeface="Calibri" panose="020F0502020204030204"/>
              </a:rPr>
              <a:t>The </a:t>
            </a:r>
            <a:r>
              <a:rPr lang="de-CH" dirty="0" err="1">
                <a:cs typeface="Calibri" panose="020F0502020204030204"/>
              </a:rPr>
              <a:t>data</a:t>
            </a:r>
            <a:r>
              <a:rPr lang="de-CH" dirty="0">
                <a:cs typeface="Calibri" panose="020F0502020204030204"/>
              </a:rPr>
              <a:t>-set </a:t>
            </a:r>
            <a:r>
              <a:rPr lang="de-CH" dirty="0" err="1">
                <a:cs typeface="Calibri" panose="020F0502020204030204"/>
              </a:rPr>
              <a:t>features</a:t>
            </a:r>
            <a:r>
              <a:rPr lang="de-CH" dirty="0">
                <a:cs typeface="Calibri" panose="020F0502020204030204"/>
              </a:rPr>
              <a:t> </a:t>
            </a:r>
            <a:r>
              <a:rPr lang="de-CH" dirty="0" err="1">
                <a:cs typeface="Calibri" panose="020F0502020204030204"/>
              </a:rPr>
              <a:t>persons</a:t>
            </a:r>
            <a:r>
              <a:rPr lang="de-CH" dirty="0">
                <a:cs typeface="Calibri" panose="020F0502020204030204"/>
              </a:rPr>
              <a:t>, </a:t>
            </a:r>
            <a:r>
              <a:rPr lang="de-CH" dirty="0" err="1">
                <a:cs typeface="Calibri" panose="020F0502020204030204"/>
              </a:rPr>
              <a:t>devices</a:t>
            </a:r>
            <a:r>
              <a:rPr lang="de-CH" dirty="0">
                <a:cs typeface="Calibri" panose="020F0502020204030204"/>
              </a:rPr>
              <a:t>, </a:t>
            </a:r>
            <a:r>
              <a:rPr lang="de-CH" dirty="0" err="1">
                <a:cs typeface="Calibri" panose="020F0502020204030204"/>
              </a:rPr>
              <a:t>rooms</a:t>
            </a:r>
            <a:r>
              <a:rPr lang="de-CH" dirty="0">
                <a:cs typeface="Calibri" panose="020F0502020204030204"/>
              </a:rPr>
              <a:t> and </a:t>
            </a:r>
            <a:r>
              <a:rPr lang="de-CH" dirty="0" err="1">
                <a:cs typeface="Calibri" panose="020F0502020204030204"/>
              </a:rPr>
              <a:t>locations</a:t>
            </a:r>
            <a:r>
              <a:rPr lang="de-CH" dirty="0">
                <a:cs typeface="Calibri" panose="020F0502020204030204"/>
              </a:rPr>
              <a:t>. </a:t>
            </a:r>
            <a:r>
              <a:rPr lang="de-CH" dirty="0" err="1">
                <a:cs typeface="Calibri" panose="020F0502020204030204"/>
              </a:rPr>
              <a:t>We</a:t>
            </a:r>
            <a:r>
              <a:rPr lang="de-CH" dirty="0">
                <a:cs typeface="Calibri" panose="020F0502020204030204"/>
              </a:rPr>
              <a:t> also used </a:t>
            </a:r>
            <a:r>
              <a:rPr lang="de-CH" dirty="0" err="1">
                <a:cs typeface="Calibri" panose="020F0502020204030204"/>
              </a:rPr>
              <a:t>it</a:t>
            </a:r>
            <a:r>
              <a:rPr lang="de-CH" dirty="0">
                <a:cs typeface="Calibri" panose="020F0502020204030204"/>
              </a:rPr>
              <a:t> to </a:t>
            </a:r>
            <a:r>
              <a:rPr lang="de-CH" dirty="0" err="1">
                <a:cs typeface="Calibri" panose="020F0502020204030204"/>
              </a:rPr>
              <a:t>create</a:t>
            </a:r>
            <a:r>
              <a:rPr lang="de-CH" dirty="0">
                <a:cs typeface="Calibri" panose="020F0502020204030204"/>
              </a:rPr>
              <a:t> our </a:t>
            </a:r>
            <a:r>
              <a:rPr lang="de-CH" dirty="0" err="1">
                <a:cs typeface="Calibri" panose="020F0502020204030204"/>
              </a:rPr>
              <a:t>graph</a:t>
            </a:r>
            <a:r>
              <a:rPr lang="de-CH" dirty="0">
                <a:cs typeface="Calibri" panose="020F0502020204030204"/>
              </a:rPr>
              <a:t> </a:t>
            </a:r>
            <a:r>
              <a:rPr lang="de-CH" dirty="0" err="1">
                <a:cs typeface="Calibri" panose="020F0502020204030204"/>
              </a:rPr>
              <a:t>model</a:t>
            </a:r>
            <a:r>
              <a:rPr lang="de-CH" dirty="0">
                <a:cs typeface="Calibri" panose="020F0502020204030204"/>
              </a:rPr>
              <a:t> </a:t>
            </a:r>
            <a:r>
              <a:rPr lang="de-CH" dirty="0" err="1">
                <a:cs typeface="Calibri" panose="020F0502020204030204"/>
              </a:rPr>
              <a:t>for</a:t>
            </a:r>
            <a:r>
              <a:rPr lang="de-CH" dirty="0">
                <a:cs typeface="Calibri" panose="020F0502020204030204"/>
              </a:rPr>
              <a:t> </a:t>
            </a:r>
            <a:r>
              <a:rPr lang="de-CH" dirty="0" err="1">
                <a:cs typeface="Calibri" panose="020F0502020204030204"/>
              </a:rPr>
              <a:t>structuring</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database</a:t>
            </a:r>
            <a:r>
              <a:rPr lang="de-CH" dirty="0">
                <a:cs typeface="Calibri" panose="020F0502020204030204"/>
              </a:rPr>
              <a:t>.</a:t>
            </a:r>
          </a:p>
        </p:txBody>
      </p:sp>
      <p:sp>
        <p:nvSpPr>
          <p:cNvPr id="4" name="Foliennummernplatzhalter 3"/>
          <p:cNvSpPr>
            <a:spLocks noGrp="1"/>
          </p:cNvSpPr>
          <p:nvPr>
            <p:ph type="sldNum" sz="quarter" idx="5"/>
          </p:nvPr>
        </p:nvSpPr>
        <p:spPr/>
        <p:txBody>
          <a:bodyPr/>
          <a:lstStyle/>
          <a:p>
            <a:fld id="{127EB5AE-BE5A-4AF0-AFC7-81D3508907CE}" type="slidenum">
              <a:rPr lang="de-CH" smtClean="0"/>
              <a:t>5</a:t>
            </a:fld>
            <a:endParaRPr lang="de-CH"/>
          </a:p>
        </p:txBody>
      </p:sp>
    </p:spTree>
    <p:extLst>
      <p:ext uri="{BB962C8B-B14F-4D97-AF65-F5344CB8AC3E}">
        <p14:creationId xmlns:p14="http://schemas.microsoft.com/office/powerpoint/2010/main" val="152869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err="1">
                <a:cs typeface="Calibri" panose="020F0502020204030204"/>
              </a:rPr>
              <a:t>Let</a:t>
            </a:r>
            <a:r>
              <a:rPr lang="de-CH" dirty="0">
                <a:cs typeface="Calibri" panose="020F0502020204030204"/>
              </a:rPr>
              <a:t> </a:t>
            </a:r>
            <a:r>
              <a:rPr lang="de-CH" dirty="0" err="1">
                <a:cs typeface="Calibri" panose="020F0502020204030204"/>
              </a:rPr>
              <a:t>me</a:t>
            </a:r>
            <a:r>
              <a:rPr lang="de-CH" dirty="0">
                <a:cs typeface="Calibri" panose="020F0502020204030204"/>
              </a:rPr>
              <a:t> </a:t>
            </a:r>
            <a:r>
              <a:rPr lang="de-CH" dirty="0" err="1">
                <a:cs typeface="Calibri" panose="020F0502020204030204"/>
              </a:rPr>
              <a:t>explain</a:t>
            </a:r>
            <a:r>
              <a:rPr lang="de-CH" dirty="0">
                <a:cs typeface="Calibri" panose="020F0502020204030204"/>
              </a:rPr>
              <a:t> a </a:t>
            </a:r>
            <a:r>
              <a:rPr lang="de-CH" dirty="0" err="1">
                <a:cs typeface="Calibri" panose="020F0502020204030204"/>
              </a:rPr>
              <a:t>bit</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schema</a:t>
            </a:r>
            <a:r>
              <a:rPr lang="de-CH" dirty="0">
                <a:cs typeface="Calibri" panose="020F0502020204030204"/>
              </a:rPr>
              <a:t>:</a:t>
            </a:r>
          </a:p>
          <a:p>
            <a:pPr marL="171450" indent="-171450">
              <a:spcAft>
                <a:spcPts val="600"/>
              </a:spcAft>
              <a:buFontTx/>
              <a:buChar char="-"/>
            </a:pPr>
            <a:r>
              <a:rPr lang="de-CH" dirty="0">
                <a:cs typeface="Calibri" panose="020F0502020204030204"/>
              </a:rPr>
              <a:t>Space </a:t>
            </a:r>
            <a:r>
              <a:rPr lang="de-CH" dirty="0" err="1">
                <a:cs typeface="Calibri" panose="020F0502020204030204"/>
              </a:rPr>
              <a:t>seems</a:t>
            </a:r>
            <a:r>
              <a:rPr lang="de-CH" dirty="0">
                <a:cs typeface="Calibri" panose="020F0502020204030204"/>
              </a:rPr>
              <a:t> to </a:t>
            </a:r>
            <a:r>
              <a:rPr lang="de-CH" dirty="0" err="1">
                <a:cs typeface="Calibri" panose="020F0502020204030204"/>
              </a:rPr>
              <a:t>be</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most</a:t>
            </a:r>
            <a:r>
              <a:rPr lang="de-CH" dirty="0">
                <a:cs typeface="Calibri" panose="020F0502020204030204"/>
              </a:rPr>
              <a:t> </a:t>
            </a:r>
            <a:r>
              <a:rPr lang="de-CH" dirty="0" err="1">
                <a:cs typeface="Calibri" panose="020F0502020204030204"/>
              </a:rPr>
              <a:t>central</a:t>
            </a:r>
            <a:r>
              <a:rPr lang="de-CH" dirty="0">
                <a:cs typeface="Calibri" panose="020F0502020204030204"/>
              </a:rPr>
              <a:t> node. Spaces </a:t>
            </a:r>
            <a:r>
              <a:rPr lang="de-CH" dirty="0" err="1">
                <a:cs typeface="Calibri" panose="020F0502020204030204"/>
              </a:rPr>
              <a:t>are</a:t>
            </a:r>
            <a:r>
              <a:rPr lang="de-CH" dirty="0">
                <a:cs typeface="Calibri" panose="020F0502020204030204"/>
              </a:rPr>
              <a:t> </a:t>
            </a:r>
            <a:r>
              <a:rPr lang="de-CH" dirty="0" err="1">
                <a:cs typeface="Calibri" panose="020F0502020204030204"/>
              </a:rPr>
              <a:t>rooms</a:t>
            </a:r>
            <a:r>
              <a:rPr lang="de-CH" dirty="0">
                <a:cs typeface="Calibri" panose="020F0502020204030204"/>
              </a:rPr>
              <a:t>, </a:t>
            </a:r>
            <a:r>
              <a:rPr lang="de-CH" dirty="0" err="1">
                <a:cs typeface="Calibri" panose="020F0502020204030204"/>
              </a:rPr>
              <a:t>sections</a:t>
            </a:r>
            <a:r>
              <a:rPr lang="de-CH" dirty="0">
                <a:cs typeface="Calibri" panose="020F0502020204030204"/>
              </a:rPr>
              <a:t> </a:t>
            </a:r>
            <a:r>
              <a:rPr lang="de-CH" dirty="0" err="1">
                <a:cs typeface="Calibri" panose="020F0502020204030204"/>
              </a:rPr>
              <a:t>or</a:t>
            </a:r>
            <a:r>
              <a:rPr lang="de-CH" dirty="0">
                <a:cs typeface="Calibri" panose="020F0502020204030204"/>
              </a:rPr>
              <a:t> </a:t>
            </a:r>
            <a:r>
              <a:rPr lang="de-CH" dirty="0" err="1">
                <a:cs typeface="Calibri" panose="020F0502020204030204"/>
              </a:rPr>
              <a:t>buildings</a:t>
            </a:r>
            <a:r>
              <a:rPr lang="de-CH" dirty="0">
                <a:cs typeface="Calibri" panose="020F0502020204030204"/>
              </a:rPr>
              <a:t> </a:t>
            </a:r>
            <a:r>
              <a:rPr lang="de-CH" dirty="0" err="1">
                <a:cs typeface="Calibri" panose="020F0502020204030204"/>
              </a:rPr>
              <a:t>of</a:t>
            </a:r>
            <a:r>
              <a:rPr lang="de-CH" dirty="0">
                <a:cs typeface="Calibri" panose="020F0502020204030204"/>
              </a:rPr>
              <a:t> </a:t>
            </a:r>
            <a:r>
              <a:rPr lang="de-CH" dirty="0" err="1">
                <a:cs typeface="Calibri" panose="020F0502020204030204"/>
              </a:rPr>
              <a:t>Unicam</a:t>
            </a:r>
            <a:r>
              <a:rPr lang="de-CH" dirty="0">
                <a:cs typeface="Calibri" panose="020F0502020204030204"/>
              </a:rPr>
              <a:t>.</a:t>
            </a:r>
          </a:p>
          <a:p>
            <a:pPr marL="171450" indent="-171450">
              <a:spcAft>
                <a:spcPts val="600"/>
              </a:spcAft>
              <a:buFontTx/>
              <a:buChar char="-"/>
            </a:pPr>
            <a:r>
              <a:rPr lang="de-CH" dirty="0">
                <a:cs typeface="Calibri" panose="020F0502020204030204"/>
              </a:rPr>
              <a:t>A </a:t>
            </a:r>
            <a:r>
              <a:rPr lang="de-CH" dirty="0" err="1">
                <a:cs typeface="Calibri" panose="020F0502020204030204"/>
              </a:rPr>
              <a:t>place</a:t>
            </a:r>
            <a:r>
              <a:rPr lang="de-CH" dirty="0">
                <a:cs typeface="Calibri" panose="020F0502020204030204"/>
              </a:rPr>
              <a:t> </a:t>
            </a:r>
            <a:r>
              <a:rPr lang="de-CH" dirty="0" err="1">
                <a:cs typeface="Calibri" panose="020F0502020204030204"/>
              </a:rPr>
              <a:t>provides</a:t>
            </a:r>
            <a:r>
              <a:rPr lang="de-CH" dirty="0">
                <a:cs typeface="Calibri" panose="020F0502020204030204"/>
              </a:rPr>
              <a:t> a </a:t>
            </a:r>
            <a:r>
              <a:rPr lang="de-CH" dirty="0" err="1">
                <a:cs typeface="Calibri" panose="020F0502020204030204"/>
              </a:rPr>
              <a:t>location</a:t>
            </a:r>
            <a:r>
              <a:rPr lang="de-CH" dirty="0">
                <a:cs typeface="Calibri" panose="020F0502020204030204"/>
              </a:rPr>
              <a:t> </a:t>
            </a:r>
            <a:r>
              <a:rPr lang="de-CH" dirty="0" err="1">
                <a:cs typeface="Calibri" panose="020F0502020204030204"/>
              </a:rPr>
              <a:t>for</a:t>
            </a:r>
            <a:r>
              <a:rPr lang="de-CH" dirty="0">
                <a:cs typeface="Calibri" panose="020F0502020204030204"/>
              </a:rPr>
              <a:t> a </a:t>
            </a:r>
            <a:r>
              <a:rPr lang="de-CH" dirty="0" err="1">
                <a:cs typeface="Calibri" panose="020F0502020204030204"/>
              </a:rPr>
              <a:t>space</a:t>
            </a:r>
            <a:r>
              <a:rPr lang="de-CH" dirty="0">
                <a:cs typeface="Calibri" panose="020F0502020204030204"/>
              </a:rPr>
              <a:t>. Places </a:t>
            </a:r>
            <a:r>
              <a:rPr lang="de-CH" dirty="0" err="1">
                <a:cs typeface="Calibri" panose="020F0502020204030204"/>
              </a:rPr>
              <a:t>can</a:t>
            </a:r>
            <a:r>
              <a:rPr lang="de-CH" dirty="0">
                <a:cs typeface="Calibri" panose="020F0502020204030204"/>
              </a:rPr>
              <a:t> </a:t>
            </a:r>
            <a:r>
              <a:rPr lang="de-CH" dirty="0" err="1">
                <a:cs typeface="Calibri" panose="020F0502020204030204"/>
              </a:rPr>
              <a:t>be</a:t>
            </a:r>
            <a:r>
              <a:rPr lang="de-CH" dirty="0">
                <a:cs typeface="Calibri" panose="020F0502020204030204"/>
              </a:rPr>
              <a:t> </a:t>
            </a:r>
            <a:r>
              <a:rPr lang="de-CH" dirty="0" err="1">
                <a:cs typeface="Calibri" panose="020F0502020204030204"/>
              </a:rPr>
              <a:t>regions</a:t>
            </a:r>
            <a:r>
              <a:rPr lang="de-CH" dirty="0">
                <a:cs typeface="Calibri" panose="020F0502020204030204"/>
              </a:rPr>
              <a:t> </a:t>
            </a:r>
            <a:r>
              <a:rPr lang="de-CH" dirty="0" err="1">
                <a:cs typeface="Calibri" panose="020F0502020204030204"/>
              </a:rPr>
              <a:t>or</a:t>
            </a:r>
            <a:r>
              <a:rPr lang="de-CH" dirty="0">
                <a:cs typeface="Calibri" panose="020F0502020204030204"/>
              </a:rPr>
              <a:t> </a:t>
            </a:r>
            <a:r>
              <a:rPr lang="de-CH" dirty="0" err="1">
                <a:cs typeface="Calibri" panose="020F0502020204030204"/>
              </a:rPr>
              <a:t>municipalities</a:t>
            </a:r>
            <a:r>
              <a:rPr lang="de-CH" dirty="0">
                <a:cs typeface="Calibri" panose="020F0502020204030204"/>
              </a:rPr>
              <a:t> </a:t>
            </a:r>
            <a:r>
              <a:rPr lang="de-CH" dirty="0" err="1">
                <a:cs typeface="Calibri" panose="020F0502020204030204"/>
              </a:rPr>
              <a:t>within</a:t>
            </a:r>
            <a:r>
              <a:rPr lang="de-CH" dirty="0">
                <a:cs typeface="Calibri" panose="020F0502020204030204"/>
              </a:rPr>
              <a:t> </a:t>
            </a:r>
            <a:r>
              <a:rPr lang="de-CH" dirty="0" err="1">
                <a:cs typeface="Calibri" panose="020F0502020204030204"/>
              </a:rPr>
              <a:t>Italy</a:t>
            </a:r>
            <a:r>
              <a:rPr lang="de-CH" dirty="0">
                <a:cs typeface="Calibri" panose="020F0502020204030204"/>
              </a:rPr>
              <a:t>.</a:t>
            </a:r>
          </a:p>
          <a:p>
            <a:pPr marL="171450" indent="-171450">
              <a:spcAft>
                <a:spcPts val="600"/>
              </a:spcAft>
              <a:buFontTx/>
              <a:buChar char="-"/>
            </a:pPr>
            <a:r>
              <a:rPr lang="de-CH" dirty="0">
                <a:cs typeface="Calibri" panose="020F0502020204030204"/>
              </a:rPr>
              <a:t>Spaces have </a:t>
            </a:r>
            <a:r>
              <a:rPr lang="de-CH" dirty="0" err="1">
                <a:cs typeface="Calibri" panose="020F0502020204030204"/>
              </a:rPr>
              <a:t>persons</a:t>
            </a:r>
            <a:r>
              <a:rPr lang="de-CH" dirty="0">
                <a:cs typeface="Calibri" panose="020F0502020204030204"/>
              </a:rPr>
              <a:t> that function </a:t>
            </a:r>
            <a:r>
              <a:rPr lang="de-CH" dirty="0" err="1">
                <a:cs typeface="Calibri" panose="020F0502020204030204"/>
              </a:rPr>
              <a:t>as</a:t>
            </a:r>
            <a:r>
              <a:rPr lang="de-CH" dirty="0">
                <a:cs typeface="Calibri" panose="020F0502020204030204"/>
              </a:rPr>
              <a:t> a </a:t>
            </a:r>
            <a:r>
              <a:rPr lang="de-CH" dirty="0" err="1">
                <a:cs typeface="Calibri" panose="020F0502020204030204"/>
              </a:rPr>
              <a:t>reference</a:t>
            </a:r>
            <a:r>
              <a:rPr lang="de-CH" dirty="0">
                <a:cs typeface="Calibri" panose="020F0502020204030204"/>
              </a:rPr>
              <a:t> </a:t>
            </a:r>
            <a:r>
              <a:rPr lang="de-CH" dirty="0" err="1">
                <a:cs typeface="Calibri" panose="020F0502020204030204"/>
              </a:rPr>
              <a:t>for</a:t>
            </a:r>
            <a:r>
              <a:rPr lang="de-CH" dirty="0">
                <a:cs typeface="Calibri" panose="020F0502020204030204"/>
              </a:rPr>
              <a:t> a </a:t>
            </a:r>
            <a:r>
              <a:rPr lang="de-CH" dirty="0" err="1">
                <a:cs typeface="Calibri" panose="020F0502020204030204"/>
              </a:rPr>
              <a:t>space</a:t>
            </a:r>
            <a:r>
              <a:rPr lang="de-CH" dirty="0">
                <a:cs typeface="Calibri" panose="020F0502020204030204"/>
              </a:rPr>
              <a:t>.</a:t>
            </a:r>
          </a:p>
          <a:p>
            <a:pPr marL="171450" indent="-171450">
              <a:spcAft>
                <a:spcPts val="600"/>
              </a:spcAft>
              <a:buFontTx/>
              <a:buChar char="-"/>
            </a:pPr>
            <a:r>
              <a:rPr lang="de-CH" dirty="0" err="1">
                <a:cs typeface="Calibri" panose="020F0502020204030204"/>
              </a:rPr>
              <a:t>Logic</a:t>
            </a:r>
            <a:r>
              <a:rPr lang="de-CH" dirty="0">
                <a:cs typeface="Calibri" panose="020F0502020204030204"/>
              </a:rPr>
              <a:t> </a:t>
            </a:r>
            <a:r>
              <a:rPr lang="de-CH" dirty="0" err="1">
                <a:cs typeface="Calibri" panose="020F0502020204030204"/>
              </a:rPr>
              <a:t>is</a:t>
            </a:r>
            <a:r>
              <a:rPr lang="de-CH" dirty="0">
                <a:cs typeface="Calibri" panose="020F0502020204030204"/>
              </a:rPr>
              <a:t> </a:t>
            </a:r>
            <a:r>
              <a:rPr lang="de-CH" dirty="0" err="1">
                <a:cs typeface="Calibri" panose="020F0502020204030204"/>
              </a:rPr>
              <a:t>bound</a:t>
            </a:r>
            <a:r>
              <a:rPr lang="de-CH" dirty="0">
                <a:cs typeface="Calibri" panose="020F0502020204030204"/>
              </a:rPr>
              <a:t> to </a:t>
            </a:r>
            <a:r>
              <a:rPr lang="de-CH" dirty="0" err="1">
                <a:cs typeface="Calibri" panose="020F0502020204030204"/>
              </a:rPr>
              <a:t>spaces</a:t>
            </a:r>
            <a:r>
              <a:rPr lang="de-CH" dirty="0">
                <a:cs typeface="Calibri" panose="020F0502020204030204"/>
              </a:rPr>
              <a:t> with </a:t>
            </a:r>
            <a:r>
              <a:rPr lang="de-CH" dirty="0" err="1">
                <a:cs typeface="Calibri" panose="020F0502020204030204"/>
              </a:rPr>
              <a:t>use</a:t>
            </a:r>
            <a:r>
              <a:rPr lang="de-CH" dirty="0">
                <a:cs typeface="Calibri" panose="020F0502020204030204"/>
              </a:rPr>
              <a:t> </a:t>
            </a:r>
            <a:r>
              <a:rPr lang="de-CH" dirty="0" err="1">
                <a:cs typeface="Calibri" panose="020F0502020204030204"/>
              </a:rPr>
              <a:t>cases</a:t>
            </a:r>
            <a:r>
              <a:rPr lang="de-CH" dirty="0">
                <a:cs typeface="Calibri" panose="020F0502020204030204"/>
              </a:rPr>
              <a:t>. </a:t>
            </a:r>
            <a:r>
              <a:rPr lang="de-CH" dirty="0" err="1">
                <a:cs typeface="Calibri" panose="020F0502020204030204"/>
              </a:rPr>
              <a:t>For</a:t>
            </a:r>
            <a:r>
              <a:rPr lang="de-CH" dirty="0">
                <a:cs typeface="Calibri" panose="020F0502020204030204"/>
              </a:rPr>
              <a:t> </a:t>
            </a:r>
            <a:r>
              <a:rPr lang="de-CH" dirty="0" err="1">
                <a:cs typeface="Calibri" panose="020F0502020204030204"/>
              </a:rPr>
              <a:t>example</a:t>
            </a:r>
            <a:r>
              <a:rPr lang="de-CH" dirty="0">
                <a:cs typeface="Calibri" panose="020F0502020204030204"/>
              </a:rPr>
              <a:t>, </a:t>
            </a:r>
            <a:r>
              <a:rPr lang="de-CH" dirty="0" err="1">
                <a:cs typeface="Calibri" panose="020F0502020204030204"/>
              </a:rPr>
              <a:t>access</a:t>
            </a:r>
            <a:r>
              <a:rPr lang="de-CH" dirty="0">
                <a:cs typeface="Calibri" panose="020F0502020204030204"/>
              </a:rPr>
              <a:t> </a:t>
            </a:r>
            <a:r>
              <a:rPr lang="de-CH" dirty="0" err="1">
                <a:cs typeface="Calibri" panose="020F0502020204030204"/>
              </a:rPr>
              <a:t>control</a:t>
            </a:r>
            <a:r>
              <a:rPr lang="de-CH" dirty="0">
                <a:cs typeface="Calibri" panose="020F0502020204030204"/>
              </a:rPr>
              <a:t> </a:t>
            </a:r>
            <a:r>
              <a:rPr lang="de-CH" dirty="0" err="1">
                <a:cs typeface="Calibri" panose="020F0502020204030204"/>
              </a:rPr>
              <a:t>logic</a:t>
            </a:r>
            <a:r>
              <a:rPr lang="de-CH" dirty="0">
                <a:cs typeface="Calibri" panose="020F0502020204030204"/>
              </a:rPr>
              <a:t> </a:t>
            </a:r>
            <a:r>
              <a:rPr lang="de-CH" dirty="0" err="1">
                <a:cs typeface="Calibri" panose="020F0502020204030204"/>
              </a:rPr>
              <a:t>for</a:t>
            </a:r>
            <a:r>
              <a:rPr lang="de-CH" dirty="0">
                <a:cs typeface="Calibri" panose="020F0502020204030204"/>
              </a:rPr>
              <a:t> each </a:t>
            </a:r>
            <a:r>
              <a:rPr lang="de-CH" dirty="0" err="1">
                <a:cs typeface="Calibri" panose="020F0502020204030204"/>
              </a:rPr>
              <a:t>space</a:t>
            </a:r>
            <a:r>
              <a:rPr lang="de-CH" dirty="0">
                <a:cs typeface="Calibri" panose="020F0502020204030204"/>
              </a:rPr>
              <a:t> </a:t>
            </a:r>
            <a:r>
              <a:rPr lang="de-CH" dirty="0" err="1">
                <a:cs typeface="Calibri" panose="020F0502020204030204"/>
              </a:rPr>
              <a:t>is</a:t>
            </a:r>
            <a:r>
              <a:rPr lang="de-CH" dirty="0">
                <a:cs typeface="Calibri" panose="020F0502020204030204"/>
              </a:rPr>
              <a:t> </a:t>
            </a:r>
            <a:r>
              <a:rPr lang="de-CH" dirty="0" err="1">
                <a:cs typeface="Calibri" panose="020F0502020204030204"/>
              </a:rPr>
              <a:t>saved</a:t>
            </a:r>
            <a:r>
              <a:rPr lang="de-CH" dirty="0">
                <a:cs typeface="Calibri" panose="020F0502020204030204"/>
              </a:rPr>
              <a:t> </a:t>
            </a:r>
            <a:r>
              <a:rPr lang="de-CH" dirty="0" err="1">
                <a:cs typeface="Calibri" panose="020F0502020204030204"/>
              </a:rPr>
              <a:t>within</a:t>
            </a:r>
            <a:r>
              <a:rPr lang="de-CH" dirty="0">
                <a:cs typeface="Calibri" panose="020F0502020204030204"/>
              </a:rPr>
              <a:t> </a:t>
            </a:r>
            <a:r>
              <a:rPr lang="de-CH" dirty="0" err="1">
                <a:cs typeface="Calibri" panose="020F0502020204030204"/>
              </a:rPr>
              <a:t>this</a:t>
            </a:r>
            <a:r>
              <a:rPr lang="de-CH" dirty="0">
                <a:cs typeface="Calibri" panose="020F0502020204030204"/>
              </a:rPr>
              <a:t>.</a:t>
            </a:r>
          </a:p>
          <a:p>
            <a:pPr marL="171450" indent="-171450">
              <a:spcAft>
                <a:spcPts val="600"/>
              </a:spcAft>
              <a:buFontTx/>
              <a:buChar char="-"/>
            </a:pPr>
            <a:r>
              <a:rPr lang="de-CH" dirty="0">
                <a:cs typeface="Calibri" panose="020F0502020204030204"/>
              </a:rPr>
              <a:t>Rooms </a:t>
            </a:r>
            <a:r>
              <a:rPr lang="de-CH" dirty="0" err="1">
                <a:cs typeface="Calibri" panose="020F0502020204030204"/>
              </a:rPr>
              <a:t>are</a:t>
            </a:r>
            <a:r>
              <a:rPr lang="de-CH" dirty="0">
                <a:cs typeface="Calibri" panose="020F0502020204030204"/>
              </a:rPr>
              <a:t> </a:t>
            </a:r>
            <a:r>
              <a:rPr lang="de-CH" dirty="0" err="1">
                <a:cs typeface="Calibri" panose="020F0502020204030204"/>
              </a:rPr>
              <a:t>located</a:t>
            </a:r>
            <a:r>
              <a:rPr lang="de-CH" dirty="0">
                <a:cs typeface="Calibri" panose="020F0502020204030204"/>
              </a:rPr>
              <a:t> </a:t>
            </a:r>
            <a:r>
              <a:rPr lang="de-CH" dirty="0" err="1">
                <a:cs typeface="Calibri" panose="020F0502020204030204"/>
              </a:rPr>
              <a:t>within</a:t>
            </a:r>
            <a:r>
              <a:rPr lang="de-CH" dirty="0">
                <a:cs typeface="Calibri" panose="020F0502020204030204"/>
              </a:rPr>
              <a:t> </a:t>
            </a:r>
            <a:r>
              <a:rPr lang="de-CH" dirty="0" err="1">
                <a:cs typeface="Calibri" panose="020F0502020204030204"/>
              </a:rPr>
              <a:t>spaces</a:t>
            </a:r>
            <a:r>
              <a:rPr lang="de-CH" dirty="0">
                <a:cs typeface="Calibri" panose="020F0502020204030204"/>
              </a:rPr>
              <a:t>, but </a:t>
            </a:r>
            <a:r>
              <a:rPr lang="de-CH" dirty="0" err="1">
                <a:cs typeface="Calibri" panose="020F0502020204030204"/>
              </a:rPr>
              <a:t>are</a:t>
            </a:r>
            <a:r>
              <a:rPr lang="de-CH" dirty="0">
                <a:cs typeface="Calibri" panose="020F0502020204030204"/>
              </a:rPr>
              <a:t> </a:t>
            </a:r>
            <a:r>
              <a:rPr lang="de-CH" dirty="0" err="1">
                <a:cs typeface="Calibri" panose="020F0502020204030204"/>
              </a:rPr>
              <a:t>themselves</a:t>
            </a:r>
            <a:r>
              <a:rPr lang="de-CH" dirty="0">
                <a:cs typeface="Calibri" panose="020F0502020204030204"/>
              </a:rPr>
              <a:t> </a:t>
            </a:r>
            <a:r>
              <a:rPr lang="de-CH" dirty="0" err="1">
                <a:cs typeface="Calibri" panose="020F0502020204030204"/>
              </a:rPr>
              <a:t>spaces</a:t>
            </a:r>
            <a:r>
              <a:rPr lang="de-CH" dirty="0">
                <a:cs typeface="Calibri" panose="020F0502020204030204"/>
              </a:rPr>
              <a:t>. </a:t>
            </a:r>
            <a:r>
              <a:rPr lang="de-CH" dirty="0" err="1">
                <a:cs typeface="Calibri" panose="020F0502020204030204"/>
              </a:rPr>
              <a:t>They</a:t>
            </a:r>
            <a:r>
              <a:rPr lang="de-CH" dirty="0">
                <a:cs typeface="Calibri" panose="020F0502020204030204"/>
              </a:rPr>
              <a:t> </a:t>
            </a:r>
            <a:r>
              <a:rPr lang="de-CH" dirty="0" err="1">
                <a:cs typeface="Calibri" panose="020F0502020204030204"/>
              </a:rPr>
              <a:t>split</a:t>
            </a:r>
            <a:r>
              <a:rPr lang="de-CH" dirty="0">
                <a:cs typeface="Calibri" panose="020F0502020204030204"/>
              </a:rPr>
              <a:t> </a:t>
            </a:r>
            <a:r>
              <a:rPr lang="de-CH" dirty="0" err="1">
                <a:cs typeface="Calibri" panose="020F0502020204030204"/>
              </a:rPr>
              <a:t>spaces</a:t>
            </a:r>
            <a:r>
              <a:rPr lang="de-CH" dirty="0">
                <a:cs typeface="Calibri" panose="020F0502020204030204"/>
              </a:rPr>
              <a:t> into </a:t>
            </a:r>
            <a:r>
              <a:rPr lang="de-CH" dirty="0" err="1">
                <a:cs typeface="Calibri" panose="020F0502020204030204"/>
              </a:rPr>
              <a:t>more</a:t>
            </a:r>
            <a:r>
              <a:rPr lang="de-CH" dirty="0">
                <a:cs typeface="Calibri" panose="020F0502020204030204"/>
              </a:rPr>
              <a:t> </a:t>
            </a:r>
            <a:r>
              <a:rPr lang="de-CH" dirty="0" err="1">
                <a:cs typeface="Calibri" panose="020F0502020204030204"/>
              </a:rPr>
              <a:t>distinct</a:t>
            </a:r>
            <a:r>
              <a:rPr lang="de-CH" dirty="0">
                <a:cs typeface="Calibri" panose="020F0502020204030204"/>
              </a:rPr>
              <a:t> sub-</a:t>
            </a:r>
            <a:r>
              <a:rPr lang="de-CH" dirty="0" err="1">
                <a:cs typeface="Calibri" panose="020F0502020204030204"/>
              </a:rPr>
              <a:t>spaces</a:t>
            </a:r>
            <a:r>
              <a:rPr lang="de-CH" dirty="0">
                <a:cs typeface="Calibri" panose="020F0502020204030204"/>
              </a:rPr>
              <a:t>.</a:t>
            </a:r>
          </a:p>
          <a:p>
            <a:pPr marL="171450" indent="-171450">
              <a:spcAft>
                <a:spcPts val="600"/>
              </a:spcAft>
              <a:buFontTx/>
              <a:buChar char="-"/>
            </a:pPr>
            <a:r>
              <a:rPr lang="de-CH" dirty="0">
                <a:cs typeface="Calibri" panose="020F0502020204030204"/>
              </a:rPr>
              <a:t>Spaces have Equipment </a:t>
            </a:r>
            <a:r>
              <a:rPr lang="de-CH" dirty="0" err="1">
                <a:cs typeface="Calibri" panose="020F0502020204030204"/>
              </a:rPr>
              <a:t>within</a:t>
            </a:r>
            <a:r>
              <a:rPr lang="de-CH" dirty="0">
                <a:cs typeface="Calibri" panose="020F0502020204030204"/>
              </a:rPr>
              <a:t> them.</a:t>
            </a:r>
          </a:p>
          <a:p>
            <a:pPr marL="171450" indent="-171450">
              <a:spcAft>
                <a:spcPts val="600"/>
              </a:spcAft>
              <a:buFontTx/>
              <a:buChar char="-"/>
            </a:pPr>
            <a:r>
              <a:rPr lang="de-CH" dirty="0" err="1">
                <a:cs typeface="Calibri" panose="020F0502020204030204"/>
              </a:rPr>
              <a:t>Actuators</a:t>
            </a:r>
            <a:r>
              <a:rPr lang="de-CH" dirty="0">
                <a:cs typeface="Calibri" panose="020F0502020204030204"/>
              </a:rPr>
              <a:t> (</a:t>
            </a:r>
            <a:r>
              <a:rPr lang="de-CH" dirty="0" err="1">
                <a:cs typeface="Calibri" panose="020F0502020204030204"/>
              </a:rPr>
              <a:t>Defined</a:t>
            </a:r>
            <a:r>
              <a:rPr lang="de-CH" dirty="0">
                <a:cs typeface="Calibri" panose="020F0502020204030204"/>
              </a:rPr>
              <a:t> </a:t>
            </a:r>
            <a:r>
              <a:rPr lang="de-CH" dirty="0" err="1">
                <a:cs typeface="Calibri" panose="020F0502020204030204"/>
              </a:rPr>
              <a:t>as</a:t>
            </a:r>
            <a:r>
              <a:rPr lang="de-CH" dirty="0">
                <a:cs typeface="Calibri" panose="020F0502020204030204"/>
              </a:rPr>
              <a:t>: «</a:t>
            </a:r>
            <a:r>
              <a:rPr lang="en-US" b="0" i="0" dirty="0">
                <a:solidFill>
                  <a:srgbClr val="C1BCB4"/>
                </a:solidFill>
                <a:effectLst/>
                <a:latin typeface="arial" panose="020B0604020202020204" pitchFamily="34" charset="0"/>
              </a:rPr>
              <a:t>An actuator is the mechanism by which a control system acts upon an environment.</a:t>
            </a:r>
            <a:r>
              <a:rPr lang="de-CH" dirty="0">
                <a:cs typeface="Calibri" panose="020F0502020204030204"/>
              </a:rPr>
              <a:t>») </a:t>
            </a:r>
            <a:r>
              <a:rPr lang="de-CH" dirty="0" err="1">
                <a:cs typeface="Calibri" panose="020F0502020204030204"/>
              </a:rPr>
              <a:t>are</a:t>
            </a:r>
            <a:r>
              <a:rPr lang="de-CH" dirty="0">
                <a:cs typeface="Calibri" panose="020F0502020204030204"/>
              </a:rPr>
              <a:t> </a:t>
            </a:r>
            <a:r>
              <a:rPr lang="de-CH" dirty="0" err="1">
                <a:cs typeface="Calibri" panose="020F0502020204030204"/>
              </a:rPr>
              <a:t>located</a:t>
            </a:r>
            <a:r>
              <a:rPr lang="de-CH" dirty="0">
                <a:cs typeface="Calibri" panose="020F0502020204030204"/>
              </a:rPr>
              <a:t> </a:t>
            </a:r>
            <a:r>
              <a:rPr lang="de-CH" dirty="0" err="1">
                <a:cs typeface="Calibri" panose="020F0502020204030204"/>
              </a:rPr>
              <a:t>within</a:t>
            </a:r>
            <a:r>
              <a:rPr lang="de-CH" dirty="0">
                <a:cs typeface="Calibri" panose="020F0502020204030204"/>
              </a:rPr>
              <a:t> </a:t>
            </a:r>
            <a:r>
              <a:rPr lang="de-CH" dirty="0" err="1">
                <a:cs typeface="Calibri" panose="020F0502020204030204"/>
              </a:rPr>
              <a:t>spaces</a:t>
            </a:r>
            <a:r>
              <a:rPr lang="de-CH" dirty="0">
                <a:cs typeface="Calibri" panose="020F0502020204030204"/>
              </a:rPr>
              <a:t>. </a:t>
            </a:r>
            <a:r>
              <a:rPr lang="de-CH" dirty="0" err="1">
                <a:cs typeface="Calibri" panose="020F0502020204030204"/>
              </a:rPr>
              <a:t>Actuators</a:t>
            </a:r>
            <a:r>
              <a:rPr lang="de-CH" dirty="0">
                <a:cs typeface="Calibri" panose="020F0502020204030204"/>
              </a:rPr>
              <a:t> also power and </a:t>
            </a:r>
            <a:r>
              <a:rPr lang="de-CH" dirty="0" err="1">
                <a:cs typeface="Calibri" panose="020F0502020204030204"/>
              </a:rPr>
              <a:t>provide</a:t>
            </a:r>
            <a:r>
              <a:rPr lang="de-CH" dirty="0">
                <a:cs typeface="Calibri" panose="020F0502020204030204"/>
              </a:rPr>
              <a:t> network to </a:t>
            </a:r>
            <a:r>
              <a:rPr lang="de-CH" dirty="0" err="1">
                <a:cs typeface="Calibri" panose="020F0502020204030204"/>
              </a:rPr>
              <a:t>equipment</a:t>
            </a:r>
            <a:r>
              <a:rPr lang="de-CH" dirty="0">
                <a:cs typeface="Calibri" panose="020F0502020204030204"/>
              </a:rPr>
              <a:t>.</a:t>
            </a:r>
          </a:p>
          <a:p>
            <a:pPr marL="171450" indent="-171450">
              <a:spcAft>
                <a:spcPts val="600"/>
              </a:spcAft>
              <a:buFontTx/>
              <a:buChar char="-"/>
            </a:pPr>
            <a:endParaRPr lang="de-CH" dirty="0">
              <a:cs typeface="Calibri" panose="020F0502020204030204"/>
            </a:endParaRPr>
          </a:p>
        </p:txBody>
      </p:sp>
      <p:sp>
        <p:nvSpPr>
          <p:cNvPr id="4" name="Foliennummernplatzhalter 3"/>
          <p:cNvSpPr>
            <a:spLocks noGrp="1"/>
          </p:cNvSpPr>
          <p:nvPr>
            <p:ph type="sldNum" sz="quarter" idx="5"/>
          </p:nvPr>
        </p:nvSpPr>
        <p:spPr/>
        <p:txBody>
          <a:bodyPr/>
          <a:lstStyle/>
          <a:p>
            <a:fld id="{127EB5AE-BE5A-4AF0-AFC7-81D3508907CE}" type="slidenum">
              <a:rPr lang="de-CH" smtClean="0"/>
              <a:t>6</a:t>
            </a:fld>
            <a:endParaRPr lang="de-CH"/>
          </a:p>
        </p:txBody>
      </p:sp>
    </p:spTree>
    <p:extLst>
      <p:ext uri="{BB962C8B-B14F-4D97-AF65-F5344CB8AC3E}">
        <p14:creationId xmlns:p14="http://schemas.microsoft.com/office/powerpoint/2010/main" val="28800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err="1">
                <a:cs typeface="Calibri" panose="020F0502020204030204"/>
              </a:rPr>
              <a:t>Let</a:t>
            </a:r>
            <a:r>
              <a:rPr lang="de-CH" dirty="0">
                <a:cs typeface="Calibri" panose="020F0502020204030204"/>
              </a:rPr>
              <a:t> </a:t>
            </a:r>
            <a:r>
              <a:rPr lang="de-CH" dirty="0" err="1">
                <a:cs typeface="Calibri" panose="020F0502020204030204"/>
              </a:rPr>
              <a:t>me</a:t>
            </a:r>
            <a:r>
              <a:rPr lang="de-CH" dirty="0">
                <a:cs typeface="Calibri" panose="020F0502020204030204"/>
              </a:rPr>
              <a:t> </a:t>
            </a:r>
            <a:r>
              <a:rPr lang="de-CH" dirty="0" err="1">
                <a:cs typeface="Calibri" panose="020F0502020204030204"/>
              </a:rPr>
              <a:t>explain</a:t>
            </a:r>
            <a:r>
              <a:rPr lang="de-CH" dirty="0">
                <a:cs typeface="Calibri" panose="020F0502020204030204"/>
              </a:rPr>
              <a:t> a </a:t>
            </a:r>
            <a:r>
              <a:rPr lang="de-CH" dirty="0" err="1">
                <a:cs typeface="Calibri" panose="020F0502020204030204"/>
              </a:rPr>
              <a:t>bit</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technologies</a:t>
            </a:r>
            <a:r>
              <a:rPr lang="de-CH" dirty="0">
                <a:cs typeface="Calibri" panose="020F0502020204030204"/>
              </a:rPr>
              <a:t> </a:t>
            </a:r>
            <a:r>
              <a:rPr lang="de-CH" dirty="0" err="1">
                <a:cs typeface="Calibri" panose="020F0502020204030204"/>
              </a:rPr>
              <a:t>we</a:t>
            </a:r>
            <a:r>
              <a:rPr lang="de-CH" dirty="0">
                <a:cs typeface="Calibri" panose="020F0502020204030204"/>
              </a:rPr>
              <a:t> used and </a:t>
            </a:r>
            <a:r>
              <a:rPr lang="de-CH" dirty="0" err="1">
                <a:cs typeface="Calibri" panose="020F0502020204030204"/>
              </a:rPr>
              <a:t>for</a:t>
            </a:r>
            <a:r>
              <a:rPr lang="de-CH" dirty="0">
                <a:cs typeface="Calibri" panose="020F0502020204030204"/>
              </a:rPr>
              <a:t> what </a:t>
            </a:r>
            <a:r>
              <a:rPr lang="de-CH" dirty="0" err="1">
                <a:cs typeface="Calibri" panose="020F0502020204030204"/>
              </a:rPr>
              <a:t>we</a:t>
            </a:r>
            <a:r>
              <a:rPr lang="de-CH" dirty="0">
                <a:cs typeface="Calibri" panose="020F0502020204030204"/>
              </a:rPr>
              <a:t> used them:</a:t>
            </a:r>
          </a:p>
          <a:p>
            <a:pPr marL="171450" indent="-171450">
              <a:spcAft>
                <a:spcPts val="600"/>
              </a:spcAft>
              <a:buFontTx/>
              <a:buChar char="-"/>
            </a:pPr>
            <a:r>
              <a:rPr lang="de-CH" dirty="0">
                <a:cs typeface="Calibri" panose="020F0502020204030204"/>
              </a:rPr>
              <a:t>Python: Python </a:t>
            </a:r>
            <a:r>
              <a:rPr lang="de-CH" dirty="0" err="1">
                <a:cs typeface="Calibri" panose="020F0502020204030204"/>
              </a:rPr>
              <a:t>is</a:t>
            </a:r>
            <a:r>
              <a:rPr lang="de-CH" dirty="0">
                <a:cs typeface="Calibri" panose="020F0502020204030204"/>
              </a:rPr>
              <a:t> </a:t>
            </a:r>
            <a:r>
              <a:rPr lang="de-CH" dirty="0" err="1">
                <a:cs typeface="Calibri" panose="020F0502020204030204"/>
              </a:rPr>
              <a:t>the</a:t>
            </a:r>
            <a:r>
              <a:rPr lang="de-CH" dirty="0">
                <a:cs typeface="Calibri" panose="020F0502020204030204"/>
              </a:rPr>
              <a:t> </a:t>
            </a:r>
            <a:r>
              <a:rPr lang="de-CH" dirty="0" err="1">
                <a:cs typeface="Calibri" panose="020F0502020204030204"/>
              </a:rPr>
              <a:t>main</a:t>
            </a:r>
            <a:r>
              <a:rPr lang="de-CH" dirty="0">
                <a:cs typeface="Calibri" panose="020F0502020204030204"/>
              </a:rPr>
              <a:t> </a:t>
            </a:r>
            <a:r>
              <a:rPr lang="de-CH" dirty="0" err="1">
                <a:cs typeface="Calibri" panose="020F0502020204030204"/>
              </a:rPr>
              <a:t>language</a:t>
            </a:r>
            <a:r>
              <a:rPr lang="de-CH" dirty="0">
                <a:cs typeface="Calibri" panose="020F0502020204030204"/>
              </a:rPr>
              <a:t> </a:t>
            </a:r>
            <a:r>
              <a:rPr lang="de-CH" dirty="0" err="1">
                <a:cs typeface="Calibri" panose="020F0502020204030204"/>
              </a:rPr>
              <a:t>we</a:t>
            </a:r>
            <a:r>
              <a:rPr lang="de-CH" dirty="0">
                <a:cs typeface="Calibri" panose="020F0502020204030204"/>
              </a:rPr>
              <a:t> used </a:t>
            </a:r>
            <a:r>
              <a:rPr lang="de-CH" dirty="0" err="1">
                <a:cs typeface="Calibri" panose="020F0502020204030204"/>
              </a:rPr>
              <a:t>for</a:t>
            </a:r>
            <a:r>
              <a:rPr lang="de-CH" dirty="0">
                <a:cs typeface="Calibri" panose="020F0502020204030204"/>
              </a:rPr>
              <a:t> </a:t>
            </a:r>
            <a:r>
              <a:rPr lang="de-CH" dirty="0" err="1">
                <a:cs typeface="Calibri" panose="020F0502020204030204"/>
              </a:rPr>
              <a:t>setting</a:t>
            </a:r>
            <a:r>
              <a:rPr lang="de-CH" dirty="0">
                <a:cs typeface="Calibri" panose="020F0502020204030204"/>
              </a:rPr>
              <a:t> </a:t>
            </a:r>
            <a:r>
              <a:rPr lang="de-CH" dirty="0" err="1">
                <a:cs typeface="Calibri" panose="020F0502020204030204"/>
              </a:rPr>
              <a:t>up</a:t>
            </a:r>
            <a:r>
              <a:rPr lang="de-CH" dirty="0">
                <a:cs typeface="Calibri" panose="020F0502020204030204"/>
              </a:rPr>
              <a:t> our </a:t>
            </a:r>
            <a:r>
              <a:rPr lang="de-CH" dirty="0" err="1">
                <a:cs typeface="Calibri" panose="020F0502020204030204"/>
              </a:rPr>
              <a:t>project</a:t>
            </a:r>
            <a:r>
              <a:rPr lang="de-CH" dirty="0">
                <a:cs typeface="Calibri" panose="020F0502020204030204"/>
              </a:rPr>
              <a:t>. Main and </a:t>
            </a:r>
            <a:r>
              <a:rPr lang="de-CH" dirty="0" err="1">
                <a:cs typeface="Calibri" panose="020F0502020204030204"/>
              </a:rPr>
              <a:t>many</a:t>
            </a:r>
            <a:r>
              <a:rPr lang="de-CH" dirty="0">
                <a:cs typeface="Calibri" panose="020F0502020204030204"/>
              </a:rPr>
              <a:t> </a:t>
            </a:r>
            <a:r>
              <a:rPr lang="de-CH" dirty="0" err="1">
                <a:cs typeface="Calibri" panose="020F0502020204030204"/>
              </a:rPr>
              <a:t>other</a:t>
            </a:r>
            <a:r>
              <a:rPr lang="de-CH" dirty="0">
                <a:cs typeface="Calibri" panose="020F0502020204030204"/>
              </a:rPr>
              <a:t> </a:t>
            </a:r>
            <a:r>
              <a:rPr lang="de-CH" dirty="0" err="1">
                <a:cs typeface="Calibri" panose="020F0502020204030204"/>
              </a:rPr>
              <a:t>files</a:t>
            </a:r>
            <a:r>
              <a:rPr lang="de-CH" dirty="0">
                <a:cs typeface="Calibri" panose="020F0502020204030204"/>
              </a:rPr>
              <a:t> </a:t>
            </a:r>
            <a:r>
              <a:rPr lang="de-CH" dirty="0" err="1">
                <a:cs typeface="Calibri" panose="020F0502020204030204"/>
              </a:rPr>
              <a:t>are</a:t>
            </a:r>
            <a:r>
              <a:rPr lang="de-CH" dirty="0">
                <a:cs typeface="Calibri" panose="020F0502020204030204"/>
              </a:rPr>
              <a:t> </a:t>
            </a:r>
            <a:r>
              <a:rPr lang="de-CH" dirty="0" err="1">
                <a:cs typeface="Calibri" panose="020F0502020204030204"/>
              </a:rPr>
              <a:t>written</a:t>
            </a:r>
            <a:r>
              <a:rPr lang="de-CH" dirty="0">
                <a:cs typeface="Calibri" panose="020F0502020204030204"/>
              </a:rPr>
              <a:t> in </a:t>
            </a:r>
            <a:r>
              <a:rPr lang="de-CH" dirty="0" err="1">
                <a:cs typeface="Calibri" panose="020F0502020204030204"/>
              </a:rPr>
              <a:t>python</a:t>
            </a:r>
            <a:r>
              <a:rPr lang="de-CH" dirty="0">
                <a:cs typeface="Calibri" panose="020F0502020204030204"/>
              </a:rPr>
              <a:t>.</a:t>
            </a:r>
          </a:p>
          <a:p>
            <a:pPr marL="171450" indent="-171450">
              <a:spcAft>
                <a:spcPts val="600"/>
              </a:spcAft>
              <a:buFontTx/>
              <a:buChar char="-"/>
            </a:pPr>
            <a:r>
              <a:rPr lang="de-CH" dirty="0">
                <a:cs typeface="Calibri" panose="020F0502020204030204"/>
              </a:rPr>
              <a:t>GitHub: </a:t>
            </a:r>
            <a:r>
              <a:rPr lang="de-CH" dirty="0" err="1">
                <a:cs typeface="Calibri" panose="020F0502020204030204"/>
              </a:rPr>
              <a:t>We</a:t>
            </a:r>
            <a:r>
              <a:rPr lang="de-CH" dirty="0">
                <a:cs typeface="Calibri" panose="020F0502020204030204"/>
              </a:rPr>
              <a:t> used </a:t>
            </a:r>
            <a:r>
              <a:rPr lang="de-CH" dirty="0" err="1">
                <a:cs typeface="Calibri" panose="020F0502020204030204"/>
              </a:rPr>
              <a:t>Github</a:t>
            </a:r>
            <a:r>
              <a:rPr lang="de-CH" dirty="0">
                <a:cs typeface="Calibri" panose="020F0502020204030204"/>
              </a:rPr>
              <a:t> to </a:t>
            </a:r>
            <a:r>
              <a:rPr lang="de-CH" dirty="0" err="1">
                <a:cs typeface="Calibri" panose="020F0502020204030204"/>
              </a:rPr>
              <a:t>be</a:t>
            </a:r>
            <a:r>
              <a:rPr lang="de-CH" dirty="0">
                <a:cs typeface="Calibri" panose="020F0502020204030204"/>
              </a:rPr>
              <a:t> </a:t>
            </a:r>
            <a:r>
              <a:rPr lang="de-CH" dirty="0" err="1">
                <a:cs typeface="Calibri" panose="020F0502020204030204"/>
              </a:rPr>
              <a:t>able</a:t>
            </a:r>
            <a:r>
              <a:rPr lang="de-CH" dirty="0">
                <a:cs typeface="Calibri" panose="020F0502020204030204"/>
              </a:rPr>
              <a:t> to </a:t>
            </a:r>
            <a:r>
              <a:rPr lang="de-CH" dirty="0" err="1">
                <a:cs typeface="Calibri" panose="020F0502020204030204"/>
              </a:rPr>
              <a:t>collaborate</a:t>
            </a:r>
            <a:r>
              <a:rPr lang="de-CH" dirty="0">
                <a:cs typeface="Calibri" panose="020F0502020204030204"/>
              </a:rPr>
              <a:t> and also to have our </a:t>
            </a:r>
            <a:r>
              <a:rPr lang="de-CH" dirty="0" err="1">
                <a:cs typeface="Calibri" panose="020F0502020204030204"/>
              </a:rPr>
              <a:t>project</a:t>
            </a:r>
            <a:r>
              <a:rPr lang="de-CH" dirty="0">
                <a:cs typeface="Calibri" panose="020F0502020204030204"/>
              </a:rPr>
              <a:t> </a:t>
            </a:r>
            <a:r>
              <a:rPr lang="de-CH" dirty="0" err="1">
                <a:cs typeface="Calibri" panose="020F0502020204030204"/>
              </a:rPr>
              <a:t>publicly</a:t>
            </a:r>
            <a:r>
              <a:rPr lang="de-CH" dirty="0">
                <a:cs typeface="Calibri" panose="020F0502020204030204"/>
              </a:rPr>
              <a:t> </a:t>
            </a:r>
            <a:r>
              <a:rPr lang="de-CH" dirty="0" err="1">
                <a:cs typeface="Calibri" panose="020F0502020204030204"/>
              </a:rPr>
              <a:t>available</a:t>
            </a:r>
            <a:r>
              <a:rPr lang="de-CH" dirty="0">
                <a:cs typeface="Calibri" panose="020F0502020204030204"/>
              </a:rPr>
              <a:t>.</a:t>
            </a:r>
          </a:p>
          <a:p>
            <a:pPr marL="171450" indent="-171450">
              <a:spcAft>
                <a:spcPts val="600"/>
              </a:spcAft>
              <a:buFontTx/>
              <a:buChar char="-"/>
            </a:pPr>
            <a:r>
              <a:rPr lang="de-CH" dirty="0" err="1">
                <a:cs typeface="Calibri" panose="020F0502020204030204"/>
              </a:rPr>
              <a:t>FastAPI</a:t>
            </a:r>
            <a:r>
              <a:rPr lang="de-CH" dirty="0">
                <a:cs typeface="Calibri" panose="020F0502020204030204"/>
              </a:rPr>
              <a:t>: </a:t>
            </a:r>
            <a:r>
              <a:rPr lang="de-CH" dirty="0" err="1">
                <a:cs typeface="Calibri" panose="020F0502020204030204"/>
              </a:rPr>
              <a:t>We</a:t>
            </a:r>
            <a:r>
              <a:rPr lang="de-CH" dirty="0">
                <a:cs typeface="Calibri" panose="020F0502020204030204"/>
              </a:rPr>
              <a:t> used </a:t>
            </a:r>
            <a:r>
              <a:rPr lang="de-CH" dirty="0" err="1">
                <a:cs typeface="Calibri" panose="020F0502020204030204"/>
              </a:rPr>
              <a:t>FastAPI</a:t>
            </a:r>
            <a:r>
              <a:rPr lang="de-CH" dirty="0">
                <a:cs typeface="Calibri" panose="020F0502020204030204"/>
              </a:rPr>
              <a:t> to </a:t>
            </a:r>
            <a:r>
              <a:rPr lang="de-CH" dirty="0" err="1">
                <a:cs typeface="Calibri" panose="020F0502020204030204"/>
              </a:rPr>
              <a:t>test</a:t>
            </a:r>
            <a:r>
              <a:rPr lang="de-CH" dirty="0">
                <a:cs typeface="Calibri" panose="020F0502020204030204"/>
              </a:rPr>
              <a:t> our </a:t>
            </a:r>
            <a:r>
              <a:rPr lang="de-CH" dirty="0" err="1">
                <a:cs typeface="Calibri" panose="020F0502020204030204"/>
              </a:rPr>
              <a:t>API’s</a:t>
            </a:r>
            <a:r>
              <a:rPr lang="de-CH" dirty="0">
                <a:cs typeface="Calibri" panose="020F0502020204030204"/>
              </a:rPr>
              <a:t> and CRUD </a:t>
            </a:r>
            <a:r>
              <a:rPr lang="de-CH" dirty="0" err="1">
                <a:cs typeface="Calibri" panose="020F0502020204030204"/>
              </a:rPr>
              <a:t>operations</a:t>
            </a:r>
            <a:r>
              <a:rPr lang="de-CH" dirty="0">
                <a:cs typeface="Calibri" panose="020F0502020204030204"/>
              </a:rPr>
              <a:t>.</a:t>
            </a:r>
          </a:p>
          <a:p>
            <a:pPr marL="0" indent="0">
              <a:spcAft>
                <a:spcPts val="600"/>
              </a:spcAft>
              <a:buFontTx/>
              <a:buNone/>
            </a:pPr>
            <a:r>
              <a:rPr lang="de-CH" dirty="0">
                <a:cs typeface="Calibri" panose="020F0502020204030204"/>
              </a:rPr>
              <a:t>-   </a:t>
            </a:r>
            <a:r>
              <a:rPr lang="de-CH" dirty="0" err="1">
                <a:cs typeface="Calibri" panose="020F0502020204030204"/>
              </a:rPr>
              <a:t>TerminusDB</a:t>
            </a:r>
            <a:r>
              <a:rPr lang="de-CH" dirty="0">
                <a:cs typeface="Calibri" panose="020F0502020204030204"/>
              </a:rPr>
              <a:t>: </a:t>
            </a:r>
            <a:r>
              <a:rPr lang="de-CH" dirty="0" err="1">
                <a:cs typeface="Calibri" panose="020F0502020204030204"/>
              </a:rPr>
              <a:t>Of</a:t>
            </a:r>
            <a:r>
              <a:rPr lang="de-CH" dirty="0">
                <a:cs typeface="Calibri" panose="020F0502020204030204"/>
              </a:rPr>
              <a:t> </a:t>
            </a:r>
            <a:r>
              <a:rPr lang="de-CH" dirty="0" err="1">
                <a:cs typeface="Calibri" panose="020F0502020204030204"/>
              </a:rPr>
              <a:t>course</a:t>
            </a:r>
            <a:r>
              <a:rPr lang="de-CH" dirty="0">
                <a:cs typeface="Calibri" panose="020F0502020204030204"/>
              </a:rPr>
              <a:t> </a:t>
            </a:r>
            <a:r>
              <a:rPr lang="de-CH" dirty="0" err="1">
                <a:cs typeface="Calibri" panose="020F0502020204030204"/>
              </a:rPr>
              <a:t>we</a:t>
            </a:r>
            <a:r>
              <a:rPr lang="de-CH" dirty="0">
                <a:cs typeface="Calibri" panose="020F0502020204030204"/>
              </a:rPr>
              <a:t> also used </a:t>
            </a:r>
            <a:r>
              <a:rPr lang="de-CH" dirty="0" err="1">
                <a:cs typeface="Calibri" panose="020F0502020204030204"/>
              </a:rPr>
              <a:t>functionalities</a:t>
            </a:r>
            <a:r>
              <a:rPr lang="de-CH" dirty="0">
                <a:cs typeface="Calibri" panose="020F0502020204030204"/>
              </a:rPr>
              <a:t> from </a:t>
            </a:r>
            <a:r>
              <a:rPr lang="de-CH" dirty="0" err="1">
                <a:cs typeface="Calibri" panose="020F0502020204030204"/>
              </a:rPr>
              <a:t>the</a:t>
            </a:r>
            <a:r>
              <a:rPr lang="de-CH" dirty="0">
                <a:cs typeface="Calibri" panose="020F0502020204030204"/>
              </a:rPr>
              <a:t> </a:t>
            </a:r>
            <a:r>
              <a:rPr lang="de-CH" dirty="0" err="1">
                <a:cs typeface="Calibri" panose="020F0502020204030204"/>
              </a:rPr>
              <a:t>TerminusDB</a:t>
            </a:r>
            <a:r>
              <a:rPr lang="de-CH" dirty="0">
                <a:cs typeface="Calibri" panose="020F0502020204030204"/>
              </a:rPr>
              <a:t> </a:t>
            </a:r>
            <a:r>
              <a:rPr lang="de-CH" dirty="0" err="1">
                <a:cs typeface="Calibri" panose="020F0502020204030204"/>
              </a:rPr>
              <a:t>project</a:t>
            </a:r>
            <a:r>
              <a:rPr lang="de-CH" dirty="0">
                <a:cs typeface="Calibri" panose="020F0502020204030204"/>
              </a:rPr>
              <a:t> via </a:t>
            </a:r>
            <a:r>
              <a:rPr lang="de-CH" dirty="0" err="1">
                <a:cs typeface="Calibri" panose="020F0502020204030204"/>
              </a:rPr>
              <a:t>import</a:t>
            </a:r>
            <a:r>
              <a:rPr lang="de-CH" dirty="0">
                <a:cs typeface="Calibri" panose="020F0502020204030204"/>
              </a:rPr>
              <a:t>.</a:t>
            </a:r>
          </a:p>
          <a:p>
            <a:pPr marL="171450" indent="-171450">
              <a:spcAft>
                <a:spcPts val="600"/>
              </a:spcAft>
              <a:buFontTx/>
              <a:buChar char="-"/>
            </a:pPr>
            <a:endParaRPr lang="de-CH" dirty="0">
              <a:cs typeface="Calibri" panose="020F0502020204030204"/>
            </a:endParaRPr>
          </a:p>
        </p:txBody>
      </p:sp>
      <p:sp>
        <p:nvSpPr>
          <p:cNvPr id="4" name="Foliennummernplatzhalter 3"/>
          <p:cNvSpPr>
            <a:spLocks noGrp="1"/>
          </p:cNvSpPr>
          <p:nvPr>
            <p:ph type="sldNum" sz="quarter" idx="5"/>
          </p:nvPr>
        </p:nvSpPr>
        <p:spPr/>
        <p:txBody>
          <a:bodyPr/>
          <a:lstStyle/>
          <a:p>
            <a:fld id="{127EB5AE-BE5A-4AF0-AFC7-81D3508907CE}" type="slidenum">
              <a:rPr lang="de-CH" smtClean="0"/>
              <a:t>7</a:t>
            </a:fld>
            <a:endParaRPr lang="de-CH"/>
          </a:p>
        </p:txBody>
      </p:sp>
    </p:spTree>
    <p:extLst>
      <p:ext uri="{BB962C8B-B14F-4D97-AF65-F5344CB8AC3E}">
        <p14:creationId xmlns:p14="http://schemas.microsoft.com/office/powerpoint/2010/main" val="79540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a:cs typeface="Calibri" panose="020F0502020204030204"/>
              </a:rPr>
              <a:t>   </a:t>
            </a:r>
          </a:p>
        </p:txBody>
      </p:sp>
      <p:sp>
        <p:nvSpPr>
          <p:cNvPr id="4" name="Foliennummernplatzhalter 3"/>
          <p:cNvSpPr>
            <a:spLocks noGrp="1"/>
          </p:cNvSpPr>
          <p:nvPr>
            <p:ph type="sldNum" sz="quarter" idx="5"/>
          </p:nvPr>
        </p:nvSpPr>
        <p:spPr/>
        <p:txBody>
          <a:bodyPr/>
          <a:lstStyle/>
          <a:p>
            <a:fld id="{127EB5AE-BE5A-4AF0-AFC7-81D3508907CE}" type="slidenum">
              <a:rPr lang="de-CH" smtClean="0"/>
              <a:t>8</a:t>
            </a:fld>
            <a:endParaRPr lang="de-CH"/>
          </a:p>
        </p:txBody>
      </p:sp>
    </p:spTree>
    <p:extLst>
      <p:ext uri="{BB962C8B-B14F-4D97-AF65-F5344CB8AC3E}">
        <p14:creationId xmlns:p14="http://schemas.microsoft.com/office/powerpoint/2010/main" val="1981325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600"/>
              </a:spcAft>
            </a:pPr>
            <a:r>
              <a:rPr lang="de-CH" dirty="0">
                <a:cs typeface="Calibri" panose="020F0502020204030204"/>
              </a:rPr>
              <a:t>   </a:t>
            </a:r>
          </a:p>
        </p:txBody>
      </p:sp>
      <p:sp>
        <p:nvSpPr>
          <p:cNvPr id="4" name="Foliennummernplatzhalter 3"/>
          <p:cNvSpPr>
            <a:spLocks noGrp="1"/>
          </p:cNvSpPr>
          <p:nvPr>
            <p:ph type="sldNum" sz="quarter" idx="5"/>
          </p:nvPr>
        </p:nvSpPr>
        <p:spPr/>
        <p:txBody>
          <a:bodyPr/>
          <a:lstStyle/>
          <a:p>
            <a:fld id="{127EB5AE-BE5A-4AF0-AFC7-81D3508907CE}" type="slidenum">
              <a:rPr lang="de-CH" smtClean="0"/>
              <a:t>9</a:t>
            </a:fld>
            <a:endParaRPr lang="de-CH"/>
          </a:p>
        </p:txBody>
      </p:sp>
    </p:spTree>
    <p:extLst>
      <p:ext uri="{BB962C8B-B14F-4D97-AF65-F5344CB8AC3E}">
        <p14:creationId xmlns:p14="http://schemas.microsoft.com/office/powerpoint/2010/main" val="144470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F499EA7A-138E-4120-ADCD-656BC4312864}"/>
              </a:ext>
            </a:extLst>
          </p:cNvPr>
          <p:cNvSpPr/>
          <p:nvPr/>
        </p:nvSpPr>
        <p:spPr>
          <a:xfrm>
            <a:off x="9120336" y="0"/>
            <a:ext cx="3071664" cy="1852193"/>
          </a:xfrm>
          <a:prstGeom prst="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79317776-24A8-4CDA-B3B7-D65BB60636B7}"/>
              </a:ext>
            </a:extLst>
          </p:cNvPr>
          <p:cNvSpPr>
            <a:spLocks noGrp="1"/>
          </p:cNvSpPr>
          <p:nvPr>
            <p:ph type="ctrTitle"/>
          </p:nvPr>
        </p:nvSpPr>
        <p:spPr>
          <a:xfrm>
            <a:off x="911225" y="1989139"/>
            <a:ext cx="10081319" cy="1219664"/>
          </a:xfrm>
          <a:prstGeom prst="rect">
            <a:avLst/>
          </a:prstGeom>
        </p:spPr>
        <p:txBody>
          <a:bodyPr wrap="square" anchor="b"/>
          <a:lstStyle>
            <a:lvl1pPr algn="l">
              <a:defRPr sz="2800"/>
            </a:lvl1pPr>
          </a:lstStyle>
          <a:p>
            <a:r>
              <a:rPr lang="de-DE"/>
              <a:t>Titelmasterformat durch Klicken bearbeiten</a:t>
            </a:r>
            <a:endParaRPr lang="de-CH"/>
          </a:p>
        </p:txBody>
      </p:sp>
      <p:sp>
        <p:nvSpPr>
          <p:cNvPr id="3" name="Subtitle 2">
            <a:extLst>
              <a:ext uri="{FF2B5EF4-FFF2-40B4-BE49-F238E27FC236}">
                <a16:creationId xmlns:a16="http://schemas.microsoft.com/office/drawing/2014/main" id="{0DE1FFA7-7E80-41D5-84F0-627F26F672B3}"/>
              </a:ext>
            </a:extLst>
          </p:cNvPr>
          <p:cNvSpPr>
            <a:spLocks noGrp="1"/>
          </p:cNvSpPr>
          <p:nvPr>
            <p:ph type="subTitle" idx="1"/>
          </p:nvPr>
        </p:nvSpPr>
        <p:spPr>
          <a:xfrm>
            <a:off x="911225" y="3500438"/>
            <a:ext cx="10081319" cy="2881311"/>
          </a:xfrm>
        </p:spPr>
        <p:txBody>
          <a:bodyPr wrap="square"/>
          <a:lstStyle>
            <a:lvl1pPr marL="0" indent="0" algn="l">
              <a:buNone/>
              <a:defRPr sz="2000">
                <a:solidFill>
                  <a:srgbClr val="6A676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a:p>
        </p:txBody>
      </p:sp>
      <p:sp>
        <p:nvSpPr>
          <p:cNvPr id="5" name="Footer Placeholder 4">
            <a:extLst>
              <a:ext uri="{FF2B5EF4-FFF2-40B4-BE49-F238E27FC236}">
                <a16:creationId xmlns:a16="http://schemas.microsoft.com/office/drawing/2014/main" id="{01B754CB-DB52-4C13-9F85-7B22679E9C8E}"/>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6" name="Slide Number Placeholder 5">
            <a:extLst>
              <a:ext uri="{FF2B5EF4-FFF2-40B4-BE49-F238E27FC236}">
                <a16:creationId xmlns:a16="http://schemas.microsoft.com/office/drawing/2014/main" id="{008422F0-0D85-44CD-AA2B-89130E984F83}"/>
              </a:ext>
            </a:extLst>
          </p:cNvPr>
          <p:cNvSpPr>
            <a:spLocks noGrp="1"/>
          </p:cNvSpPr>
          <p:nvPr>
            <p:ph type="sldNum" sz="quarter" idx="12"/>
          </p:nvPr>
        </p:nvSpPr>
        <p:spPr/>
        <p:txBody>
          <a:bodyPr/>
          <a:lstStyle/>
          <a:p>
            <a:fld id="{F6BF0A9C-270C-45D2-BB99-BFC27B5B3B5D}" type="slidenum">
              <a:rPr lang="de-CH" smtClean="0"/>
              <a:t>‹Nr.›</a:t>
            </a:fld>
            <a:endParaRPr lang="de-CH"/>
          </a:p>
        </p:txBody>
      </p:sp>
      <p:pic>
        <p:nvPicPr>
          <p:cNvPr id="7" name="Picture 6">
            <a:extLst>
              <a:ext uri="{FF2B5EF4-FFF2-40B4-BE49-F238E27FC236}">
                <a16:creationId xmlns:a16="http://schemas.microsoft.com/office/drawing/2014/main" id="{68BBF088-1D4E-4B66-9363-CA5C3AAC79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13653" y="795832"/>
            <a:ext cx="1492619" cy="610242"/>
          </a:xfrm>
          <a:prstGeom prst="rect">
            <a:avLst/>
          </a:prstGeom>
        </p:spPr>
      </p:pic>
    </p:spTree>
    <p:extLst>
      <p:ext uri="{BB962C8B-B14F-4D97-AF65-F5344CB8AC3E}">
        <p14:creationId xmlns:p14="http://schemas.microsoft.com/office/powerpoint/2010/main" val="808580313"/>
      </p:ext>
    </p:extLst>
  </p:cSld>
  <p:clrMapOvr>
    <a:masterClrMapping/>
  </p:clrMapOvr>
  <p:extLst>
    <p:ext uri="{DCECCB84-F9BA-43D5-87BE-67443E8EF086}">
      <p15:sldGuideLst xmlns:p15="http://schemas.microsoft.com/office/powerpoint/2012/main">
        <p15:guide id="2" orient="horz" pos="2205">
          <p15:clr>
            <a:srgbClr val="9FCC3B"/>
          </p15:clr>
        </p15:guide>
        <p15:guide id="3" orient="horz" pos="2024">
          <p15:clr>
            <a:srgbClr val="9FCC3B"/>
          </p15:clr>
        </p15:guide>
        <p15:guide id="4" orient="horz" pos="1253">
          <p15:clr>
            <a:srgbClr val="9FCC3B"/>
          </p15:clr>
        </p15:guide>
        <p15:guide id="5" orient="horz" pos="4020">
          <p15:clr>
            <a:srgbClr val="9FCC3B"/>
          </p15:clr>
        </p15:guide>
        <p15:guide id="6" orient="horz" pos="4247">
          <p15:clr>
            <a:srgbClr val="9FCC3B"/>
          </p15:clr>
        </p15:guide>
        <p15:guide id="7" pos="574">
          <p15:clr>
            <a:srgbClr val="9FCC3B"/>
          </p15:clr>
        </p15:guide>
        <p15:guide id="9" pos="7469">
          <p15:clr>
            <a:srgbClr val="9FCC3B"/>
          </p15:clr>
        </p15:guide>
        <p15:guide id="10" pos="6924">
          <p15:clr>
            <a:srgbClr val="9FCC3B"/>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gre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EAA7A87-6E93-492B-BDDC-5D70DA5DD3A9}"/>
              </a:ext>
            </a:extLst>
          </p:cNvPr>
          <p:cNvSpPr>
            <a:spLocks noGrp="1"/>
          </p:cNvSpPr>
          <p:nvPr>
            <p:ph type="ftr" sz="quarter" idx="11"/>
          </p:nvPr>
        </p:nvSpPr>
        <p:spPr/>
        <p:txBody>
          <a:bodyPr/>
          <a:lstStyle/>
          <a:p>
            <a:r>
              <a:rPr lang="en-US" noProof="1"/>
              <a:t>Assignment E-Business Group A1-01 | T. Fejoes, J. Häberle, P. Voirol, C. Meier  | 03.03.2021</a:t>
            </a:r>
            <a:endParaRPr lang="de-CH"/>
          </a:p>
        </p:txBody>
      </p:sp>
      <p:sp>
        <p:nvSpPr>
          <p:cNvPr id="7" name="Slide Number Placeholder 6">
            <a:extLst>
              <a:ext uri="{FF2B5EF4-FFF2-40B4-BE49-F238E27FC236}">
                <a16:creationId xmlns:a16="http://schemas.microsoft.com/office/drawing/2014/main" id="{C85FE739-F63B-4BBB-90CE-A6BD33480DAF}"/>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8" name="Title 7">
            <a:extLst>
              <a:ext uri="{FF2B5EF4-FFF2-40B4-BE49-F238E27FC236}">
                <a16:creationId xmlns:a16="http://schemas.microsoft.com/office/drawing/2014/main" id="{3DD7A63D-513E-40E3-9812-80A62FD63A1E}"/>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11" name="Text Placeholder 3">
            <a:extLst>
              <a:ext uri="{FF2B5EF4-FFF2-40B4-BE49-F238E27FC236}">
                <a16:creationId xmlns:a16="http://schemas.microsoft.com/office/drawing/2014/main" id="{59559FCA-45B1-4515-8EA1-B7D9BD343C0D}"/>
              </a:ext>
            </a:extLst>
          </p:cNvPr>
          <p:cNvSpPr>
            <a:spLocks noGrp="1"/>
          </p:cNvSpPr>
          <p:nvPr>
            <p:ph type="body" sz="half" idx="2"/>
          </p:nvPr>
        </p:nvSpPr>
        <p:spPr>
          <a:xfrm>
            <a:off x="911225" y="1484783"/>
            <a:ext cx="10945813" cy="496805"/>
          </a:xfrm>
          <a:solidFill>
            <a:schemeClr val="accent2"/>
          </a:solidFill>
        </p:spPr>
        <p:txBody>
          <a:bodyPr lIns="90000" tIns="93600" rIns="90000" bIns="93600" anchor="t" anchorCtr="0">
            <a:spAutoFit/>
          </a:bodyPr>
          <a:lstStyle>
            <a:lvl1pPr marL="0" indent="0">
              <a:lnSpc>
                <a:spcPct val="100000"/>
              </a:lnSpc>
              <a:spcAft>
                <a:spcPts val="0"/>
              </a:spcAft>
              <a:buClr>
                <a:schemeClr val="accent1"/>
              </a:buClr>
              <a:buFont typeface="Arial" panose="020B0604020202020204" pitchFamily="34" charset="0"/>
              <a:buNone/>
              <a:defRPr sz="2000" b="1">
                <a:solidFill>
                  <a:schemeClr val="bg1"/>
                </a:solidFill>
              </a:defRPr>
            </a:lvl1pPr>
            <a:lvl2pPr marL="0" indent="0">
              <a:lnSpc>
                <a:spcPct val="100000"/>
              </a:lnSpc>
              <a:spcAft>
                <a:spcPts val="0"/>
              </a:spcAft>
              <a:buFont typeface="Arial" panose="020B0604020202020204" pitchFamily="34" charset="0"/>
              <a:buNone/>
              <a:defRPr sz="2000" b="1"/>
            </a:lvl2pPr>
            <a:lvl3pPr marL="0" indent="0">
              <a:spcAft>
                <a:spcPts val="0"/>
              </a:spcAft>
              <a:buFont typeface="Arial" panose="020B0604020202020204" pitchFamily="34" charset="0"/>
              <a:buNone/>
              <a:defRPr sz="2000" b="0"/>
            </a:lvl3pPr>
            <a:lvl4pPr marL="0" indent="0">
              <a:spcAft>
                <a:spcPts val="0"/>
              </a:spcAft>
              <a:buFont typeface="Arial" panose="020B0604020202020204" pitchFamily="34" charset="0"/>
              <a:buNone/>
              <a:defRPr sz="2000"/>
            </a:lvl4pPr>
            <a:lvl5pPr marL="0" indent="0">
              <a:spcAft>
                <a:spcPts val="0"/>
              </a:spcAft>
              <a:buFont typeface="Arial" panose="020B0604020202020204" pitchFamily="34" charset="0"/>
              <a:buNone/>
              <a:defRPr sz="2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Tree>
    <p:extLst>
      <p:ext uri="{BB962C8B-B14F-4D97-AF65-F5344CB8AC3E}">
        <p14:creationId xmlns:p14="http://schemas.microsoft.com/office/powerpoint/2010/main" val="109715184"/>
      </p:ext>
    </p:extLst>
  </p:cSld>
  <p:clrMapOvr>
    <a:masterClrMapping/>
  </p:clrMapOvr>
  <p:extLst>
    <p:ext uri="{DCECCB84-F9BA-43D5-87BE-67443E8EF086}">
      <p15:sldGuideLst xmlns:p15="http://schemas.microsoft.com/office/powerpoint/2012/main">
        <p15:guide id="1" pos="2162">
          <p15:clr>
            <a:srgbClr val="FBAE40"/>
          </p15:clr>
        </p15:guide>
        <p15:guide id="2" pos="574">
          <p15:clr>
            <a:srgbClr val="9FCC3B"/>
          </p15:clr>
        </p15:guide>
        <p15:guide id="3" pos="7469">
          <p15:clr>
            <a:srgbClr val="9FCC3B"/>
          </p15:clr>
        </p15:guide>
        <p15:guide id="4" pos="2343">
          <p15:clr>
            <a:srgbClr val="FBAE40"/>
          </p15:clr>
        </p15:guide>
        <p15:guide id="5" pos="4112">
          <p15:clr>
            <a:srgbClr val="FBAE40"/>
          </p15:clr>
        </p15:guide>
        <p15:guide id="6" pos="3931">
          <p15:clr>
            <a:srgbClr val="FBAE40"/>
          </p15:clr>
        </p15:guide>
        <p15:guide id="7" pos="5700">
          <p15:clr>
            <a:srgbClr val="FBAE40"/>
          </p15:clr>
        </p15:guide>
        <p15:guide id="8" pos="5881">
          <p15:clr>
            <a:srgbClr val="FBAE40"/>
          </p15:clr>
        </p15:guide>
        <p15:guide id="9" pos="5110">
          <p15:clr>
            <a:srgbClr val="5ACBF0"/>
          </p15:clr>
        </p15:guide>
        <p15:guide id="10" pos="5292">
          <p15:clr>
            <a:srgbClr val="5ACBF0"/>
          </p15:clr>
        </p15:guide>
        <p15:guide id="11" pos="2751">
          <p15:clr>
            <a:srgbClr val="5ACBF0"/>
          </p15:clr>
        </p15:guide>
        <p15:guide id="12" pos="2933">
          <p15:clr>
            <a:srgbClr val="5ACBF0"/>
          </p15:clr>
        </p15:guide>
        <p15:guide id="13" orient="horz" pos="1253">
          <p15:clr>
            <a:srgbClr val="9FCC3B"/>
          </p15:clr>
        </p15:guide>
        <p15:guide id="14" orient="horz" pos="1389">
          <p15:clr>
            <a:srgbClr val="FBAE40"/>
          </p15:clr>
        </p15:guide>
        <p15:guide id="15" orient="horz" pos="935">
          <p15:clr>
            <a:srgbClr val="9FCC3B"/>
          </p15:clr>
        </p15:guide>
        <p15:guide id="16" orient="horz" pos="799">
          <p15:clr>
            <a:srgbClr val="9FCC3B"/>
          </p15:clr>
        </p15:guide>
        <p15:guide id="17" orient="horz" pos="73">
          <p15:clr>
            <a:srgbClr val="9FCC3B"/>
          </p15:clr>
        </p15:guide>
        <p15:guide id="18" orient="horz" pos="4020">
          <p15:clr>
            <a:srgbClr val="9FCC3B"/>
          </p15:clr>
        </p15:guide>
        <p15:guide id="19" orient="horz" pos="4247">
          <p15:clr>
            <a:srgbClr val="9FCC3B"/>
          </p15:clr>
        </p15:guide>
        <p15:guide id="20" orient="horz" pos="2614">
          <p15:clr>
            <a:srgbClr val="FBAE40"/>
          </p15:clr>
        </p15:guide>
        <p15:guide id="21" orient="horz" pos="27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Lead (gre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EAA7A87-6E93-492B-BDDC-5D70DA5DD3A9}"/>
              </a:ext>
            </a:extLst>
          </p:cNvPr>
          <p:cNvSpPr>
            <a:spLocks noGrp="1"/>
          </p:cNvSpPr>
          <p:nvPr>
            <p:ph type="ftr" sz="quarter" idx="11"/>
          </p:nvPr>
        </p:nvSpPr>
        <p:spPr/>
        <p:txBody>
          <a:bodyPr/>
          <a:lstStyle/>
          <a:p>
            <a:r>
              <a:rPr lang="en-US" noProof="1"/>
              <a:t>Assignment E-Business Group A1-01 | T. Fejoes, J. Häberle, P. Voirol, C. Meier  | 03.03.2021</a:t>
            </a:r>
            <a:endParaRPr lang="de-CH"/>
          </a:p>
        </p:txBody>
      </p:sp>
      <p:sp>
        <p:nvSpPr>
          <p:cNvPr id="7" name="Slide Number Placeholder 6">
            <a:extLst>
              <a:ext uri="{FF2B5EF4-FFF2-40B4-BE49-F238E27FC236}">
                <a16:creationId xmlns:a16="http://schemas.microsoft.com/office/drawing/2014/main" id="{C85FE739-F63B-4BBB-90CE-A6BD33480DAF}"/>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8" name="Title 7">
            <a:extLst>
              <a:ext uri="{FF2B5EF4-FFF2-40B4-BE49-F238E27FC236}">
                <a16:creationId xmlns:a16="http://schemas.microsoft.com/office/drawing/2014/main" id="{3DD7A63D-513E-40E3-9812-80A62FD63A1E}"/>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11" name="Text Placeholder 3">
            <a:extLst>
              <a:ext uri="{FF2B5EF4-FFF2-40B4-BE49-F238E27FC236}">
                <a16:creationId xmlns:a16="http://schemas.microsoft.com/office/drawing/2014/main" id="{59559FCA-45B1-4515-8EA1-B7D9BD343C0D}"/>
              </a:ext>
            </a:extLst>
          </p:cNvPr>
          <p:cNvSpPr>
            <a:spLocks noGrp="1"/>
          </p:cNvSpPr>
          <p:nvPr>
            <p:ph type="body" sz="half" idx="2"/>
          </p:nvPr>
        </p:nvSpPr>
        <p:spPr>
          <a:xfrm>
            <a:off x="911226" y="1484783"/>
            <a:ext cx="5329238" cy="496805"/>
          </a:xfrm>
          <a:solidFill>
            <a:schemeClr val="accent2"/>
          </a:solidFill>
        </p:spPr>
        <p:txBody>
          <a:bodyPr wrap="square" lIns="90000" tIns="93600" rIns="90000" bIns="93600" anchor="t" anchorCtr="0">
            <a:spAutoFit/>
          </a:bodyPr>
          <a:lstStyle>
            <a:lvl1pPr marL="0" indent="0">
              <a:lnSpc>
                <a:spcPct val="100000"/>
              </a:lnSpc>
              <a:spcAft>
                <a:spcPts val="0"/>
              </a:spcAft>
              <a:buClr>
                <a:schemeClr val="accent1"/>
              </a:buClr>
              <a:buFont typeface="Arial" panose="020B0604020202020204" pitchFamily="34" charset="0"/>
              <a:buNone/>
              <a:defRPr sz="2000" b="1">
                <a:solidFill>
                  <a:schemeClr val="bg1"/>
                </a:solidFill>
              </a:defRPr>
            </a:lvl1pPr>
            <a:lvl2pPr marL="0" indent="0">
              <a:lnSpc>
                <a:spcPct val="100000"/>
              </a:lnSpc>
              <a:spcAft>
                <a:spcPts val="0"/>
              </a:spcAft>
              <a:buFont typeface="Arial" panose="020B0604020202020204" pitchFamily="34" charset="0"/>
              <a:buNone/>
              <a:defRPr sz="2000" b="1"/>
            </a:lvl2pPr>
            <a:lvl3pPr marL="0" indent="0">
              <a:spcAft>
                <a:spcPts val="0"/>
              </a:spcAft>
              <a:buFont typeface="Arial" panose="020B0604020202020204" pitchFamily="34" charset="0"/>
              <a:buNone/>
              <a:defRPr sz="2000" b="0"/>
            </a:lvl3pPr>
            <a:lvl4pPr marL="0" indent="0">
              <a:spcAft>
                <a:spcPts val="0"/>
              </a:spcAft>
              <a:buFont typeface="Arial" panose="020B0604020202020204" pitchFamily="34" charset="0"/>
              <a:buNone/>
              <a:defRPr sz="2000"/>
            </a:lvl4pPr>
            <a:lvl5pPr marL="0" indent="0">
              <a:spcAft>
                <a:spcPts val="0"/>
              </a:spcAft>
              <a:buFont typeface="Arial" panose="020B0604020202020204" pitchFamily="34" charset="0"/>
              <a:buNone/>
              <a:defRPr sz="2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9" name="Text Placeholder 3">
            <a:extLst>
              <a:ext uri="{FF2B5EF4-FFF2-40B4-BE49-F238E27FC236}">
                <a16:creationId xmlns:a16="http://schemas.microsoft.com/office/drawing/2014/main" id="{0C0A7B17-7531-4812-9395-CB4811EEC07B}"/>
              </a:ext>
            </a:extLst>
          </p:cNvPr>
          <p:cNvSpPr>
            <a:spLocks noGrp="1"/>
          </p:cNvSpPr>
          <p:nvPr>
            <p:ph type="body" sz="half" idx="13"/>
          </p:nvPr>
        </p:nvSpPr>
        <p:spPr>
          <a:xfrm>
            <a:off x="6527800" y="1484783"/>
            <a:ext cx="5329238" cy="496805"/>
          </a:xfrm>
          <a:solidFill>
            <a:schemeClr val="accent2"/>
          </a:solidFill>
        </p:spPr>
        <p:txBody>
          <a:bodyPr wrap="square" lIns="90000" tIns="93600" rIns="90000" bIns="93600" anchor="t" anchorCtr="0">
            <a:spAutoFit/>
          </a:bodyPr>
          <a:lstStyle>
            <a:lvl1pPr marL="0" indent="0">
              <a:lnSpc>
                <a:spcPct val="100000"/>
              </a:lnSpc>
              <a:spcAft>
                <a:spcPts val="0"/>
              </a:spcAft>
              <a:buClr>
                <a:schemeClr val="accent1"/>
              </a:buClr>
              <a:buFont typeface="Arial" panose="020B0604020202020204" pitchFamily="34" charset="0"/>
              <a:buNone/>
              <a:defRPr sz="2000" b="1">
                <a:solidFill>
                  <a:schemeClr val="bg1"/>
                </a:solidFill>
              </a:defRPr>
            </a:lvl1pPr>
            <a:lvl2pPr marL="0" indent="0">
              <a:lnSpc>
                <a:spcPct val="100000"/>
              </a:lnSpc>
              <a:spcAft>
                <a:spcPts val="0"/>
              </a:spcAft>
              <a:buFont typeface="Arial" panose="020B0604020202020204" pitchFamily="34" charset="0"/>
              <a:buNone/>
              <a:defRPr sz="2000" b="1"/>
            </a:lvl2pPr>
            <a:lvl3pPr marL="0" indent="0">
              <a:spcAft>
                <a:spcPts val="0"/>
              </a:spcAft>
              <a:buFont typeface="Arial" panose="020B0604020202020204" pitchFamily="34" charset="0"/>
              <a:buNone/>
              <a:defRPr sz="2000" b="0"/>
            </a:lvl3pPr>
            <a:lvl4pPr marL="0" indent="0">
              <a:spcAft>
                <a:spcPts val="0"/>
              </a:spcAft>
              <a:buFont typeface="Arial" panose="020B0604020202020204" pitchFamily="34" charset="0"/>
              <a:buNone/>
              <a:defRPr sz="2000"/>
            </a:lvl4pPr>
            <a:lvl5pPr marL="0" indent="0">
              <a:spcAft>
                <a:spcPts val="0"/>
              </a:spcAft>
              <a:buFont typeface="Arial" panose="020B0604020202020204" pitchFamily="34" charset="0"/>
              <a:buNone/>
              <a:defRPr sz="2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Tree>
    <p:extLst>
      <p:ext uri="{BB962C8B-B14F-4D97-AF65-F5344CB8AC3E}">
        <p14:creationId xmlns:p14="http://schemas.microsoft.com/office/powerpoint/2010/main" val="1208210263"/>
      </p:ext>
    </p:extLst>
  </p:cSld>
  <p:clrMapOvr>
    <a:masterClrMapping/>
  </p:clrMapOvr>
  <p:extLst>
    <p:ext uri="{DCECCB84-F9BA-43D5-87BE-67443E8EF086}">
      <p15:sldGuideLst xmlns:p15="http://schemas.microsoft.com/office/powerpoint/2012/main">
        <p15:guide id="1" pos="3931">
          <p15:clr>
            <a:srgbClr val="9FCC3B"/>
          </p15:clr>
        </p15:guide>
        <p15:guide id="2" pos="4112">
          <p15:clr>
            <a:srgbClr val="9FCC3B"/>
          </p15:clr>
        </p15:guide>
        <p15:guide id="3" pos="574">
          <p15:clr>
            <a:srgbClr val="9FCC3B"/>
          </p15:clr>
        </p15:guide>
        <p15:guide id="4" pos="7469">
          <p15:clr>
            <a:srgbClr val="9FCC3B"/>
          </p15:clr>
        </p15:guide>
        <p15:guide id="5" orient="horz" pos="935">
          <p15:clr>
            <a:srgbClr val="9FCC3B"/>
          </p15:clr>
        </p15:guide>
        <p15:guide id="6" orient="horz" pos="799">
          <p15:clr>
            <a:srgbClr val="9FCC3B"/>
          </p15:clr>
        </p15:guide>
        <p15:guide id="7" orient="horz" pos="73">
          <p15:clr>
            <a:srgbClr val="9FCC3B"/>
          </p15:clr>
        </p15:guide>
        <p15:guide id="8" orient="horz" pos="4020">
          <p15:clr>
            <a:srgbClr val="9FCC3B"/>
          </p15:clr>
        </p15:guide>
        <p15:guide id="9" orient="horz" pos="4247">
          <p15:clr>
            <a:srgbClr val="9FCC3B"/>
          </p15:clr>
        </p15:guide>
        <p15:guide id="10" orient="horz" pos="2614">
          <p15:clr>
            <a:srgbClr val="FBAE40"/>
          </p15:clr>
        </p15:guide>
        <p15:guide id="11" orient="horz" pos="2795">
          <p15:clr>
            <a:srgbClr val="FBAE40"/>
          </p15:clr>
        </p15:guide>
        <p15:guide id="12" orient="horz" pos="1253">
          <p15:clr>
            <a:srgbClr val="9FCC3B"/>
          </p15:clr>
        </p15:guide>
        <p15:guide id="13" orient="horz" pos="1389">
          <p15:clr>
            <a:srgbClr val="FBAE40"/>
          </p15:clr>
        </p15:guide>
        <p15:guide id="14" pos="2162">
          <p15:clr>
            <a:srgbClr val="FBAE40"/>
          </p15:clr>
        </p15:guide>
        <p15:guide id="15" pos="2343">
          <p15:clr>
            <a:srgbClr val="FBAE40"/>
          </p15:clr>
        </p15:guide>
        <p15:guide id="16" pos="5700">
          <p15:clr>
            <a:srgbClr val="FBAE40"/>
          </p15:clr>
        </p15:guide>
        <p15:guide id="17" pos="58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ra Layouts">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E9FCE0-2542-49D8-B680-E58453E6C8BA}"/>
              </a:ext>
            </a:extLst>
          </p:cNvPr>
          <p:cNvSpPr txBox="1"/>
          <p:nvPr/>
        </p:nvSpPr>
        <p:spPr>
          <a:xfrm>
            <a:off x="0" y="0"/>
            <a:ext cx="12192000" cy="6858000"/>
          </a:xfrm>
          <a:prstGeom prst="rect">
            <a:avLst/>
          </a:prstGeom>
          <a:noFill/>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1000" b="1" noProof="1">
                <a:solidFill>
                  <a:schemeClr val="accent1"/>
                </a:solidFill>
              </a:rPr>
              <a:t>Extra Layouts </a:t>
            </a:r>
          </a:p>
          <a:p>
            <a:pPr marL="0" marR="0" lvl="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1000" b="1" noProof="1">
                <a:solidFill>
                  <a:schemeClr val="accent1"/>
                </a:solidFill>
              </a:rPr>
              <a:t>►</a:t>
            </a:r>
          </a:p>
          <a:p>
            <a:pPr algn="ctr"/>
            <a:endParaRPr lang="en-US" noProof="1"/>
          </a:p>
        </p:txBody>
      </p:sp>
    </p:spTree>
    <p:extLst>
      <p:ext uri="{BB962C8B-B14F-4D97-AF65-F5344CB8AC3E}">
        <p14:creationId xmlns:p14="http://schemas.microsoft.com/office/powerpoint/2010/main" val="3128095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87DBF4-7776-46B7-A9A1-3A7950D2ABA7}"/>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9" name="Text Placeholder 8">
            <a:extLst>
              <a:ext uri="{FF2B5EF4-FFF2-40B4-BE49-F238E27FC236}">
                <a16:creationId xmlns:a16="http://schemas.microsoft.com/office/drawing/2014/main" id="{E1E73FB3-C417-40B9-BE44-03D785E1F386}"/>
              </a:ext>
            </a:extLst>
          </p:cNvPr>
          <p:cNvSpPr>
            <a:spLocks noGrp="1"/>
          </p:cNvSpPr>
          <p:nvPr>
            <p:ph type="body" sz="quarter" idx="10"/>
          </p:nvPr>
        </p:nvSpPr>
        <p:spPr>
          <a:xfrm>
            <a:off x="911225" y="1484313"/>
            <a:ext cx="10945813" cy="4897437"/>
          </a:xfrm>
        </p:spPr>
        <p:txBody>
          <a:bodyPr numCol="2" spcCol="288000">
            <a:normAutofit/>
          </a:bodyPr>
          <a:lstStyle>
            <a:lvl1pPr marL="230400" indent="-230400">
              <a:buFont typeface="Arial" panose="020B0604020202020204" pitchFamily="34" charset="0"/>
              <a:buChar char="•"/>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10" name="Footer Placeholder 9">
            <a:extLst>
              <a:ext uri="{FF2B5EF4-FFF2-40B4-BE49-F238E27FC236}">
                <a16:creationId xmlns:a16="http://schemas.microsoft.com/office/drawing/2014/main" id="{BD3606EC-AD50-48F3-A3E2-BDCF0270C017}"/>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11" name="Slide Number Placeholder 10">
            <a:extLst>
              <a:ext uri="{FF2B5EF4-FFF2-40B4-BE49-F238E27FC236}">
                <a16:creationId xmlns:a16="http://schemas.microsoft.com/office/drawing/2014/main" id="{0DBA00BC-6BA2-46E7-B78A-3B16DB04CEFE}"/>
              </a:ext>
            </a:extLst>
          </p:cNvPr>
          <p:cNvSpPr>
            <a:spLocks noGrp="1"/>
          </p:cNvSpPr>
          <p:nvPr>
            <p:ph type="sldNum" sz="quarter" idx="12"/>
          </p:nvPr>
        </p:nvSpPr>
        <p:spPr/>
        <p:txBody>
          <a:bodyPr/>
          <a:lstStyle/>
          <a:p>
            <a:fld id="{F6BF0A9C-270C-45D2-BB99-BFC27B5B3B5D}" type="slidenum">
              <a:rPr lang="de-CH" noProof="1" smtClean="0"/>
              <a:pPr/>
              <a:t>‹Nr.›</a:t>
            </a:fld>
            <a:endParaRPr lang="de-CH" noProof="1"/>
          </a:p>
        </p:txBody>
      </p:sp>
    </p:spTree>
    <p:extLst>
      <p:ext uri="{BB962C8B-B14F-4D97-AF65-F5344CB8AC3E}">
        <p14:creationId xmlns:p14="http://schemas.microsoft.com/office/powerpoint/2010/main" val="3126445536"/>
      </p:ext>
    </p:extLst>
  </p:cSld>
  <p:clrMapOvr>
    <a:masterClrMapping/>
  </p:clrMapOvr>
  <p:extLst>
    <p:ext uri="{DCECCB84-F9BA-43D5-87BE-67443E8EF086}">
      <p15:sldGuideLst xmlns:p15="http://schemas.microsoft.com/office/powerpoint/2012/main">
        <p15:guide id="3" pos="574">
          <p15:clr>
            <a:srgbClr val="9FCC3B"/>
          </p15:clr>
        </p15:guide>
        <p15:guide id="4" pos="7469">
          <p15:clr>
            <a:srgbClr val="9FCC3B"/>
          </p15:clr>
        </p15:guide>
        <p15:guide id="7" orient="horz" pos="4020">
          <p15:clr>
            <a:srgbClr val="9FCC3B"/>
          </p15:clr>
        </p15:guide>
        <p15:guide id="8" orient="horz" pos="4247">
          <p15:clr>
            <a:srgbClr val="9FCC3B"/>
          </p15:clr>
        </p15:guide>
        <p15:guide id="9" orient="horz" pos="935">
          <p15:clr>
            <a:srgbClr val="9FCC3B"/>
          </p15:clr>
        </p15:guide>
        <p15:guide id="10" orient="horz" pos="799">
          <p15:clr>
            <a:srgbClr val="9FCC3B"/>
          </p15:clr>
        </p15:guide>
        <p15:guide id="11" orient="horz" pos="73">
          <p15:clr>
            <a:srgbClr val="9FCC3B"/>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 (lef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C3265-FCED-4055-8FF6-8CF0346C799B}"/>
              </a:ext>
            </a:extLst>
          </p:cNvPr>
          <p:cNvSpPr>
            <a:spLocks noGrp="1"/>
          </p:cNvSpPr>
          <p:nvPr>
            <p:ph idx="1"/>
          </p:nvPr>
        </p:nvSpPr>
        <p:spPr>
          <a:xfrm>
            <a:off x="911225" y="1484312"/>
            <a:ext cx="7200899"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Footer Placeholder 4">
            <a:extLst>
              <a:ext uri="{FF2B5EF4-FFF2-40B4-BE49-F238E27FC236}">
                <a16:creationId xmlns:a16="http://schemas.microsoft.com/office/drawing/2014/main" id="{B69227D2-4F5D-4F5F-9645-44AD113D3441}"/>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6" name="Slide Number Placeholder 5">
            <a:extLst>
              <a:ext uri="{FF2B5EF4-FFF2-40B4-BE49-F238E27FC236}">
                <a16:creationId xmlns:a16="http://schemas.microsoft.com/office/drawing/2014/main" id="{1BA7691F-5FC3-442F-BA85-B968C94D4A53}"/>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9" name="Title 8">
            <a:extLst>
              <a:ext uri="{FF2B5EF4-FFF2-40B4-BE49-F238E27FC236}">
                <a16:creationId xmlns:a16="http://schemas.microsoft.com/office/drawing/2014/main" id="{AEADCF96-0462-4DD4-88E9-DF3286E93DC8}"/>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7" name="Picture Placeholder 6">
            <a:extLst>
              <a:ext uri="{FF2B5EF4-FFF2-40B4-BE49-F238E27FC236}">
                <a16:creationId xmlns:a16="http://schemas.microsoft.com/office/drawing/2014/main" id="{B6F30FD3-6A95-4CF5-94A8-F914A4E4CCD3}"/>
              </a:ext>
            </a:extLst>
          </p:cNvPr>
          <p:cNvSpPr>
            <a:spLocks noGrp="1"/>
          </p:cNvSpPr>
          <p:nvPr>
            <p:ph type="pic" sz="quarter" idx="13"/>
          </p:nvPr>
        </p:nvSpPr>
        <p:spPr>
          <a:xfrm>
            <a:off x="8401050" y="1484313"/>
            <a:ext cx="3455988" cy="2305050"/>
          </a:xfrm>
        </p:spPr>
        <p:txBody>
          <a:bodyPr/>
          <a:lstStyle>
            <a:lvl1pPr marL="0" indent="0" algn="ctr">
              <a:buNone/>
              <a:defRPr sz="1400"/>
            </a:lvl1pPr>
          </a:lstStyle>
          <a:p>
            <a:r>
              <a:rPr lang="de-DE"/>
              <a:t>Bild durch Klicken auf Symbol hinzufügen</a:t>
            </a:r>
            <a:endParaRPr lang="de-CH"/>
          </a:p>
        </p:txBody>
      </p:sp>
      <p:sp>
        <p:nvSpPr>
          <p:cNvPr id="10" name="Picture Placeholder 9">
            <a:extLst>
              <a:ext uri="{FF2B5EF4-FFF2-40B4-BE49-F238E27FC236}">
                <a16:creationId xmlns:a16="http://schemas.microsoft.com/office/drawing/2014/main" id="{EA3293C3-2469-43F6-8CAC-38D32D7D97BB}"/>
              </a:ext>
            </a:extLst>
          </p:cNvPr>
          <p:cNvSpPr>
            <a:spLocks noGrp="1"/>
          </p:cNvSpPr>
          <p:nvPr>
            <p:ph type="pic" sz="quarter" idx="14"/>
          </p:nvPr>
        </p:nvSpPr>
        <p:spPr>
          <a:xfrm>
            <a:off x="8401051" y="4076700"/>
            <a:ext cx="3455988" cy="2305050"/>
          </a:xfrm>
        </p:spPr>
        <p:txBody>
          <a:bodyPr/>
          <a:lstStyle>
            <a:lvl1pPr marL="0" indent="0" algn="ctr">
              <a:buNone/>
              <a:defRPr sz="1400"/>
            </a:lvl1pPr>
          </a:lstStyle>
          <a:p>
            <a:r>
              <a:rPr lang="de-DE"/>
              <a:t>Bild durch Klicken auf Symbol hinzufügen</a:t>
            </a:r>
            <a:endParaRPr lang="de-CH"/>
          </a:p>
        </p:txBody>
      </p:sp>
    </p:spTree>
    <p:extLst>
      <p:ext uri="{BB962C8B-B14F-4D97-AF65-F5344CB8AC3E}">
        <p14:creationId xmlns:p14="http://schemas.microsoft.com/office/powerpoint/2010/main" val="3807477109"/>
      </p:ext>
    </p:extLst>
  </p:cSld>
  <p:clrMapOvr>
    <a:masterClrMapping/>
  </p:clrMapOvr>
  <p:extLst>
    <p:ext uri="{DCECCB84-F9BA-43D5-87BE-67443E8EF086}">
      <p15:sldGuideLst xmlns:p15="http://schemas.microsoft.com/office/powerpoint/2012/main">
        <p15:guide id="1" pos="5110">
          <p15:clr>
            <a:srgbClr val="9FCC3B"/>
          </p15:clr>
        </p15:guide>
        <p15:guide id="2" pos="5292">
          <p15:clr>
            <a:srgbClr val="9FCC3B"/>
          </p15:clr>
        </p15:guide>
        <p15:guide id="3" pos="7469">
          <p15:clr>
            <a:srgbClr val="9FCC3B"/>
          </p15:clr>
        </p15:guide>
        <p15:guide id="4" pos="574">
          <p15:clr>
            <a:srgbClr val="9FCC3B"/>
          </p15:clr>
        </p15:guide>
        <p15:guide id="5" orient="horz" pos="2387">
          <p15:clr>
            <a:srgbClr val="9FCC3B"/>
          </p15:clr>
        </p15:guide>
        <p15:guide id="6" orient="horz" pos="2568">
          <p15:clr>
            <a:srgbClr val="9FCC3B"/>
          </p15:clr>
        </p15:guide>
        <p15:guide id="7" orient="horz" pos="935">
          <p15:clr>
            <a:srgbClr val="9FCC3B"/>
          </p15:clr>
        </p15:guide>
        <p15:guide id="8" orient="horz" pos="799">
          <p15:clr>
            <a:srgbClr val="9FCC3B"/>
          </p15:clr>
        </p15:guide>
        <p15:guide id="9" orient="horz" pos="73">
          <p15:clr>
            <a:srgbClr val="9FCC3B"/>
          </p15:clr>
        </p15:guide>
        <p15:guide id="10" orient="horz" pos="4020">
          <p15:clr>
            <a:srgbClr val="9FCC3B"/>
          </p15:clr>
        </p15:guide>
        <p15:guide id="11" orient="horz" pos="4292">
          <p15:clr>
            <a:srgbClr val="9FCC3B"/>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Picture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C3265-FCED-4055-8FF6-8CF0346C799B}"/>
              </a:ext>
            </a:extLst>
          </p:cNvPr>
          <p:cNvSpPr>
            <a:spLocks noGrp="1"/>
          </p:cNvSpPr>
          <p:nvPr>
            <p:ph idx="1"/>
          </p:nvPr>
        </p:nvSpPr>
        <p:spPr>
          <a:xfrm>
            <a:off x="4656138" y="1484313"/>
            <a:ext cx="7200899"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Footer Placeholder 4">
            <a:extLst>
              <a:ext uri="{FF2B5EF4-FFF2-40B4-BE49-F238E27FC236}">
                <a16:creationId xmlns:a16="http://schemas.microsoft.com/office/drawing/2014/main" id="{B69227D2-4F5D-4F5F-9645-44AD113D3441}"/>
              </a:ext>
            </a:extLst>
          </p:cNvPr>
          <p:cNvSpPr>
            <a:spLocks noGrp="1"/>
          </p:cNvSpPr>
          <p:nvPr>
            <p:ph type="ftr" sz="quarter" idx="11"/>
          </p:nvPr>
        </p:nvSpPr>
        <p:spPr/>
        <p:txBody>
          <a:bodyPr/>
          <a:lstStyle/>
          <a:p>
            <a:r>
              <a:rPr lang="en-US" noProof="1"/>
              <a:t>Assignment E-Business Group A1-01 | T. Fejoes, J. Häberle, P. Voirol, C. Meier  | 03.03.2021</a:t>
            </a:r>
            <a:endParaRPr lang="de-CH"/>
          </a:p>
        </p:txBody>
      </p:sp>
      <p:sp>
        <p:nvSpPr>
          <p:cNvPr id="6" name="Slide Number Placeholder 5">
            <a:extLst>
              <a:ext uri="{FF2B5EF4-FFF2-40B4-BE49-F238E27FC236}">
                <a16:creationId xmlns:a16="http://schemas.microsoft.com/office/drawing/2014/main" id="{1BA7691F-5FC3-442F-BA85-B968C94D4A53}"/>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9" name="Title 8">
            <a:extLst>
              <a:ext uri="{FF2B5EF4-FFF2-40B4-BE49-F238E27FC236}">
                <a16:creationId xmlns:a16="http://schemas.microsoft.com/office/drawing/2014/main" id="{AEADCF96-0462-4DD4-88E9-DF3286E93DC8}"/>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7" name="Picture Placeholder 6">
            <a:extLst>
              <a:ext uri="{FF2B5EF4-FFF2-40B4-BE49-F238E27FC236}">
                <a16:creationId xmlns:a16="http://schemas.microsoft.com/office/drawing/2014/main" id="{B6F30FD3-6A95-4CF5-94A8-F914A4E4CCD3}"/>
              </a:ext>
            </a:extLst>
          </p:cNvPr>
          <p:cNvSpPr>
            <a:spLocks noGrp="1"/>
          </p:cNvSpPr>
          <p:nvPr>
            <p:ph type="pic" sz="quarter" idx="13"/>
          </p:nvPr>
        </p:nvSpPr>
        <p:spPr>
          <a:xfrm>
            <a:off x="911225" y="1484313"/>
            <a:ext cx="3455988" cy="2305050"/>
          </a:xfrm>
        </p:spPr>
        <p:txBody>
          <a:bodyPr/>
          <a:lstStyle>
            <a:lvl1pPr marL="0" indent="0" algn="ctr">
              <a:buNone/>
              <a:defRPr sz="1400"/>
            </a:lvl1pPr>
          </a:lstStyle>
          <a:p>
            <a:r>
              <a:rPr lang="de-DE"/>
              <a:t>Bild durch Klicken auf Symbol hinzufügen</a:t>
            </a:r>
            <a:endParaRPr lang="de-CH"/>
          </a:p>
        </p:txBody>
      </p:sp>
      <p:sp>
        <p:nvSpPr>
          <p:cNvPr id="10" name="Picture Placeholder 9">
            <a:extLst>
              <a:ext uri="{FF2B5EF4-FFF2-40B4-BE49-F238E27FC236}">
                <a16:creationId xmlns:a16="http://schemas.microsoft.com/office/drawing/2014/main" id="{EA3293C3-2469-43F6-8CAC-38D32D7D97BB}"/>
              </a:ext>
            </a:extLst>
          </p:cNvPr>
          <p:cNvSpPr>
            <a:spLocks noGrp="1"/>
          </p:cNvSpPr>
          <p:nvPr>
            <p:ph type="pic" sz="quarter" idx="14"/>
          </p:nvPr>
        </p:nvSpPr>
        <p:spPr>
          <a:xfrm>
            <a:off x="911226" y="4076700"/>
            <a:ext cx="3455987" cy="2305050"/>
          </a:xfrm>
        </p:spPr>
        <p:txBody>
          <a:bodyPr/>
          <a:lstStyle>
            <a:lvl1pPr marL="0" indent="0" algn="ctr">
              <a:buNone/>
              <a:defRPr sz="1400"/>
            </a:lvl1pPr>
          </a:lstStyle>
          <a:p>
            <a:r>
              <a:rPr lang="de-DE"/>
              <a:t>Bild durch Klicken auf Symbol hinzufügen</a:t>
            </a:r>
            <a:endParaRPr lang="de-CH"/>
          </a:p>
        </p:txBody>
      </p:sp>
    </p:spTree>
    <p:extLst>
      <p:ext uri="{BB962C8B-B14F-4D97-AF65-F5344CB8AC3E}">
        <p14:creationId xmlns:p14="http://schemas.microsoft.com/office/powerpoint/2010/main" val="2567969579"/>
      </p:ext>
    </p:extLst>
  </p:cSld>
  <p:clrMapOvr>
    <a:masterClrMapping/>
  </p:clrMapOvr>
  <p:extLst>
    <p:ext uri="{DCECCB84-F9BA-43D5-87BE-67443E8EF086}">
      <p15:sldGuideLst xmlns:p15="http://schemas.microsoft.com/office/powerpoint/2012/main">
        <p15:guide id="1" pos="2751">
          <p15:clr>
            <a:srgbClr val="9FCC3B"/>
          </p15:clr>
        </p15:guide>
        <p15:guide id="2" pos="2933">
          <p15:clr>
            <a:srgbClr val="9FCC3B"/>
          </p15:clr>
        </p15:guide>
        <p15:guide id="3" pos="574">
          <p15:clr>
            <a:srgbClr val="9FCC3B"/>
          </p15:clr>
        </p15:guide>
        <p15:guide id="4" pos="7469">
          <p15:clr>
            <a:srgbClr val="9FCC3B"/>
          </p15:clr>
        </p15:guide>
        <p15:guide id="5" orient="horz" pos="2387">
          <p15:clr>
            <a:srgbClr val="9FCC3B"/>
          </p15:clr>
        </p15:guide>
        <p15:guide id="6" orient="horz" pos="2568">
          <p15:clr>
            <a:srgbClr val="9FCC3B"/>
          </p15:clr>
        </p15:guide>
        <p15:guide id="7" orient="horz" pos="4020">
          <p15:clr>
            <a:srgbClr val="9FCC3B"/>
          </p15:clr>
        </p15:guide>
        <p15:guide id="8" orient="horz" pos="4247">
          <p15:clr>
            <a:srgbClr val="9FCC3B"/>
          </p15:clr>
        </p15:guide>
        <p15:guide id="9" orient="horz" pos="935">
          <p15:clr>
            <a:srgbClr val="9FCC3B"/>
          </p15:clr>
        </p15:guide>
        <p15:guide id="10" orient="horz" pos="799">
          <p15:clr>
            <a:srgbClr val="9FCC3B"/>
          </p15:clr>
        </p15:guide>
        <p15:guide id="11" orient="horz" pos="73">
          <p15:clr>
            <a:srgbClr val="9FCC3B"/>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4F46E7B-ED63-49B1-8C03-F6EB72624A18}"/>
              </a:ext>
            </a:extLst>
          </p:cNvPr>
          <p:cNvSpPr>
            <a:spLocks noGrp="1"/>
          </p:cNvSpPr>
          <p:nvPr>
            <p:ph type="pic" idx="1"/>
          </p:nvPr>
        </p:nvSpPr>
        <p:spPr>
          <a:xfrm>
            <a:off x="911225" y="1484312"/>
            <a:ext cx="10945814" cy="4321176"/>
          </a:xfrm>
        </p:spPr>
        <p:txBody>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CH"/>
          </a:p>
        </p:txBody>
      </p:sp>
      <p:sp>
        <p:nvSpPr>
          <p:cNvPr id="6" name="Footer Placeholder 5">
            <a:extLst>
              <a:ext uri="{FF2B5EF4-FFF2-40B4-BE49-F238E27FC236}">
                <a16:creationId xmlns:a16="http://schemas.microsoft.com/office/drawing/2014/main" id="{CDF2BA6B-11F1-40FD-BE52-C9B661155068}"/>
              </a:ext>
            </a:extLst>
          </p:cNvPr>
          <p:cNvSpPr>
            <a:spLocks noGrp="1"/>
          </p:cNvSpPr>
          <p:nvPr>
            <p:ph type="ftr" sz="quarter" idx="11"/>
          </p:nvPr>
        </p:nvSpPr>
        <p:spPr/>
        <p:txBody>
          <a:bodyPr/>
          <a:lstStyle/>
          <a:p>
            <a:r>
              <a:rPr lang="en-US" noProof="1"/>
              <a:t>Assignment E-Business Group A1-01 | T. Fejoes, J. Häberle, P. Voirol, C. Meier  | 03.03.2021</a:t>
            </a:r>
            <a:endParaRPr lang="de-CH"/>
          </a:p>
        </p:txBody>
      </p:sp>
      <p:sp>
        <p:nvSpPr>
          <p:cNvPr id="7" name="Slide Number Placeholder 6">
            <a:extLst>
              <a:ext uri="{FF2B5EF4-FFF2-40B4-BE49-F238E27FC236}">
                <a16:creationId xmlns:a16="http://schemas.microsoft.com/office/drawing/2014/main" id="{7678A62E-5F9B-4B2C-B1DD-F7916451C9BF}"/>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8" name="Title 7">
            <a:extLst>
              <a:ext uri="{FF2B5EF4-FFF2-40B4-BE49-F238E27FC236}">
                <a16:creationId xmlns:a16="http://schemas.microsoft.com/office/drawing/2014/main" id="{440E290F-D44E-4A24-9A4E-EEEA105D6377}"/>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9" name="Text Placeholder 3">
            <a:extLst>
              <a:ext uri="{FF2B5EF4-FFF2-40B4-BE49-F238E27FC236}">
                <a16:creationId xmlns:a16="http://schemas.microsoft.com/office/drawing/2014/main" id="{1AD25B30-8778-4D42-A62D-29BE3A229CE7}"/>
              </a:ext>
            </a:extLst>
          </p:cNvPr>
          <p:cNvSpPr>
            <a:spLocks noGrp="1"/>
          </p:cNvSpPr>
          <p:nvPr>
            <p:ph type="body" sz="half" idx="2"/>
          </p:nvPr>
        </p:nvSpPr>
        <p:spPr>
          <a:xfrm>
            <a:off x="911225" y="5877750"/>
            <a:ext cx="10945814" cy="504000"/>
          </a:xfrm>
        </p:spPr>
        <p:txBody>
          <a:bodyPr anchor="b" anchorCtr="0"/>
          <a:lstStyle>
            <a:lvl1pPr marL="0" indent="0">
              <a:spcAft>
                <a:spcPts val="0"/>
              </a:spcAft>
              <a:buNone/>
              <a:defRPr sz="1600"/>
            </a:lvl1pPr>
            <a:lvl2pPr marL="230400" indent="-230400">
              <a:spcAft>
                <a:spcPts val="0"/>
              </a:spcAft>
              <a:buFont typeface="Arial" panose="020B0604020202020204" pitchFamily="34" charset="0"/>
              <a:buChar char="•"/>
              <a:defRPr sz="1600"/>
            </a:lvl2pPr>
            <a:lvl3pPr marL="230400" indent="-230400">
              <a:spcAft>
                <a:spcPts val="0"/>
              </a:spcAft>
              <a:buFont typeface="Arial" panose="020B0604020202020204" pitchFamily="34" charset="0"/>
              <a:buChar char="*"/>
              <a:defRPr sz="1600" b="0"/>
            </a:lvl3pPr>
            <a:lvl4pPr marL="230400" indent="-230400">
              <a:spcAft>
                <a:spcPts val="0"/>
              </a:spcAft>
              <a:buFont typeface="+mj-lt"/>
              <a:buAutoNum type="arabicPeriod"/>
              <a:defRPr sz="1600"/>
            </a:lvl4pPr>
            <a:lvl5pPr marL="230400" indent="-230400">
              <a:spcAft>
                <a:spcPts val="0"/>
              </a:spcAft>
              <a:buFont typeface="+mj-lt"/>
              <a:buAutoNum type="arabicParenR"/>
              <a:defRPr sz="16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48210725"/>
      </p:ext>
    </p:extLst>
  </p:cSld>
  <p:clrMapOvr>
    <a:masterClrMapping/>
  </p:clrMapOvr>
  <p:extLst>
    <p:ext uri="{DCECCB84-F9BA-43D5-87BE-67443E8EF086}">
      <p15:sldGuideLst xmlns:p15="http://schemas.microsoft.com/office/powerpoint/2012/main">
        <p15:guide id="1" orient="horz" pos="3657">
          <p15:clr>
            <a:srgbClr val="9FCC3B"/>
          </p15:clr>
        </p15:guide>
        <p15:guide id="2" orient="horz" pos="3702">
          <p15:clr>
            <a:srgbClr val="9FCC3B"/>
          </p15:clr>
        </p15:guide>
        <p15:guide id="3" orient="horz" pos="4020">
          <p15:clr>
            <a:srgbClr val="9FCC3B"/>
          </p15:clr>
        </p15:guide>
        <p15:guide id="4" orient="horz" pos="4247">
          <p15:clr>
            <a:srgbClr val="9FCC3B"/>
          </p15:clr>
        </p15:guide>
        <p15:guide id="5" orient="horz" pos="935">
          <p15:clr>
            <a:srgbClr val="9FCC3B"/>
          </p15:clr>
        </p15:guide>
        <p15:guide id="6" orient="horz" pos="799">
          <p15:clr>
            <a:srgbClr val="9FCC3B"/>
          </p15:clr>
        </p15:guide>
        <p15:guide id="7" orient="horz" pos="73">
          <p15:clr>
            <a:srgbClr val="9FCC3B"/>
          </p15:clr>
        </p15:guide>
        <p15:guide id="8" pos="574">
          <p15:clr>
            <a:srgbClr val="9FCC3B"/>
          </p15:clr>
        </p15:guide>
        <p15:guide id="9" pos="7469">
          <p15:clr>
            <a:srgbClr val="9FCC3B"/>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rmal 1/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C3265-FCED-4055-8FF6-8CF0346C799B}"/>
              </a:ext>
            </a:extLst>
          </p:cNvPr>
          <p:cNvSpPr>
            <a:spLocks noGrp="1"/>
          </p:cNvSpPr>
          <p:nvPr>
            <p:ph idx="1"/>
          </p:nvPr>
        </p:nvSpPr>
        <p:spPr>
          <a:xfrm>
            <a:off x="911226" y="1484312"/>
            <a:ext cx="5329238"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Footer Placeholder 4">
            <a:extLst>
              <a:ext uri="{FF2B5EF4-FFF2-40B4-BE49-F238E27FC236}">
                <a16:creationId xmlns:a16="http://schemas.microsoft.com/office/drawing/2014/main" id="{B69227D2-4F5D-4F5F-9645-44AD113D3441}"/>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6" name="Slide Number Placeholder 5">
            <a:extLst>
              <a:ext uri="{FF2B5EF4-FFF2-40B4-BE49-F238E27FC236}">
                <a16:creationId xmlns:a16="http://schemas.microsoft.com/office/drawing/2014/main" id="{1BA7691F-5FC3-442F-BA85-B968C94D4A53}"/>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9" name="Title 8">
            <a:extLst>
              <a:ext uri="{FF2B5EF4-FFF2-40B4-BE49-F238E27FC236}">
                <a16:creationId xmlns:a16="http://schemas.microsoft.com/office/drawing/2014/main" id="{AEADCF96-0462-4DD4-88E9-DF3286E93DC8}"/>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Tree>
    <p:extLst>
      <p:ext uri="{BB962C8B-B14F-4D97-AF65-F5344CB8AC3E}">
        <p14:creationId xmlns:p14="http://schemas.microsoft.com/office/powerpoint/2010/main" val="914597418"/>
      </p:ext>
    </p:extLst>
  </p:cSld>
  <p:clrMapOvr>
    <a:masterClrMapping/>
  </p:clrMapOvr>
  <p:extLst>
    <p:ext uri="{DCECCB84-F9BA-43D5-87BE-67443E8EF086}">
      <p15:sldGuideLst xmlns:p15="http://schemas.microsoft.com/office/powerpoint/2012/main">
        <p15:guide id="1" pos="3931">
          <p15:clr>
            <a:srgbClr val="9FCC3B"/>
          </p15:clr>
        </p15:guide>
        <p15:guide id="2" pos="4112">
          <p15:clr>
            <a:srgbClr val="FBAE40"/>
          </p15:clr>
        </p15:guide>
        <p15:guide id="3" pos="574">
          <p15:clr>
            <a:srgbClr val="9FCC3B"/>
          </p15:clr>
        </p15:guide>
        <p15:guide id="4" pos="7469">
          <p15:clr>
            <a:srgbClr val="9FCC3B"/>
          </p15:clr>
        </p15:guide>
        <p15:guide id="5" orient="horz" pos="2387">
          <p15:clr>
            <a:srgbClr val="FBAE40"/>
          </p15:clr>
        </p15:guide>
        <p15:guide id="6" orient="horz" pos="2568">
          <p15:clr>
            <a:srgbClr val="FBAE40"/>
          </p15:clr>
        </p15:guide>
        <p15:guide id="7" orient="horz" pos="4020">
          <p15:clr>
            <a:srgbClr val="9FCC3B"/>
          </p15:clr>
        </p15:guide>
        <p15:guide id="8" orient="horz" pos="4247">
          <p15:clr>
            <a:srgbClr val="9FCC3B"/>
          </p15:clr>
        </p15:guide>
        <p15:guide id="9" orient="horz" pos="935">
          <p15:clr>
            <a:srgbClr val="9FCC3B"/>
          </p15:clr>
        </p15:guide>
        <p15:guide id="10" orient="horz" pos="799">
          <p15:clr>
            <a:srgbClr val="9FCC3B"/>
          </p15:clr>
        </p15:guide>
        <p15:guide id="11" orient="horz" pos="73">
          <p15:clr>
            <a:srgbClr val="9FCC3B"/>
          </p15:clr>
        </p15:guide>
        <p15:guide id="12" pos="5881">
          <p15:clr>
            <a:srgbClr val="FBAE40"/>
          </p15:clr>
        </p15:guide>
        <p15:guide id="13" pos="57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rmal 2/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C3265-FCED-4055-8FF6-8CF0346C799B}"/>
              </a:ext>
            </a:extLst>
          </p:cNvPr>
          <p:cNvSpPr>
            <a:spLocks noGrp="1"/>
          </p:cNvSpPr>
          <p:nvPr>
            <p:ph idx="1"/>
          </p:nvPr>
        </p:nvSpPr>
        <p:spPr>
          <a:xfrm>
            <a:off x="911225" y="1484312"/>
            <a:ext cx="7200900"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Footer Placeholder 4">
            <a:extLst>
              <a:ext uri="{FF2B5EF4-FFF2-40B4-BE49-F238E27FC236}">
                <a16:creationId xmlns:a16="http://schemas.microsoft.com/office/drawing/2014/main" id="{B69227D2-4F5D-4F5F-9645-44AD113D3441}"/>
              </a:ext>
            </a:extLst>
          </p:cNvPr>
          <p:cNvSpPr>
            <a:spLocks noGrp="1"/>
          </p:cNvSpPr>
          <p:nvPr>
            <p:ph type="ftr" sz="quarter" idx="11"/>
          </p:nvPr>
        </p:nvSpPr>
        <p:spPr/>
        <p:txBody>
          <a:bodyPr/>
          <a:lstStyle/>
          <a:p>
            <a:r>
              <a:rPr lang="en-US" noProof="1"/>
              <a:t>Assignment E-Business Group A1-01 | T. Fejoes, J. Häberle, P. Voirol, C. Meier  | 03.03.2021</a:t>
            </a:r>
            <a:endParaRPr lang="de-CH"/>
          </a:p>
        </p:txBody>
      </p:sp>
      <p:sp>
        <p:nvSpPr>
          <p:cNvPr id="6" name="Slide Number Placeholder 5">
            <a:extLst>
              <a:ext uri="{FF2B5EF4-FFF2-40B4-BE49-F238E27FC236}">
                <a16:creationId xmlns:a16="http://schemas.microsoft.com/office/drawing/2014/main" id="{1BA7691F-5FC3-442F-BA85-B968C94D4A53}"/>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9" name="Title 8">
            <a:extLst>
              <a:ext uri="{FF2B5EF4-FFF2-40B4-BE49-F238E27FC236}">
                <a16:creationId xmlns:a16="http://schemas.microsoft.com/office/drawing/2014/main" id="{AEADCF96-0462-4DD4-88E9-DF3286E93DC8}"/>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Tree>
    <p:extLst>
      <p:ext uri="{BB962C8B-B14F-4D97-AF65-F5344CB8AC3E}">
        <p14:creationId xmlns:p14="http://schemas.microsoft.com/office/powerpoint/2010/main" val="52682514"/>
      </p:ext>
    </p:extLst>
  </p:cSld>
  <p:clrMapOvr>
    <a:masterClrMapping/>
  </p:clrMapOvr>
  <p:extLst>
    <p:ext uri="{DCECCB84-F9BA-43D5-87BE-67443E8EF086}">
      <p15:sldGuideLst xmlns:p15="http://schemas.microsoft.com/office/powerpoint/2012/main">
        <p15:guide id="1" pos="5110">
          <p15:clr>
            <a:srgbClr val="9FCC3B"/>
          </p15:clr>
        </p15:guide>
        <p15:guide id="2" pos="5292">
          <p15:clr>
            <a:srgbClr val="FBAE40"/>
          </p15:clr>
        </p15:guide>
        <p15:guide id="3" pos="7469">
          <p15:clr>
            <a:srgbClr val="9FCC3B"/>
          </p15:clr>
        </p15:guide>
        <p15:guide id="4" pos="574">
          <p15:clr>
            <a:srgbClr val="9FCC3B"/>
          </p15:clr>
        </p15:guide>
        <p15:guide id="5" orient="horz" pos="2387">
          <p15:clr>
            <a:srgbClr val="FBAE40"/>
          </p15:clr>
        </p15:guide>
        <p15:guide id="6" orient="horz" pos="2568">
          <p15:clr>
            <a:srgbClr val="FBAE40"/>
          </p15:clr>
        </p15:guide>
        <p15:guide id="7" orient="horz" pos="935">
          <p15:clr>
            <a:srgbClr val="9FCC3B"/>
          </p15:clr>
        </p15:guide>
        <p15:guide id="8" orient="horz" pos="799">
          <p15:clr>
            <a:srgbClr val="9FCC3B"/>
          </p15:clr>
        </p15:guide>
        <p15:guide id="9" orient="horz" pos="73">
          <p15:clr>
            <a:srgbClr val="9FCC3B"/>
          </p15:clr>
        </p15:guide>
        <p15:guide id="10" orient="horz" pos="4020">
          <p15:clr>
            <a:srgbClr val="9FCC3B"/>
          </p15:clr>
        </p15:guide>
        <p15:guide id="11" orient="horz" pos="4247">
          <p15:clr>
            <a:srgbClr val="9FCC3B"/>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x 1/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C3265-FCED-4055-8FF6-8CF0346C799B}"/>
              </a:ext>
            </a:extLst>
          </p:cNvPr>
          <p:cNvSpPr>
            <a:spLocks noGrp="1"/>
          </p:cNvSpPr>
          <p:nvPr>
            <p:ph idx="1"/>
          </p:nvPr>
        </p:nvSpPr>
        <p:spPr>
          <a:xfrm>
            <a:off x="911225" y="1484312"/>
            <a:ext cx="3455988"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Footer Placeholder 4">
            <a:extLst>
              <a:ext uri="{FF2B5EF4-FFF2-40B4-BE49-F238E27FC236}">
                <a16:creationId xmlns:a16="http://schemas.microsoft.com/office/drawing/2014/main" id="{B69227D2-4F5D-4F5F-9645-44AD113D3441}"/>
              </a:ext>
            </a:extLst>
          </p:cNvPr>
          <p:cNvSpPr>
            <a:spLocks noGrp="1"/>
          </p:cNvSpPr>
          <p:nvPr>
            <p:ph type="ftr" sz="quarter" idx="11"/>
          </p:nvPr>
        </p:nvSpPr>
        <p:spPr/>
        <p:txBody>
          <a:bodyPr/>
          <a:lstStyle/>
          <a:p>
            <a:r>
              <a:rPr lang="en-US" noProof="1"/>
              <a:t>Assignment E-Business Group A1-01 | T. Fejoes, J. Häberle, P. Voirol, C. Meier  | 03.03.2021</a:t>
            </a:r>
            <a:endParaRPr lang="de-CH"/>
          </a:p>
        </p:txBody>
      </p:sp>
      <p:sp>
        <p:nvSpPr>
          <p:cNvPr id="6" name="Slide Number Placeholder 5">
            <a:extLst>
              <a:ext uri="{FF2B5EF4-FFF2-40B4-BE49-F238E27FC236}">
                <a16:creationId xmlns:a16="http://schemas.microsoft.com/office/drawing/2014/main" id="{1BA7691F-5FC3-442F-BA85-B968C94D4A53}"/>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9" name="Title 8">
            <a:extLst>
              <a:ext uri="{FF2B5EF4-FFF2-40B4-BE49-F238E27FC236}">
                <a16:creationId xmlns:a16="http://schemas.microsoft.com/office/drawing/2014/main" id="{AEADCF96-0462-4DD4-88E9-DF3286E93DC8}"/>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7" name="Content Placeholder 2">
            <a:extLst>
              <a:ext uri="{FF2B5EF4-FFF2-40B4-BE49-F238E27FC236}">
                <a16:creationId xmlns:a16="http://schemas.microsoft.com/office/drawing/2014/main" id="{C9A3CC31-A8AF-46E6-B5AE-DF0D295C521E}"/>
              </a:ext>
            </a:extLst>
          </p:cNvPr>
          <p:cNvSpPr>
            <a:spLocks noGrp="1"/>
          </p:cNvSpPr>
          <p:nvPr>
            <p:ph idx="13"/>
          </p:nvPr>
        </p:nvSpPr>
        <p:spPr>
          <a:xfrm>
            <a:off x="4655344" y="1484312"/>
            <a:ext cx="3455988"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8" name="Content Placeholder 2">
            <a:extLst>
              <a:ext uri="{FF2B5EF4-FFF2-40B4-BE49-F238E27FC236}">
                <a16:creationId xmlns:a16="http://schemas.microsoft.com/office/drawing/2014/main" id="{4D065233-354D-489D-AA17-46403ECA2E36}"/>
              </a:ext>
            </a:extLst>
          </p:cNvPr>
          <p:cNvSpPr>
            <a:spLocks noGrp="1"/>
          </p:cNvSpPr>
          <p:nvPr>
            <p:ph idx="14"/>
          </p:nvPr>
        </p:nvSpPr>
        <p:spPr>
          <a:xfrm>
            <a:off x="8401051" y="1484312"/>
            <a:ext cx="3455988"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Tree>
    <p:extLst>
      <p:ext uri="{BB962C8B-B14F-4D97-AF65-F5344CB8AC3E}">
        <p14:creationId xmlns:p14="http://schemas.microsoft.com/office/powerpoint/2010/main" val="1348148067"/>
      </p:ext>
    </p:extLst>
  </p:cSld>
  <p:clrMapOvr>
    <a:masterClrMapping/>
  </p:clrMapOvr>
  <p:extLst>
    <p:ext uri="{DCECCB84-F9BA-43D5-87BE-67443E8EF086}">
      <p15:sldGuideLst xmlns:p15="http://schemas.microsoft.com/office/powerpoint/2012/main">
        <p15:guide id="1" pos="2751">
          <p15:clr>
            <a:srgbClr val="9FCC3B"/>
          </p15:clr>
        </p15:guide>
        <p15:guide id="2" pos="2933">
          <p15:clr>
            <a:srgbClr val="9FCC3B"/>
          </p15:clr>
        </p15:guide>
        <p15:guide id="3" pos="5110">
          <p15:clr>
            <a:srgbClr val="9FCC3B"/>
          </p15:clr>
        </p15:guide>
        <p15:guide id="4" pos="5292">
          <p15:clr>
            <a:srgbClr val="9FCC3B"/>
          </p15:clr>
        </p15:guide>
        <p15:guide id="5" pos="7469">
          <p15:clr>
            <a:srgbClr val="9FCC3B"/>
          </p15:clr>
        </p15:guide>
        <p15:guide id="6" pos="574">
          <p15:clr>
            <a:srgbClr val="9FCC3B"/>
          </p15:clr>
        </p15:guide>
        <p15:guide id="7" orient="horz" pos="935">
          <p15:clr>
            <a:srgbClr val="9FCC3B"/>
          </p15:clr>
        </p15:guide>
        <p15:guide id="8" orient="horz" pos="799">
          <p15:clr>
            <a:srgbClr val="9FCC3B"/>
          </p15:clr>
        </p15:guide>
        <p15:guide id="9" orient="horz" pos="73">
          <p15:clr>
            <a:srgbClr val="9FCC3B"/>
          </p15:clr>
        </p15:guide>
        <p15:guide id="10" orient="horz" pos="4020">
          <p15:clr>
            <a:srgbClr val="9FCC3B"/>
          </p15:clr>
        </p15:guide>
        <p15:guide id="11" orient="horz" pos="4247">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C3265-FCED-4055-8FF6-8CF0346C799B}"/>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Footer Placeholder 4">
            <a:extLst>
              <a:ext uri="{FF2B5EF4-FFF2-40B4-BE49-F238E27FC236}">
                <a16:creationId xmlns:a16="http://schemas.microsoft.com/office/drawing/2014/main" id="{B69227D2-4F5D-4F5F-9645-44AD113D3441}"/>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6" name="Slide Number Placeholder 5">
            <a:extLst>
              <a:ext uri="{FF2B5EF4-FFF2-40B4-BE49-F238E27FC236}">
                <a16:creationId xmlns:a16="http://schemas.microsoft.com/office/drawing/2014/main" id="{1BA7691F-5FC3-442F-BA85-B968C94D4A53}"/>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8" name="Title 7">
            <a:extLst>
              <a:ext uri="{FF2B5EF4-FFF2-40B4-BE49-F238E27FC236}">
                <a16:creationId xmlns:a16="http://schemas.microsoft.com/office/drawing/2014/main" id="{BE87DBF4-7776-46B7-A9A1-3A7950D2ABA7}"/>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Tree>
    <p:extLst>
      <p:ext uri="{BB962C8B-B14F-4D97-AF65-F5344CB8AC3E}">
        <p14:creationId xmlns:p14="http://schemas.microsoft.com/office/powerpoint/2010/main" val="2626455944"/>
      </p:ext>
    </p:extLst>
  </p:cSld>
  <p:clrMapOvr>
    <a:masterClrMapping/>
  </p:clrMapOvr>
  <p:extLst>
    <p:ext uri="{DCECCB84-F9BA-43D5-87BE-67443E8EF086}">
      <p15:sldGuideLst xmlns:p15="http://schemas.microsoft.com/office/powerpoint/2012/main">
        <p15:guide id="3" pos="574">
          <p15:clr>
            <a:srgbClr val="9FCC3B"/>
          </p15:clr>
        </p15:guide>
        <p15:guide id="4" pos="7469">
          <p15:clr>
            <a:srgbClr val="9FCC3B"/>
          </p15:clr>
        </p15:guide>
        <p15:guide id="7" orient="horz" pos="4020">
          <p15:clr>
            <a:srgbClr val="9FCC3B"/>
          </p15:clr>
        </p15:guide>
        <p15:guide id="8" orient="horz" pos="4247">
          <p15:clr>
            <a:srgbClr val="9FCC3B"/>
          </p15:clr>
        </p15:guide>
        <p15:guide id="9" orient="horz" pos="935">
          <p15:clr>
            <a:srgbClr val="9FCC3B"/>
          </p15:clr>
        </p15:guide>
        <p15:guide id="10" orient="horz" pos="799">
          <p15:clr>
            <a:srgbClr val="9FCC3B"/>
          </p15:clr>
        </p15:guide>
        <p15:guide id="11" orient="horz" pos="73">
          <p15:clr>
            <a:srgbClr val="9FCC3B"/>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A48BD44-2149-447E-A3A6-A3E171E433B6}"/>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6" name="Slide Number Placeholder 5">
            <a:extLst>
              <a:ext uri="{FF2B5EF4-FFF2-40B4-BE49-F238E27FC236}">
                <a16:creationId xmlns:a16="http://schemas.microsoft.com/office/drawing/2014/main" id="{AB95DFF8-05FF-42A7-A2F1-556D2C4D56E0}"/>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2" name="Title 1">
            <a:extLst>
              <a:ext uri="{FF2B5EF4-FFF2-40B4-BE49-F238E27FC236}">
                <a16:creationId xmlns:a16="http://schemas.microsoft.com/office/drawing/2014/main" id="{9EDE21D0-9FEE-4F8A-9B1B-B9221D69C595}"/>
              </a:ext>
            </a:extLst>
          </p:cNvPr>
          <p:cNvSpPr>
            <a:spLocks noGrp="1"/>
          </p:cNvSpPr>
          <p:nvPr>
            <p:ph type="title"/>
          </p:nvPr>
        </p:nvSpPr>
        <p:spPr>
          <a:xfrm>
            <a:off x="911224" y="1484314"/>
            <a:ext cx="10945814" cy="1439861"/>
          </a:xfrm>
          <a:prstGeom prst="rect">
            <a:avLst/>
          </a:prstGeom>
        </p:spPr>
        <p:txBody>
          <a:bodyPr anchor="b"/>
          <a:lstStyle>
            <a:lvl1pPr>
              <a:defRPr sz="2800"/>
            </a:lvl1pPr>
          </a:lstStyle>
          <a:p>
            <a:r>
              <a:rPr lang="de-DE"/>
              <a:t>Titelmasterformat durch Klicken bearbeiten</a:t>
            </a:r>
            <a:endParaRPr lang="de-CH"/>
          </a:p>
        </p:txBody>
      </p:sp>
      <p:sp>
        <p:nvSpPr>
          <p:cNvPr id="3" name="Text Placeholder 2">
            <a:extLst>
              <a:ext uri="{FF2B5EF4-FFF2-40B4-BE49-F238E27FC236}">
                <a16:creationId xmlns:a16="http://schemas.microsoft.com/office/drawing/2014/main" id="{AE532631-BCFB-4842-A8A6-E830B4BF7E78}"/>
              </a:ext>
            </a:extLst>
          </p:cNvPr>
          <p:cNvSpPr>
            <a:spLocks noGrp="1"/>
          </p:cNvSpPr>
          <p:nvPr>
            <p:ph type="body" idx="1"/>
          </p:nvPr>
        </p:nvSpPr>
        <p:spPr>
          <a:xfrm>
            <a:off x="911224" y="3213100"/>
            <a:ext cx="10945814" cy="3168650"/>
          </a:xfrm>
        </p:spPr>
        <p:txBody>
          <a:bodyPr/>
          <a:lstStyle>
            <a:lvl1pPr marL="0" indent="0">
              <a:buNone/>
              <a:defRPr sz="2000">
                <a:solidFill>
                  <a:srgbClr val="6A676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3466689987"/>
      </p:ext>
    </p:extLst>
  </p:cSld>
  <p:clrMapOvr>
    <a:masterClrMapping/>
  </p:clrMapOvr>
  <p:extLst>
    <p:ext uri="{DCECCB84-F9BA-43D5-87BE-67443E8EF086}">
      <p15:sldGuideLst xmlns:p15="http://schemas.microsoft.com/office/powerpoint/2012/main">
        <p15:guide id="1" orient="horz" pos="1842">
          <p15:clr>
            <a:srgbClr val="9FCC3B"/>
          </p15:clr>
        </p15:guide>
        <p15:guide id="3" orient="horz" pos="2024">
          <p15:clr>
            <a:srgbClr val="9FCC3B"/>
          </p15:clr>
        </p15:guide>
        <p15:guide id="4" orient="horz" pos="935">
          <p15:clr>
            <a:srgbClr val="9FCC3B"/>
          </p15:clr>
        </p15:guide>
        <p15:guide id="5" orient="horz" pos="4020">
          <p15:clr>
            <a:srgbClr val="9FCC3B"/>
          </p15:clr>
        </p15:guide>
        <p15:guide id="6" orient="horz" pos="4247">
          <p15:clr>
            <a:srgbClr val="9FCC3B"/>
          </p15:clr>
        </p15:guide>
        <p15:guide id="7" pos="574">
          <p15:clr>
            <a:srgbClr val="9FCC3B"/>
          </p15:clr>
        </p15:guide>
        <p15:guide id="8" pos="7469">
          <p15:clr>
            <a:srgbClr val="9FCC3B"/>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3B70FB8-3E95-4340-848F-81DDFF8783F4}"/>
              </a:ext>
            </a:extLst>
          </p:cNvPr>
          <p:cNvSpPr>
            <a:spLocks noGrp="1"/>
          </p:cNvSpPr>
          <p:nvPr>
            <p:ph type="ftr" sz="quarter" idx="11"/>
          </p:nvPr>
        </p:nvSpPr>
        <p:spPr/>
        <p:txBody>
          <a:bodyPr/>
          <a:lstStyle/>
          <a:p>
            <a:r>
              <a:rPr lang="en-US" noProof="1"/>
              <a:t>Assignment E-Business Group A1-01 | T. Fejoes, J. Häberle, P. Voirol, C. Meier  | 03.03.2021</a:t>
            </a:r>
            <a:endParaRPr lang="de-CH"/>
          </a:p>
        </p:txBody>
      </p:sp>
      <p:sp>
        <p:nvSpPr>
          <p:cNvPr id="4" name="Slide Number Placeholder 3">
            <a:extLst>
              <a:ext uri="{FF2B5EF4-FFF2-40B4-BE49-F238E27FC236}">
                <a16:creationId xmlns:a16="http://schemas.microsoft.com/office/drawing/2014/main" id="{9525E8DF-A6E7-4690-9748-7ABDF115A3FE}"/>
              </a:ext>
            </a:extLst>
          </p:cNvPr>
          <p:cNvSpPr>
            <a:spLocks noGrp="1"/>
          </p:cNvSpPr>
          <p:nvPr>
            <p:ph type="sldNum" sz="quarter" idx="12"/>
          </p:nvPr>
        </p:nvSpPr>
        <p:spPr/>
        <p:txBody>
          <a:bodyPr/>
          <a:lstStyle/>
          <a:p>
            <a:fld id="{F6BF0A9C-270C-45D2-BB99-BFC27B5B3B5D}" type="slidenum">
              <a:rPr lang="de-CH" smtClean="0"/>
              <a:t>‹Nr.›</a:t>
            </a:fld>
            <a:endParaRPr lang="de-CH"/>
          </a:p>
        </p:txBody>
      </p:sp>
    </p:spTree>
    <p:extLst>
      <p:ext uri="{BB962C8B-B14F-4D97-AF65-F5344CB8AC3E}">
        <p14:creationId xmlns:p14="http://schemas.microsoft.com/office/powerpoint/2010/main" val="440017775"/>
      </p:ext>
    </p:extLst>
  </p:cSld>
  <p:clrMapOvr>
    <a:masterClrMapping/>
  </p:clrMapOvr>
  <p:extLst>
    <p:ext uri="{DCECCB84-F9BA-43D5-87BE-67443E8EF086}">
      <p15:sldGuideLst xmlns:p15="http://schemas.microsoft.com/office/powerpoint/2012/main">
        <p15:guide id="1" pos="3931">
          <p15:clr>
            <a:srgbClr val="FBAE40"/>
          </p15:clr>
        </p15:guide>
        <p15:guide id="2" pos="4112">
          <p15:clr>
            <a:srgbClr val="FBAE40"/>
          </p15:clr>
        </p15:guide>
        <p15:guide id="3" pos="2162">
          <p15:clr>
            <a:srgbClr val="FBAE40"/>
          </p15:clr>
        </p15:guide>
        <p15:guide id="4" pos="2343">
          <p15:clr>
            <a:srgbClr val="FBAE40"/>
          </p15:clr>
        </p15:guide>
        <p15:guide id="5" pos="5700">
          <p15:clr>
            <a:srgbClr val="FBAE40"/>
          </p15:clr>
        </p15:guide>
        <p15:guide id="6" pos="5881">
          <p15:clr>
            <a:srgbClr val="FBAE40"/>
          </p15:clr>
        </p15:guide>
        <p15:guide id="7" pos="574">
          <p15:clr>
            <a:srgbClr val="9FCC3B"/>
          </p15:clr>
        </p15:guide>
        <p15:guide id="8" pos="7469">
          <p15:clr>
            <a:srgbClr val="9FCC3B"/>
          </p15:clr>
        </p15:guide>
        <p15:guide id="9" orient="horz" pos="2387">
          <p15:clr>
            <a:srgbClr val="FBAE40"/>
          </p15:clr>
        </p15:guide>
        <p15:guide id="10" orient="horz" pos="2568">
          <p15:clr>
            <a:srgbClr val="FBAE40"/>
          </p15:clr>
        </p15:guide>
        <p15:guide id="11" orient="horz" pos="935">
          <p15:clr>
            <a:srgbClr val="9FCC3B"/>
          </p15:clr>
        </p15:guide>
        <p15:guide id="12" orient="horz" pos="799">
          <p15:clr>
            <a:srgbClr val="9FCC3B"/>
          </p15:clr>
        </p15:guide>
        <p15:guide id="13" orient="horz" pos="73">
          <p15:clr>
            <a:srgbClr val="9FCC3B"/>
          </p15:clr>
        </p15:guide>
        <p15:guide id="14" orient="horz" pos="4020">
          <p15:clr>
            <a:srgbClr val="9FCC3B"/>
          </p15:clr>
        </p15:guide>
        <p15:guide id="15" orient="horz" pos="4247">
          <p15:clr>
            <a:srgbClr val="9FCC3B"/>
          </p15:clr>
        </p15:guide>
        <p15:guide id="16" pos="2751">
          <p15:clr>
            <a:srgbClr val="5ACBF0"/>
          </p15:clr>
        </p15:guide>
        <p15:guide id="17" pos="2933">
          <p15:clr>
            <a:srgbClr val="5ACBF0"/>
          </p15:clr>
        </p15:guide>
        <p15:guide id="18" pos="5292">
          <p15:clr>
            <a:srgbClr val="5ACBF0"/>
          </p15:clr>
        </p15:guide>
        <p15:guide id="19" pos="5110">
          <p15:clr>
            <a:srgbClr val="5ACBF0"/>
          </p15:clr>
        </p15:guide>
        <p15:guide id="20" orient="horz" pos="1253">
          <p15:clr>
            <a:srgbClr val="5ACBF0"/>
          </p15:clr>
        </p15:guide>
        <p15:guide id="21" orient="horz" pos="138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oNotUs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E9FCE0-2542-49D8-B680-E58453E6C8BA}"/>
              </a:ext>
            </a:extLst>
          </p:cNvPr>
          <p:cNvSpPr txBox="1"/>
          <p:nvPr/>
        </p:nvSpPr>
        <p:spPr>
          <a:xfrm>
            <a:off x="0" y="0"/>
            <a:ext cx="12192000" cy="6858000"/>
          </a:xfrm>
          <a:prstGeom prst="rect">
            <a:avLst/>
          </a:prstGeom>
          <a:noFill/>
        </p:spPr>
        <p:txBody>
          <a:bodyPr wrap="square" rtlCol="0" anchor="ctr" anchorCtr="0">
            <a:noAutofit/>
          </a:bodyPr>
          <a:lstStyle/>
          <a:p>
            <a:pPr marL="0" indent="0" algn="ctr">
              <a:buNone/>
            </a:pPr>
            <a:r>
              <a:rPr lang="en-US" sz="11000" b="1" noProof="1">
                <a:solidFill>
                  <a:schemeClr val="accent1"/>
                </a:solidFill>
              </a:rPr>
              <a:t>Slide master end</a:t>
            </a:r>
          </a:p>
          <a:p>
            <a:pPr marL="0" indent="0" algn="ctr">
              <a:buNone/>
            </a:pPr>
            <a:r>
              <a:rPr lang="en-US" sz="8000" noProof="1"/>
              <a:t>Delet all layouts after </a:t>
            </a:r>
            <a:br>
              <a:rPr lang="en-US" sz="8000" noProof="1"/>
            </a:br>
            <a:r>
              <a:rPr lang="en-US" sz="8000" noProof="1"/>
              <a:t>this layout</a:t>
            </a:r>
          </a:p>
          <a:p>
            <a:pPr algn="ctr"/>
            <a:endParaRPr lang="en-US" noProof="1"/>
          </a:p>
        </p:txBody>
      </p:sp>
    </p:spTree>
    <p:extLst>
      <p:ext uri="{BB962C8B-B14F-4D97-AF65-F5344CB8AC3E}">
        <p14:creationId xmlns:p14="http://schemas.microsoft.com/office/powerpoint/2010/main" val="43716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alt mit Überschrif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EAA7A87-6E93-492B-BDDC-5D70DA5DD3A9}"/>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7" name="Slide Number Placeholder 6">
            <a:extLst>
              <a:ext uri="{FF2B5EF4-FFF2-40B4-BE49-F238E27FC236}">
                <a16:creationId xmlns:a16="http://schemas.microsoft.com/office/drawing/2014/main" id="{C85FE739-F63B-4BBB-90CE-A6BD33480DAF}"/>
              </a:ext>
            </a:extLst>
          </p:cNvPr>
          <p:cNvSpPr>
            <a:spLocks noGrp="1"/>
          </p:cNvSpPr>
          <p:nvPr>
            <p:ph type="sldNum" sz="quarter" idx="12"/>
          </p:nvPr>
        </p:nvSpPr>
        <p:spPr/>
        <p:txBody>
          <a:bodyPr/>
          <a:lstStyle/>
          <a:p>
            <a:fld id="{F6BF0A9C-270C-45D2-BB99-BFC27B5B3B5D}" type="slidenum">
              <a:rPr lang="de-CH" noProof="1" smtClean="0"/>
              <a:pPr/>
              <a:t>‹Nr.›</a:t>
            </a:fld>
            <a:endParaRPr lang="de-CH" noProof="1"/>
          </a:p>
        </p:txBody>
      </p:sp>
      <p:sp>
        <p:nvSpPr>
          <p:cNvPr id="8" name="Title 7">
            <a:extLst>
              <a:ext uri="{FF2B5EF4-FFF2-40B4-BE49-F238E27FC236}">
                <a16:creationId xmlns:a16="http://schemas.microsoft.com/office/drawing/2014/main" id="{3DD7A63D-513E-40E3-9812-80A62FD63A1E}"/>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10" name="Content Placeholder 9">
            <a:extLst>
              <a:ext uri="{FF2B5EF4-FFF2-40B4-BE49-F238E27FC236}">
                <a16:creationId xmlns:a16="http://schemas.microsoft.com/office/drawing/2014/main" id="{D5B57CCB-D1F7-472E-A834-0733F856A2E4}"/>
              </a:ext>
            </a:extLst>
          </p:cNvPr>
          <p:cNvSpPr>
            <a:spLocks noGrp="1"/>
          </p:cNvSpPr>
          <p:nvPr>
            <p:ph sz="quarter" idx="13"/>
          </p:nvPr>
        </p:nvSpPr>
        <p:spPr>
          <a:xfrm>
            <a:off x="911225" y="2204864"/>
            <a:ext cx="10945813" cy="4176886"/>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11" name="Text Placeholder 3">
            <a:extLst>
              <a:ext uri="{FF2B5EF4-FFF2-40B4-BE49-F238E27FC236}">
                <a16:creationId xmlns:a16="http://schemas.microsoft.com/office/drawing/2014/main" id="{59559FCA-45B1-4515-8EA1-B7D9BD343C0D}"/>
              </a:ext>
            </a:extLst>
          </p:cNvPr>
          <p:cNvSpPr>
            <a:spLocks noGrp="1"/>
          </p:cNvSpPr>
          <p:nvPr>
            <p:ph type="body" sz="half" idx="2"/>
          </p:nvPr>
        </p:nvSpPr>
        <p:spPr>
          <a:xfrm>
            <a:off x="911225" y="1484784"/>
            <a:ext cx="10945813" cy="496805"/>
          </a:xfrm>
          <a:solidFill>
            <a:schemeClr val="accent1"/>
          </a:solidFill>
        </p:spPr>
        <p:txBody>
          <a:bodyPr lIns="90000" tIns="93600" rIns="90000" bIns="93600" anchor="t" anchorCtr="0">
            <a:spAutoFit/>
          </a:bodyPr>
          <a:lstStyle>
            <a:lvl1pPr marL="0" indent="0">
              <a:lnSpc>
                <a:spcPct val="100000"/>
              </a:lnSpc>
              <a:spcAft>
                <a:spcPts val="0"/>
              </a:spcAft>
              <a:buClr>
                <a:schemeClr val="accent1"/>
              </a:buClr>
              <a:buFont typeface="Arial" panose="020B0604020202020204" pitchFamily="34" charset="0"/>
              <a:buNone/>
              <a:defRPr sz="2000" b="1">
                <a:solidFill>
                  <a:schemeClr val="bg1"/>
                </a:solidFill>
              </a:defRPr>
            </a:lvl1pPr>
            <a:lvl2pPr marL="0" indent="0">
              <a:lnSpc>
                <a:spcPct val="100000"/>
              </a:lnSpc>
              <a:spcAft>
                <a:spcPts val="0"/>
              </a:spcAft>
              <a:buFont typeface="Arial" panose="020B0604020202020204" pitchFamily="34" charset="0"/>
              <a:buNone/>
              <a:defRPr sz="2000" b="1"/>
            </a:lvl2pPr>
            <a:lvl3pPr marL="0" indent="0">
              <a:spcAft>
                <a:spcPts val="0"/>
              </a:spcAft>
              <a:buFont typeface="Arial" panose="020B0604020202020204" pitchFamily="34" charset="0"/>
              <a:buNone/>
              <a:defRPr sz="2000" b="0"/>
            </a:lvl3pPr>
            <a:lvl4pPr marL="0" indent="0">
              <a:spcAft>
                <a:spcPts val="0"/>
              </a:spcAft>
              <a:buFont typeface="Arial" panose="020B0604020202020204" pitchFamily="34" charset="0"/>
              <a:buNone/>
              <a:defRPr sz="2000"/>
            </a:lvl4pPr>
            <a:lvl5pPr marL="0" indent="0">
              <a:spcAft>
                <a:spcPts val="0"/>
              </a:spcAft>
              <a:buFont typeface="Arial" panose="020B0604020202020204" pitchFamily="34" charset="0"/>
              <a:buNone/>
              <a:defRPr sz="2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Tree>
    <p:extLst>
      <p:ext uri="{BB962C8B-B14F-4D97-AF65-F5344CB8AC3E}">
        <p14:creationId xmlns:p14="http://schemas.microsoft.com/office/powerpoint/2010/main" val="1847816628"/>
      </p:ext>
    </p:extLst>
  </p:cSld>
  <p:clrMapOvr>
    <a:masterClrMapping/>
  </p:clrMapOvr>
  <p:extLst>
    <p:ext uri="{DCECCB84-F9BA-43D5-87BE-67443E8EF086}">
      <p15:sldGuideLst xmlns:p15="http://schemas.microsoft.com/office/powerpoint/2012/main">
        <p15:guide id="3" orient="horz" pos="4020">
          <p15:clr>
            <a:srgbClr val="9FCC3B"/>
          </p15:clr>
        </p15:guide>
        <p15:guide id="4" orient="horz" pos="4247">
          <p15:clr>
            <a:srgbClr val="9FCC3B"/>
          </p15:clr>
        </p15:guide>
        <p15:guide id="5" orient="horz" pos="1389">
          <p15:clr>
            <a:srgbClr val="9FCC3B"/>
          </p15:clr>
        </p15:guide>
        <p15:guide id="6" orient="horz" pos="1253">
          <p15:clr>
            <a:srgbClr val="9FCC3B"/>
          </p15:clr>
        </p15:guide>
        <p15:guide id="7" orient="horz" pos="935">
          <p15:clr>
            <a:srgbClr val="9FCC3B"/>
          </p15:clr>
        </p15:guide>
        <p15:guide id="8" orient="horz" pos="799">
          <p15:clr>
            <a:srgbClr val="9FCC3B"/>
          </p15:clr>
        </p15:guide>
        <p15:guide id="9" orient="horz" pos="73">
          <p15:clr>
            <a:srgbClr val="9FCC3B"/>
          </p15:clr>
        </p15:guide>
        <p15:guide id="17" pos="7469">
          <p15:clr>
            <a:srgbClr val="9FCC3B"/>
          </p15:clr>
        </p15:guide>
        <p15:guide id="18" pos="574">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06CE-74F6-4E2A-A7AC-1AFBB6277A26}"/>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3" name="Content Placeholder 2">
            <a:extLst>
              <a:ext uri="{FF2B5EF4-FFF2-40B4-BE49-F238E27FC236}">
                <a16:creationId xmlns:a16="http://schemas.microsoft.com/office/drawing/2014/main" id="{6BDED5B2-7355-4AB9-AD39-DCC6047341B4}"/>
              </a:ext>
            </a:extLst>
          </p:cNvPr>
          <p:cNvSpPr>
            <a:spLocks noGrp="1"/>
          </p:cNvSpPr>
          <p:nvPr>
            <p:ph sz="half" idx="1"/>
          </p:nvPr>
        </p:nvSpPr>
        <p:spPr>
          <a:xfrm>
            <a:off x="911224" y="1484312"/>
            <a:ext cx="5329239"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Content Placeholder 3">
            <a:extLst>
              <a:ext uri="{FF2B5EF4-FFF2-40B4-BE49-F238E27FC236}">
                <a16:creationId xmlns:a16="http://schemas.microsoft.com/office/drawing/2014/main" id="{3821D869-DD51-4DF7-8AAB-C09B9FABD41E}"/>
              </a:ext>
            </a:extLst>
          </p:cNvPr>
          <p:cNvSpPr>
            <a:spLocks noGrp="1"/>
          </p:cNvSpPr>
          <p:nvPr>
            <p:ph sz="half" idx="2"/>
          </p:nvPr>
        </p:nvSpPr>
        <p:spPr>
          <a:xfrm>
            <a:off x="6527800" y="1484312"/>
            <a:ext cx="5328840" cy="489743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ooter Placeholder 5">
            <a:extLst>
              <a:ext uri="{FF2B5EF4-FFF2-40B4-BE49-F238E27FC236}">
                <a16:creationId xmlns:a16="http://schemas.microsoft.com/office/drawing/2014/main" id="{F217F606-C32B-40AD-81A6-D0A2846B7782}"/>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7" name="Slide Number Placeholder 6">
            <a:extLst>
              <a:ext uri="{FF2B5EF4-FFF2-40B4-BE49-F238E27FC236}">
                <a16:creationId xmlns:a16="http://schemas.microsoft.com/office/drawing/2014/main" id="{DA04314E-AF47-4118-B0E6-72A9EB20066B}"/>
              </a:ext>
            </a:extLst>
          </p:cNvPr>
          <p:cNvSpPr>
            <a:spLocks noGrp="1"/>
          </p:cNvSpPr>
          <p:nvPr>
            <p:ph type="sldNum" sz="quarter" idx="12"/>
          </p:nvPr>
        </p:nvSpPr>
        <p:spPr/>
        <p:txBody>
          <a:bodyPr/>
          <a:lstStyle/>
          <a:p>
            <a:fld id="{F6BF0A9C-270C-45D2-BB99-BFC27B5B3B5D}" type="slidenum">
              <a:rPr lang="de-CH" smtClean="0"/>
              <a:t>‹Nr.›</a:t>
            </a:fld>
            <a:endParaRPr lang="de-CH"/>
          </a:p>
        </p:txBody>
      </p:sp>
    </p:spTree>
    <p:extLst>
      <p:ext uri="{BB962C8B-B14F-4D97-AF65-F5344CB8AC3E}">
        <p14:creationId xmlns:p14="http://schemas.microsoft.com/office/powerpoint/2010/main" val="451218161"/>
      </p:ext>
    </p:extLst>
  </p:cSld>
  <p:clrMapOvr>
    <a:masterClrMapping/>
  </p:clrMapOvr>
  <p:extLst>
    <p:ext uri="{DCECCB84-F9BA-43D5-87BE-67443E8EF086}">
      <p15:sldGuideLst xmlns:p15="http://schemas.microsoft.com/office/powerpoint/2012/main">
        <p15:guide id="1" pos="574">
          <p15:clr>
            <a:srgbClr val="9FCC3B"/>
          </p15:clr>
        </p15:guide>
        <p15:guide id="2" pos="3931">
          <p15:clr>
            <a:srgbClr val="9FCC3B"/>
          </p15:clr>
        </p15:guide>
        <p15:guide id="3" pos="4112">
          <p15:clr>
            <a:srgbClr val="9FCC3B"/>
          </p15:clr>
        </p15:guide>
        <p15:guide id="4" pos="7469">
          <p15:clr>
            <a:srgbClr val="9FCC3B"/>
          </p15:clr>
        </p15:guide>
        <p15:guide id="7" orient="horz" pos="4020">
          <p15:clr>
            <a:srgbClr val="9FCC3B"/>
          </p15:clr>
        </p15:guide>
        <p15:guide id="8" orient="horz" pos="4247">
          <p15:clr>
            <a:srgbClr val="9FCC3B"/>
          </p15:clr>
        </p15:guide>
        <p15:guide id="9" orient="horz" pos="935">
          <p15:clr>
            <a:srgbClr val="9FCC3B"/>
          </p15:clr>
        </p15:guide>
        <p15:guide id="10" orient="horz" pos="799">
          <p15:clr>
            <a:srgbClr val="9FCC3B"/>
          </p15:clr>
        </p15:guide>
        <p15:guide id="11" orient="horz" pos="73">
          <p15:clr>
            <a:srgbClr val="9FCC3B"/>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4F46E7B-ED63-49B1-8C03-F6EB72624A18}"/>
              </a:ext>
            </a:extLst>
          </p:cNvPr>
          <p:cNvSpPr>
            <a:spLocks noGrp="1"/>
          </p:cNvSpPr>
          <p:nvPr>
            <p:ph type="pic" idx="1"/>
          </p:nvPr>
        </p:nvSpPr>
        <p:spPr>
          <a:xfrm>
            <a:off x="911225" y="1484312"/>
            <a:ext cx="10945813" cy="4897438"/>
          </a:xfrm>
        </p:spPr>
        <p:txBody>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CH"/>
          </a:p>
        </p:txBody>
      </p:sp>
      <p:sp>
        <p:nvSpPr>
          <p:cNvPr id="6" name="Footer Placeholder 5">
            <a:extLst>
              <a:ext uri="{FF2B5EF4-FFF2-40B4-BE49-F238E27FC236}">
                <a16:creationId xmlns:a16="http://schemas.microsoft.com/office/drawing/2014/main" id="{CDF2BA6B-11F1-40FD-BE52-C9B661155068}"/>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7" name="Slide Number Placeholder 6">
            <a:extLst>
              <a:ext uri="{FF2B5EF4-FFF2-40B4-BE49-F238E27FC236}">
                <a16:creationId xmlns:a16="http://schemas.microsoft.com/office/drawing/2014/main" id="{7678A62E-5F9B-4B2C-B1DD-F7916451C9BF}"/>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8" name="Title 7">
            <a:extLst>
              <a:ext uri="{FF2B5EF4-FFF2-40B4-BE49-F238E27FC236}">
                <a16:creationId xmlns:a16="http://schemas.microsoft.com/office/drawing/2014/main" id="{440E290F-D44E-4A24-9A4E-EEEA105D6377}"/>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Tree>
    <p:extLst>
      <p:ext uri="{BB962C8B-B14F-4D97-AF65-F5344CB8AC3E}">
        <p14:creationId xmlns:p14="http://schemas.microsoft.com/office/powerpoint/2010/main" val="2021334345"/>
      </p:ext>
    </p:extLst>
  </p:cSld>
  <p:clrMapOvr>
    <a:masterClrMapping/>
  </p:clrMapOvr>
  <p:extLst>
    <p:ext uri="{DCECCB84-F9BA-43D5-87BE-67443E8EF086}">
      <p15:sldGuideLst xmlns:p15="http://schemas.microsoft.com/office/powerpoint/2012/main">
        <p15:guide id="1" orient="horz" pos="935">
          <p15:clr>
            <a:srgbClr val="9FCC3B"/>
          </p15:clr>
        </p15:guide>
        <p15:guide id="2" orient="horz" pos="799">
          <p15:clr>
            <a:srgbClr val="9FCC3B"/>
          </p15:clr>
        </p15:guide>
        <p15:guide id="3" orient="horz" pos="73">
          <p15:clr>
            <a:srgbClr val="9FCC3B"/>
          </p15:clr>
        </p15:guide>
        <p15:guide id="4" orient="horz" pos="4020">
          <p15:clr>
            <a:srgbClr val="9FCC3B"/>
          </p15:clr>
        </p15:guide>
        <p15:guide id="5" orient="horz" pos="4247">
          <p15:clr>
            <a:srgbClr val="9FCC3B"/>
          </p15:clr>
        </p15:guide>
        <p15:guide id="6" pos="574">
          <p15:clr>
            <a:srgbClr val="9FCC3B"/>
          </p15:clr>
        </p15:guide>
        <p15:guide id="7" pos="7469">
          <p15:clr>
            <a:srgbClr val="9FCC3B"/>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Object Layouts">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E9FCE0-2542-49D8-B680-E58453E6C8BA}"/>
              </a:ext>
            </a:extLst>
          </p:cNvPr>
          <p:cNvSpPr txBox="1"/>
          <p:nvPr/>
        </p:nvSpPr>
        <p:spPr>
          <a:xfrm>
            <a:off x="0" y="0"/>
            <a:ext cx="12192000" cy="6858000"/>
          </a:xfrm>
          <a:prstGeom prst="rect">
            <a:avLst/>
          </a:prstGeom>
          <a:noFill/>
        </p:spPr>
        <p:txBody>
          <a:bodyPr wrap="square" rtlCol="0" anchor="ctr" anchorCtr="0">
            <a:noAutofit/>
          </a:bodyPr>
          <a:lstStyle/>
          <a:p>
            <a:pPr marL="0" indent="0" algn="ctr">
              <a:buNone/>
            </a:pPr>
            <a:r>
              <a:rPr lang="en-US" sz="11000" b="1" noProof="1">
                <a:solidFill>
                  <a:schemeClr val="accent1"/>
                </a:solidFill>
              </a:rPr>
              <a:t>Object Layouts </a:t>
            </a:r>
          </a:p>
          <a:p>
            <a:pPr marL="0" indent="0" algn="ctr">
              <a:buNone/>
            </a:pPr>
            <a:r>
              <a:rPr lang="en-US" sz="11000" b="1" noProof="1">
                <a:solidFill>
                  <a:schemeClr val="accent1"/>
                </a:solidFill>
              </a:rPr>
              <a:t>►</a:t>
            </a:r>
          </a:p>
        </p:txBody>
      </p:sp>
    </p:spTree>
    <p:extLst>
      <p:ext uri="{BB962C8B-B14F-4D97-AF65-F5344CB8AC3E}">
        <p14:creationId xmlns:p14="http://schemas.microsoft.com/office/powerpoint/2010/main" val="359417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909C8D-8066-4ED9-A3C6-F1A6BD0EA65F}"/>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5" name="Slide Number Placeholder 4">
            <a:extLst>
              <a:ext uri="{FF2B5EF4-FFF2-40B4-BE49-F238E27FC236}">
                <a16:creationId xmlns:a16="http://schemas.microsoft.com/office/drawing/2014/main" id="{EF61488F-658C-4BA1-B7EB-D8E5CBBF6AD2}"/>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6" name="Title 5">
            <a:extLst>
              <a:ext uri="{FF2B5EF4-FFF2-40B4-BE49-F238E27FC236}">
                <a16:creationId xmlns:a16="http://schemas.microsoft.com/office/drawing/2014/main" id="{D774F467-F81A-4309-BA9B-782C9CA14552}"/>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Tree>
    <p:extLst>
      <p:ext uri="{BB962C8B-B14F-4D97-AF65-F5344CB8AC3E}">
        <p14:creationId xmlns:p14="http://schemas.microsoft.com/office/powerpoint/2010/main" val="257130780"/>
      </p:ext>
    </p:extLst>
  </p:cSld>
  <p:clrMapOvr>
    <a:masterClrMapping/>
  </p:clrMapOvr>
  <p:extLst>
    <p:ext uri="{DCECCB84-F9BA-43D5-87BE-67443E8EF086}">
      <p15:sldGuideLst xmlns:p15="http://schemas.microsoft.com/office/powerpoint/2012/main">
        <p15:guide id="1" pos="2162">
          <p15:clr>
            <a:srgbClr val="FBAE40"/>
          </p15:clr>
        </p15:guide>
        <p15:guide id="2" pos="2343">
          <p15:clr>
            <a:srgbClr val="FBAE40"/>
          </p15:clr>
        </p15:guide>
        <p15:guide id="3" pos="2751">
          <p15:clr>
            <a:srgbClr val="5ACBF0"/>
          </p15:clr>
        </p15:guide>
        <p15:guide id="4" pos="2933">
          <p15:clr>
            <a:srgbClr val="5ACBF0"/>
          </p15:clr>
        </p15:guide>
        <p15:guide id="5" pos="3931">
          <p15:clr>
            <a:srgbClr val="FBAE40"/>
          </p15:clr>
        </p15:guide>
        <p15:guide id="6" pos="4112">
          <p15:clr>
            <a:srgbClr val="FBAE40"/>
          </p15:clr>
        </p15:guide>
        <p15:guide id="7" pos="5700">
          <p15:clr>
            <a:srgbClr val="FBAE40"/>
          </p15:clr>
        </p15:guide>
        <p15:guide id="8" pos="5881">
          <p15:clr>
            <a:srgbClr val="FBAE40"/>
          </p15:clr>
        </p15:guide>
        <p15:guide id="9" pos="5110">
          <p15:clr>
            <a:srgbClr val="5ACBF0"/>
          </p15:clr>
        </p15:guide>
        <p15:guide id="10" pos="5292">
          <p15:clr>
            <a:srgbClr val="5ACBF0"/>
          </p15:clr>
        </p15:guide>
        <p15:guide id="11" pos="574">
          <p15:clr>
            <a:srgbClr val="9FCC3B"/>
          </p15:clr>
        </p15:guide>
        <p15:guide id="12" pos="7469">
          <p15:clr>
            <a:srgbClr val="9FCC3B"/>
          </p15:clr>
        </p15:guide>
        <p15:guide id="13" orient="horz" pos="2387">
          <p15:clr>
            <a:srgbClr val="FBAE40"/>
          </p15:clr>
        </p15:guide>
        <p15:guide id="14" orient="horz" pos="2568">
          <p15:clr>
            <a:srgbClr val="FBAE40"/>
          </p15:clr>
        </p15:guide>
        <p15:guide id="15" orient="horz" pos="4020">
          <p15:clr>
            <a:srgbClr val="9FCC3B"/>
          </p15:clr>
        </p15:guide>
        <p15:guide id="16" orient="horz" pos="4247">
          <p15:clr>
            <a:srgbClr val="9FCC3B"/>
          </p15:clr>
        </p15:guide>
        <p15:guide id="17" orient="horz" pos="935">
          <p15:clr>
            <a:srgbClr val="9FCC3B"/>
          </p15:clr>
        </p15:guide>
        <p15:guide id="18" orient="horz" pos="799">
          <p15:clr>
            <a:srgbClr val="9FCC3B"/>
          </p15:clr>
        </p15:guide>
        <p15:guide id="19" orient="horz" pos="73">
          <p15:clr>
            <a:srgbClr val="9FCC3B"/>
          </p15:clr>
        </p15:guide>
        <p15:guide id="20" orient="horz" pos="1253">
          <p15:clr>
            <a:srgbClr val="5ACBF0"/>
          </p15:clr>
        </p15:guide>
        <p15:guide id="21" orient="horz" pos="138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ad (gree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EAA7A87-6E93-492B-BDDC-5D70DA5DD3A9}"/>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7" name="Slide Number Placeholder 6">
            <a:extLst>
              <a:ext uri="{FF2B5EF4-FFF2-40B4-BE49-F238E27FC236}">
                <a16:creationId xmlns:a16="http://schemas.microsoft.com/office/drawing/2014/main" id="{C85FE739-F63B-4BBB-90CE-A6BD33480DAF}"/>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8" name="Title 7">
            <a:extLst>
              <a:ext uri="{FF2B5EF4-FFF2-40B4-BE49-F238E27FC236}">
                <a16:creationId xmlns:a16="http://schemas.microsoft.com/office/drawing/2014/main" id="{3DD7A63D-513E-40E3-9812-80A62FD63A1E}"/>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11" name="Text Placeholder 3">
            <a:extLst>
              <a:ext uri="{FF2B5EF4-FFF2-40B4-BE49-F238E27FC236}">
                <a16:creationId xmlns:a16="http://schemas.microsoft.com/office/drawing/2014/main" id="{59559FCA-45B1-4515-8EA1-B7D9BD343C0D}"/>
              </a:ext>
            </a:extLst>
          </p:cNvPr>
          <p:cNvSpPr>
            <a:spLocks noGrp="1"/>
          </p:cNvSpPr>
          <p:nvPr>
            <p:ph type="body" sz="half" idx="2"/>
          </p:nvPr>
        </p:nvSpPr>
        <p:spPr>
          <a:xfrm>
            <a:off x="911225" y="1484783"/>
            <a:ext cx="10945813" cy="496805"/>
          </a:xfrm>
          <a:solidFill>
            <a:schemeClr val="accent1"/>
          </a:solidFill>
        </p:spPr>
        <p:txBody>
          <a:bodyPr lIns="90000" tIns="93600" rIns="90000" bIns="93600" anchor="t" anchorCtr="0">
            <a:spAutoFit/>
          </a:bodyPr>
          <a:lstStyle>
            <a:lvl1pPr marL="0" indent="0">
              <a:lnSpc>
                <a:spcPct val="100000"/>
              </a:lnSpc>
              <a:spcAft>
                <a:spcPts val="0"/>
              </a:spcAft>
              <a:buClr>
                <a:schemeClr val="accent1"/>
              </a:buClr>
              <a:buFont typeface="Arial" panose="020B0604020202020204" pitchFamily="34" charset="0"/>
              <a:buNone/>
              <a:defRPr sz="2000" b="1">
                <a:solidFill>
                  <a:schemeClr val="bg1"/>
                </a:solidFill>
              </a:defRPr>
            </a:lvl1pPr>
            <a:lvl2pPr marL="0" indent="0">
              <a:lnSpc>
                <a:spcPct val="100000"/>
              </a:lnSpc>
              <a:spcAft>
                <a:spcPts val="0"/>
              </a:spcAft>
              <a:buFont typeface="Arial" panose="020B0604020202020204" pitchFamily="34" charset="0"/>
              <a:buNone/>
              <a:defRPr sz="2000" b="1"/>
            </a:lvl2pPr>
            <a:lvl3pPr marL="0" indent="0">
              <a:spcAft>
                <a:spcPts val="0"/>
              </a:spcAft>
              <a:buFont typeface="Arial" panose="020B0604020202020204" pitchFamily="34" charset="0"/>
              <a:buNone/>
              <a:defRPr sz="2000" b="0"/>
            </a:lvl3pPr>
            <a:lvl4pPr marL="0" indent="0">
              <a:spcAft>
                <a:spcPts val="0"/>
              </a:spcAft>
              <a:buFont typeface="Arial" panose="020B0604020202020204" pitchFamily="34" charset="0"/>
              <a:buNone/>
              <a:defRPr sz="2000"/>
            </a:lvl4pPr>
            <a:lvl5pPr marL="0" indent="0">
              <a:spcAft>
                <a:spcPts val="0"/>
              </a:spcAft>
              <a:buFont typeface="Arial" panose="020B0604020202020204" pitchFamily="34" charset="0"/>
              <a:buNone/>
              <a:defRPr sz="2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Tree>
    <p:extLst>
      <p:ext uri="{BB962C8B-B14F-4D97-AF65-F5344CB8AC3E}">
        <p14:creationId xmlns:p14="http://schemas.microsoft.com/office/powerpoint/2010/main" val="3427315770"/>
      </p:ext>
    </p:extLst>
  </p:cSld>
  <p:clrMapOvr>
    <a:masterClrMapping/>
  </p:clrMapOvr>
  <p:extLst>
    <p:ext uri="{DCECCB84-F9BA-43D5-87BE-67443E8EF086}">
      <p15:sldGuideLst xmlns:p15="http://schemas.microsoft.com/office/powerpoint/2012/main">
        <p15:guide id="1" pos="574">
          <p15:clr>
            <a:srgbClr val="9FCC3B"/>
          </p15:clr>
        </p15:guide>
        <p15:guide id="2" pos="7469">
          <p15:clr>
            <a:srgbClr val="9FCC3B"/>
          </p15:clr>
        </p15:guide>
        <p15:guide id="3" orient="horz" pos="799">
          <p15:clr>
            <a:srgbClr val="9FCC3B"/>
          </p15:clr>
        </p15:guide>
        <p15:guide id="4" orient="horz" pos="935">
          <p15:clr>
            <a:srgbClr val="9FCC3B"/>
          </p15:clr>
        </p15:guide>
        <p15:guide id="5" orient="horz" pos="73">
          <p15:clr>
            <a:srgbClr val="9FCC3B"/>
          </p15:clr>
        </p15:guide>
        <p15:guide id="6" orient="horz" pos="4020">
          <p15:clr>
            <a:srgbClr val="9FCC3B"/>
          </p15:clr>
        </p15:guide>
        <p15:guide id="7" orient="horz" pos="4247">
          <p15:clr>
            <a:srgbClr val="9FCC3B"/>
          </p15:clr>
        </p15:guide>
        <p15:guide id="8" orient="horz" pos="1253">
          <p15:clr>
            <a:srgbClr val="9FCC3B"/>
          </p15:clr>
        </p15:guide>
        <p15:guide id="9" orient="horz" pos="2795">
          <p15:clr>
            <a:srgbClr val="FBAE40"/>
          </p15:clr>
        </p15:guide>
        <p15:guide id="10" pos="2162">
          <p15:clr>
            <a:srgbClr val="FBAE40"/>
          </p15:clr>
        </p15:guide>
        <p15:guide id="11" pos="2343">
          <p15:clr>
            <a:srgbClr val="FBAE40"/>
          </p15:clr>
        </p15:guide>
        <p15:guide id="12" pos="3931">
          <p15:clr>
            <a:srgbClr val="FBAE40"/>
          </p15:clr>
        </p15:guide>
        <p15:guide id="13" pos="4112">
          <p15:clr>
            <a:srgbClr val="FBAE40"/>
          </p15:clr>
        </p15:guide>
        <p15:guide id="14" pos="5700">
          <p15:clr>
            <a:srgbClr val="FBAE40"/>
          </p15:clr>
        </p15:guide>
        <p15:guide id="15" pos="5881">
          <p15:clr>
            <a:srgbClr val="FBAE40"/>
          </p15:clr>
        </p15:guide>
        <p15:guide id="16" pos="2751">
          <p15:clr>
            <a:srgbClr val="5ACBF0"/>
          </p15:clr>
        </p15:guide>
        <p15:guide id="17" pos="2933">
          <p15:clr>
            <a:srgbClr val="5ACBF0"/>
          </p15:clr>
        </p15:guide>
        <p15:guide id="18" pos="5110">
          <p15:clr>
            <a:srgbClr val="5ACBF0"/>
          </p15:clr>
        </p15:guide>
        <p15:guide id="19" pos="5292">
          <p15:clr>
            <a:srgbClr val="5ACBF0"/>
          </p15:clr>
        </p15:guide>
        <p15:guide id="20" orient="horz" pos="2614">
          <p15:clr>
            <a:srgbClr val="FBAE40"/>
          </p15:clr>
        </p15:guide>
        <p15:guide id="21" orient="horz" pos="138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Lead (gree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EAA7A87-6E93-492B-BDDC-5D70DA5DD3A9}"/>
              </a:ext>
            </a:extLst>
          </p:cNvPr>
          <p:cNvSpPr>
            <a:spLocks noGrp="1"/>
          </p:cNvSpPr>
          <p:nvPr>
            <p:ph type="ftr" sz="quarter" idx="11"/>
          </p:nvPr>
        </p:nvSpPr>
        <p:spPr/>
        <p:txBody>
          <a:bodyPr/>
          <a:lstStyle/>
          <a:p>
            <a:r>
              <a:rPr lang="en-US" noProof="1"/>
              <a:t>CSD AS22 Group 10 | Prof. F. Corradini | E. Abdullahu, C. Meier, A. Pawełek, M. Vontobel  | 28.10.2022</a:t>
            </a:r>
            <a:endParaRPr lang="de-CH" noProof="1"/>
          </a:p>
        </p:txBody>
      </p:sp>
      <p:sp>
        <p:nvSpPr>
          <p:cNvPr id="7" name="Slide Number Placeholder 6">
            <a:extLst>
              <a:ext uri="{FF2B5EF4-FFF2-40B4-BE49-F238E27FC236}">
                <a16:creationId xmlns:a16="http://schemas.microsoft.com/office/drawing/2014/main" id="{C85FE739-F63B-4BBB-90CE-A6BD33480DAF}"/>
              </a:ext>
            </a:extLst>
          </p:cNvPr>
          <p:cNvSpPr>
            <a:spLocks noGrp="1"/>
          </p:cNvSpPr>
          <p:nvPr>
            <p:ph type="sldNum" sz="quarter" idx="12"/>
          </p:nvPr>
        </p:nvSpPr>
        <p:spPr/>
        <p:txBody>
          <a:bodyPr/>
          <a:lstStyle/>
          <a:p>
            <a:fld id="{F6BF0A9C-270C-45D2-BB99-BFC27B5B3B5D}" type="slidenum">
              <a:rPr lang="de-CH" smtClean="0"/>
              <a:t>‹Nr.›</a:t>
            </a:fld>
            <a:endParaRPr lang="de-CH"/>
          </a:p>
        </p:txBody>
      </p:sp>
      <p:sp>
        <p:nvSpPr>
          <p:cNvPr id="8" name="Title 7">
            <a:extLst>
              <a:ext uri="{FF2B5EF4-FFF2-40B4-BE49-F238E27FC236}">
                <a16:creationId xmlns:a16="http://schemas.microsoft.com/office/drawing/2014/main" id="{3DD7A63D-513E-40E3-9812-80A62FD63A1E}"/>
              </a:ext>
            </a:extLst>
          </p:cNvPr>
          <p:cNvSpPr>
            <a:spLocks noGrp="1"/>
          </p:cNvSpPr>
          <p:nvPr>
            <p:ph type="title"/>
          </p:nvPr>
        </p:nvSpPr>
        <p:spPr>
          <a:xfrm>
            <a:off x="911225" y="116812"/>
            <a:ext cx="9072563" cy="1151948"/>
          </a:xfrm>
          <a:prstGeom prst="rect">
            <a:avLst/>
          </a:prstGeom>
        </p:spPr>
        <p:txBody>
          <a:bodyPr/>
          <a:lstStyle/>
          <a:p>
            <a:r>
              <a:rPr lang="de-DE"/>
              <a:t>Titelmasterformat durch Klicken bearbeiten</a:t>
            </a:r>
            <a:endParaRPr lang="de-CH"/>
          </a:p>
        </p:txBody>
      </p:sp>
      <p:sp>
        <p:nvSpPr>
          <p:cNvPr id="11" name="Text Placeholder 3">
            <a:extLst>
              <a:ext uri="{FF2B5EF4-FFF2-40B4-BE49-F238E27FC236}">
                <a16:creationId xmlns:a16="http://schemas.microsoft.com/office/drawing/2014/main" id="{59559FCA-45B1-4515-8EA1-B7D9BD343C0D}"/>
              </a:ext>
            </a:extLst>
          </p:cNvPr>
          <p:cNvSpPr>
            <a:spLocks noGrp="1"/>
          </p:cNvSpPr>
          <p:nvPr>
            <p:ph type="body" sz="half" idx="2"/>
          </p:nvPr>
        </p:nvSpPr>
        <p:spPr>
          <a:xfrm>
            <a:off x="911226" y="1484783"/>
            <a:ext cx="5329238" cy="496805"/>
          </a:xfrm>
          <a:solidFill>
            <a:schemeClr val="accent1"/>
          </a:solidFill>
        </p:spPr>
        <p:txBody>
          <a:bodyPr wrap="square" lIns="90000" tIns="93600" rIns="90000" bIns="93600" anchor="t" anchorCtr="0">
            <a:spAutoFit/>
          </a:bodyPr>
          <a:lstStyle>
            <a:lvl1pPr marL="0" indent="0">
              <a:lnSpc>
                <a:spcPct val="100000"/>
              </a:lnSpc>
              <a:spcAft>
                <a:spcPts val="0"/>
              </a:spcAft>
              <a:buClr>
                <a:schemeClr val="accent1"/>
              </a:buClr>
              <a:buFont typeface="Arial" panose="020B0604020202020204" pitchFamily="34" charset="0"/>
              <a:buNone/>
              <a:defRPr sz="2000" b="1">
                <a:solidFill>
                  <a:schemeClr val="bg1"/>
                </a:solidFill>
              </a:defRPr>
            </a:lvl1pPr>
            <a:lvl2pPr marL="0" indent="0">
              <a:lnSpc>
                <a:spcPct val="100000"/>
              </a:lnSpc>
              <a:spcAft>
                <a:spcPts val="0"/>
              </a:spcAft>
              <a:buFont typeface="Arial" panose="020B0604020202020204" pitchFamily="34" charset="0"/>
              <a:buNone/>
              <a:defRPr sz="2000" b="1"/>
            </a:lvl2pPr>
            <a:lvl3pPr marL="0" indent="0">
              <a:spcAft>
                <a:spcPts val="0"/>
              </a:spcAft>
              <a:buFont typeface="Arial" panose="020B0604020202020204" pitchFamily="34" charset="0"/>
              <a:buNone/>
              <a:defRPr sz="2000" b="0"/>
            </a:lvl3pPr>
            <a:lvl4pPr marL="0" indent="0">
              <a:spcAft>
                <a:spcPts val="0"/>
              </a:spcAft>
              <a:buFont typeface="Arial" panose="020B0604020202020204" pitchFamily="34" charset="0"/>
              <a:buNone/>
              <a:defRPr sz="2000"/>
            </a:lvl4pPr>
            <a:lvl5pPr marL="0" indent="0">
              <a:spcAft>
                <a:spcPts val="0"/>
              </a:spcAft>
              <a:buFont typeface="Arial" panose="020B0604020202020204" pitchFamily="34" charset="0"/>
              <a:buNone/>
              <a:defRPr sz="2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9" name="Text Placeholder 3">
            <a:extLst>
              <a:ext uri="{FF2B5EF4-FFF2-40B4-BE49-F238E27FC236}">
                <a16:creationId xmlns:a16="http://schemas.microsoft.com/office/drawing/2014/main" id="{0C0A7B17-7531-4812-9395-CB4811EEC07B}"/>
              </a:ext>
            </a:extLst>
          </p:cNvPr>
          <p:cNvSpPr>
            <a:spLocks noGrp="1"/>
          </p:cNvSpPr>
          <p:nvPr>
            <p:ph type="body" sz="half" idx="13"/>
          </p:nvPr>
        </p:nvSpPr>
        <p:spPr>
          <a:xfrm>
            <a:off x="6527800" y="1484783"/>
            <a:ext cx="5329238" cy="496805"/>
          </a:xfrm>
          <a:solidFill>
            <a:schemeClr val="accent1"/>
          </a:solidFill>
        </p:spPr>
        <p:txBody>
          <a:bodyPr wrap="square" lIns="90000" tIns="93600" rIns="90000" bIns="93600" anchor="t" anchorCtr="0">
            <a:spAutoFit/>
          </a:bodyPr>
          <a:lstStyle>
            <a:lvl1pPr marL="0" indent="0">
              <a:lnSpc>
                <a:spcPct val="100000"/>
              </a:lnSpc>
              <a:spcAft>
                <a:spcPts val="0"/>
              </a:spcAft>
              <a:buClr>
                <a:schemeClr val="accent1"/>
              </a:buClr>
              <a:buFont typeface="Arial" panose="020B0604020202020204" pitchFamily="34" charset="0"/>
              <a:buNone/>
              <a:defRPr sz="2000" b="1">
                <a:solidFill>
                  <a:schemeClr val="bg1"/>
                </a:solidFill>
              </a:defRPr>
            </a:lvl1pPr>
            <a:lvl2pPr marL="0" indent="0">
              <a:lnSpc>
                <a:spcPct val="100000"/>
              </a:lnSpc>
              <a:spcAft>
                <a:spcPts val="0"/>
              </a:spcAft>
              <a:buFont typeface="Arial" panose="020B0604020202020204" pitchFamily="34" charset="0"/>
              <a:buNone/>
              <a:defRPr sz="2000" b="1"/>
            </a:lvl2pPr>
            <a:lvl3pPr marL="0" indent="0">
              <a:spcAft>
                <a:spcPts val="0"/>
              </a:spcAft>
              <a:buFont typeface="Arial" panose="020B0604020202020204" pitchFamily="34" charset="0"/>
              <a:buNone/>
              <a:defRPr sz="2000" b="0"/>
            </a:lvl3pPr>
            <a:lvl4pPr marL="0" indent="0">
              <a:spcAft>
                <a:spcPts val="0"/>
              </a:spcAft>
              <a:buFont typeface="Arial" panose="020B0604020202020204" pitchFamily="34" charset="0"/>
              <a:buNone/>
              <a:defRPr sz="2000"/>
            </a:lvl4pPr>
            <a:lvl5pPr marL="0" indent="0">
              <a:spcAft>
                <a:spcPts val="0"/>
              </a:spcAft>
              <a:buFont typeface="Arial" panose="020B0604020202020204" pitchFamily="34" charset="0"/>
              <a:buNone/>
              <a:defRPr sz="2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Tree>
    <p:extLst>
      <p:ext uri="{BB962C8B-B14F-4D97-AF65-F5344CB8AC3E}">
        <p14:creationId xmlns:p14="http://schemas.microsoft.com/office/powerpoint/2010/main" val="261768278"/>
      </p:ext>
    </p:extLst>
  </p:cSld>
  <p:clrMapOvr>
    <a:masterClrMapping/>
  </p:clrMapOvr>
  <p:extLst>
    <p:ext uri="{DCECCB84-F9BA-43D5-87BE-67443E8EF086}">
      <p15:sldGuideLst xmlns:p15="http://schemas.microsoft.com/office/powerpoint/2012/main">
        <p15:guide id="1" orient="horz" pos="1389">
          <p15:clr>
            <a:srgbClr val="FBAE40"/>
          </p15:clr>
        </p15:guide>
        <p15:guide id="2" orient="horz" pos="1253">
          <p15:clr>
            <a:srgbClr val="9FCC3B"/>
          </p15:clr>
        </p15:guide>
        <p15:guide id="3" orient="horz" pos="935">
          <p15:clr>
            <a:srgbClr val="9FCC3B"/>
          </p15:clr>
        </p15:guide>
        <p15:guide id="4" orient="horz" pos="799">
          <p15:clr>
            <a:srgbClr val="9FCC3B"/>
          </p15:clr>
        </p15:guide>
        <p15:guide id="5" orient="horz" pos="73">
          <p15:clr>
            <a:srgbClr val="9FCC3B"/>
          </p15:clr>
        </p15:guide>
        <p15:guide id="6" orient="horz" pos="4020">
          <p15:clr>
            <a:srgbClr val="9FCC3B"/>
          </p15:clr>
        </p15:guide>
        <p15:guide id="7" orient="horz" pos="4247">
          <p15:clr>
            <a:srgbClr val="9FCC3B"/>
          </p15:clr>
        </p15:guide>
        <p15:guide id="10" pos="7469">
          <p15:clr>
            <a:srgbClr val="9FCC3B"/>
          </p15:clr>
        </p15:guide>
        <p15:guide id="12" pos="3931">
          <p15:clr>
            <a:srgbClr val="9FCC3B"/>
          </p15:clr>
        </p15:guide>
        <p15:guide id="13" pos="4112">
          <p15:clr>
            <a:srgbClr val="9FCC3B"/>
          </p15:clr>
        </p15:guide>
        <p15:guide id="14" orient="horz" pos="2614">
          <p15:clr>
            <a:srgbClr val="FBAE40"/>
          </p15:clr>
        </p15:guide>
        <p15:guide id="15" orient="horz" pos="2795">
          <p15:clr>
            <a:srgbClr val="FBAE40"/>
          </p15:clr>
        </p15:guide>
        <p15:guide id="16" pos="2162">
          <p15:clr>
            <a:srgbClr val="FBAE40"/>
          </p15:clr>
        </p15:guide>
        <p15:guide id="17" pos="2343">
          <p15:clr>
            <a:srgbClr val="FBAE40"/>
          </p15:clr>
        </p15:guide>
        <p15:guide id="18" pos="5700">
          <p15:clr>
            <a:srgbClr val="FBAE40"/>
          </p15:clr>
        </p15:guide>
        <p15:guide id="19" pos="5881">
          <p15:clr>
            <a:srgbClr val="FBAE40"/>
          </p15:clr>
        </p15:guide>
        <p15:guide id="20" pos="574">
          <p15:clr>
            <a:srgbClr val="9FCC3B"/>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C4D56-286A-4AA6-ADA9-1F2F25A650AE}"/>
              </a:ext>
            </a:extLst>
          </p:cNvPr>
          <p:cNvSpPr>
            <a:spLocks noGrp="1"/>
          </p:cNvSpPr>
          <p:nvPr>
            <p:ph type="title"/>
          </p:nvPr>
        </p:nvSpPr>
        <p:spPr>
          <a:xfrm>
            <a:off x="911225" y="116812"/>
            <a:ext cx="9072563" cy="1151948"/>
          </a:xfrm>
          <a:prstGeom prst="rect">
            <a:avLst/>
          </a:prstGeom>
        </p:spPr>
        <p:txBody>
          <a:bodyPr vert="horz" wrap="square" lIns="0" tIns="0" rIns="0" bIns="72000" rtlCol="0" anchor="b" anchorCtr="0">
            <a:noAutofit/>
          </a:bodyPr>
          <a:lstStyle/>
          <a:p>
            <a:r>
              <a:rPr lang="de-DE"/>
              <a:t>Titelmasterformat durch Klicken bearbeiten</a:t>
            </a:r>
            <a:endParaRPr lang="de-CH"/>
          </a:p>
        </p:txBody>
      </p:sp>
      <p:sp>
        <p:nvSpPr>
          <p:cNvPr id="3" name="Text Placeholder 2">
            <a:extLst>
              <a:ext uri="{FF2B5EF4-FFF2-40B4-BE49-F238E27FC236}">
                <a16:creationId xmlns:a16="http://schemas.microsoft.com/office/drawing/2014/main" id="{8368BE88-B4FF-4AAA-8B75-560ECB0F3A79}"/>
              </a:ext>
            </a:extLst>
          </p:cNvPr>
          <p:cNvSpPr>
            <a:spLocks noGrp="1"/>
          </p:cNvSpPr>
          <p:nvPr>
            <p:ph type="body" idx="1"/>
          </p:nvPr>
        </p:nvSpPr>
        <p:spPr>
          <a:xfrm>
            <a:off x="911225" y="1484312"/>
            <a:ext cx="10945813" cy="4897437"/>
          </a:xfrm>
          <a:prstGeom prst="rect">
            <a:avLst/>
          </a:prstGeom>
        </p:spPr>
        <p:txBody>
          <a:bodyPr vert="horz" wrap="square"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6</a:t>
            </a:r>
          </a:p>
          <a:p>
            <a:pPr lvl="6"/>
            <a:r>
              <a:rPr lang="en-US"/>
              <a:t>Level 7</a:t>
            </a:r>
          </a:p>
          <a:p>
            <a:pPr lvl="7"/>
            <a:r>
              <a:rPr lang="en-US"/>
              <a:t>Level 8</a:t>
            </a:r>
          </a:p>
          <a:p>
            <a:pPr lvl="8"/>
            <a:r>
              <a:rPr lang="en-US"/>
              <a:t>Level 9</a:t>
            </a:r>
            <a:endParaRPr lang="de-CH"/>
          </a:p>
        </p:txBody>
      </p:sp>
      <p:sp>
        <p:nvSpPr>
          <p:cNvPr id="5" name="Footer Placeholder 4">
            <a:extLst>
              <a:ext uri="{FF2B5EF4-FFF2-40B4-BE49-F238E27FC236}">
                <a16:creationId xmlns:a16="http://schemas.microsoft.com/office/drawing/2014/main" id="{88FB3E09-DD48-4D84-8462-39E315FA311C}"/>
              </a:ext>
            </a:extLst>
          </p:cNvPr>
          <p:cNvSpPr>
            <a:spLocks noGrp="1"/>
          </p:cNvSpPr>
          <p:nvPr>
            <p:ph type="ftr" sz="quarter" idx="3"/>
          </p:nvPr>
        </p:nvSpPr>
        <p:spPr>
          <a:xfrm>
            <a:off x="1127449" y="6453188"/>
            <a:ext cx="10729589" cy="288000"/>
          </a:xfrm>
          <a:prstGeom prst="rect">
            <a:avLst/>
          </a:prstGeom>
        </p:spPr>
        <p:txBody>
          <a:bodyPr vert="horz" wrap="square" lIns="0" tIns="0" rIns="0" bIns="36000" rtlCol="0" anchor="b" anchorCtr="0">
            <a:noAutofit/>
          </a:bodyPr>
          <a:lstStyle>
            <a:lvl1pPr marL="0" indent="0" algn="l">
              <a:buNone/>
              <a:defRPr sz="800">
                <a:solidFill>
                  <a:srgbClr val="6A6764"/>
                </a:solidFill>
              </a:defRPr>
            </a:lvl1pPr>
          </a:lstStyle>
          <a:p>
            <a:r>
              <a:rPr lang="en-US" noProof="1"/>
              <a:t>CSD AS22 Group 10 | Prof. F. Corradini | E. Abdullahu, C. Meier, A. Pawełek, M. Vontobel  | 28.10.2022</a:t>
            </a:r>
            <a:endParaRPr lang="de-CH" noProof="1"/>
          </a:p>
        </p:txBody>
      </p:sp>
      <p:sp>
        <p:nvSpPr>
          <p:cNvPr id="6" name="Slide Number Placeholder 5">
            <a:extLst>
              <a:ext uri="{FF2B5EF4-FFF2-40B4-BE49-F238E27FC236}">
                <a16:creationId xmlns:a16="http://schemas.microsoft.com/office/drawing/2014/main" id="{D5D9A0F3-30F7-4F0B-B196-3B3CC2C41D0A}"/>
              </a:ext>
            </a:extLst>
          </p:cNvPr>
          <p:cNvSpPr>
            <a:spLocks noGrp="1"/>
          </p:cNvSpPr>
          <p:nvPr>
            <p:ph type="sldNum" sz="quarter" idx="4"/>
          </p:nvPr>
        </p:nvSpPr>
        <p:spPr>
          <a:xfrm>
            <a:off x="911225" y="6453188"/>
            <a:ext cx="216223" cy="288000"/>
          </a:xfrm>
          <a:prstGeom prst="rect">
            <a:avLst/>
          </a:prstGeom>
        </p:spPr>
        <p:txBody>
          <a:bodyPr vert="horz" wrap="square" lIns="0" tIns="0" rIns="0" bIns="36000" rtlCol="0" anchor="b" anchorCtr="0">
            <a:noAutofit/>
          </a:bodyPr>
          <a:lstStyle>
            <a:lvl1pPr marL="0" indent="0" algn="l">
              <a:buNone/>
              <a:defRPr sz="800">
                <a:solidFill>
                  <a:srgbClr val="6A6764"/>
                </a:solidFill>
              </a:defRPr>
            </a:lvl1pPr>
          </a:lstStyle>
          <a:p>
            <a:fld id="{F6BF0A9C-270C-45D2-BB99-BFC27B5B3B5D}" type="slidenum">
              <a:rPr lang="de-CH" noProof="1" smtClean="0"/>
              <a:pPr/>
              <a:t>‹Nr.›</a:t>
            </a:fld>
            <a:endParaRPr lang="de-CH" noProof="1"/>
          </a:p>
        </p:txBody>
      </p:sp>
      <p:pic>
        <p:nvPicPr>
          <p:cNvPr id="9" name="Picture 8">
            <a:extLst>
              <a:ext uri="{FF2B5EF4-FFF2-40B4-BE49-F238E27FC236}">
                <a16:creationId xmlns:a16="http://schemas.microsoft.com/office/drawing/2014/main" id="{773AB669-36F9-4A95-BED3-4C77BA85FF1A}"/>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10414681" y="476251"/>
            <a:ext cx="1173621" cy="479823"/>
          </a:xfrm>
          <a:prstGeom prst="rect">
            <a:avLst/>
          </a:prstGeom>
        </p:spPr>
      </p:pic>
      <p:sp>
        <p:nvSpPr>
          <p:cNvPr id="10" name="Rectangle 9">
            <a:extLst>
              <a:ext uri="{FF2B5EF4-FFF2-40B4-BE49-F238E27FC236}">
                <a16:creationId xmlns:a16="http://schemas.microsoft.com/office/drawing/2014/main" id="{40BB3D3D-6ECB-4FCC-8057-F6BAC9E1519D}"/>
              </a:ext>
            </a:extLst>
          </p:cNvPr>
          <p:cNvSpPr/>
          <p:nvPr/>
        </p:nvSpPr>
        <p:spPr>
          <a:xfrm>
            <a:off x="902600" y="6741374"/>
            <a:ext cx="11280774" cy="108000"/>
          </a:xfrm>
          <a:prstGeom prst="rect">
            <a:avLst/>
          </a:prstGeom>
          <a:solidFill>
            <a:srgbClr val="B50015"/>
          </a:solidFill>
          <a:ln>
            <a:solidFill>
              <a:srgbClr val="B50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83966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dt="0"/>
  <p:txStyles>
    <p:titleStyle>
      <a:lvl1pPr algn="l" defTabSz="914400" rtl="0" eaLnBrk="1" latinLnBrk="0" hangingPunct="1">
        <a:lnSpc>
          <a:spcPct val="11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tabLst>
          <a:tab pos="2514600" algn="r"/>
          <a:tab pos="2806700" algn="l"/>
          <a:tab pos="3455988" algn="r"/>
          <a:tab pos="3743325" algn="l"/>
          <a:tab pos="5322888" algn="r"/>
          <a:tab pos="5610225" algn="l"/>
          <a:tab pos="7199313" algn="r"/>
          <a:tab pos="7485063" algn="l"/>
          <a:tab pos="8137525" algn="r"/>
          <a:tab pos="8421688" algn="l"/>
          <a:tab pos="10953750" algn="r"/>
        </a:tabLst>
        <a:defRPr sz="2000" kern="1200">
          <a:solidFill>
            <a:schemeClr val="tx1"/>
          </a:solidFill>
          <a:latin typeface="+mn-lt"/>
          <a:ea typeface="+mn-ea"/>
          <a:cs typeface="+mn-cs"/>
        </a:defRPr>
      </a:lvl1pPr>
      <a:lvl2pPr marL="230400" indent="-228600" algn="l" defTabSz="914400" rtl="0" eaLnBrk="1" latinLnBrk="0" hangingPunct="1">
        <a:lnSpc>
          <a:spcPct val="100000"/>
        </a:lnSpc>
        <a:spcBef>
          <a:spcPts val="0"/>
        </a:spcBef>
        <a:spcAft>
          <a:spcPts val="600"/>
        </a:spcAft>
        <a:buFont typeface="Arial" panose="020B0604020202020204" pitchFamily="34" charset="0"/>
        <a:buChar char="•"/>
        <a:tabLst>
          <a:tab pos="2514600" algn="r"/>
          <a:tab pos="2806700" algn="l"/>
          <a:tab pos="3455988" algn="r"/>
          <a:tab pos="3743325" algn="l"/>
          <a:tab pos="5322888" algn="r"/>
          <a:tab pos="5610225" algn="l"/>
          <a:tab pos="7199313" algn="r"/>
          <a:tab pos="7485063" algn="l"/>
          <a:tab pos="8137525" algn="r"/>
          <a:tab pos="8421688" algn="l"/>
          <a:tab pos="10953750" algn="r"/>
        </a:tabLst>
        <a:defRPr sz="2000" kern="1200">
          <a:solidFill>
            <a:schemeClr val="tx1"/>
          </a:solidFill>
          <a:latin typeface="+mn-lt"/>
          <a:ea typeface="+mn-ea"/>
          <a:cs typeface="+mn-cs"/>
        </a:defRPr>
      </a:lvl2pPr>
      <a:lvl3pPr marL="457200" indent="-216000" algn="l" defTabSz="914400" rtl="0" eaLnBrk="1" latinLnBrk="0" hangingPunct="1">
        <a:lnSpc>
          <a:spcPct val="100000"/>
        </a:lnSpc>
        <a:spcBef>
          <a:spcPts val="0"/>
        </a:spcBef>
        <a:spcAft>
          <a:spcPts val="600"/>
        </a:spcAft>
        <a:buFont typeface="Calibri" panose="020F0502020204030204" pitchFamily="34" charset="0"/>
        <a:buChar char="–"/>
        <a:tabLst>
          <a:tab pos="2514600" algn="r"/>
          <a:tab pos="2806700" algn="l"/>
          <a:tab pos="3455988" algn="r"/>
          <a:tab pos="3743325" algn="l"/>
          <a:tab pos="5322888" algn="r"/>
          <a:tab pos="5610225" algn="l"/>
          <a:tab pos="7199313" algn="r"/>
          <a:tab pos="7485063" algn="l"/>
          <a:tab pos="8137525" algn="r"/>
          <a:tab pos="8421688" algn="l"/>
          <a:tab pos="10953750" algn="r"/>
        </a:tabLst>
        <a:defRPr sz="2000" b="0" kern="1200">
          <a:solidFill>
            <a:schemeClr val="tx1"/>
          </a:solidFill>
          <a:latin typeface="+mn-lt"/>
          <a:ea typeface="+mn-ea"/>
          <a:cs typeface="+mn-cs"/>
        </a:defRPr>
      </a:lvl3pPr>
      <a:lvl4pPr marL="0" indent="0" algn="l" defTabSz="914400" rtl="0" eaLnBrk="1" latinLnBrk="0" hangingPunct="1">
        <a:lnSpc>
          <a:spcPct val="100000"/>
        </a:lnSpc>
        <a:spcBef>
          <a:spcPts val="0"/>
        </a:spcBef>
        <a:spcAft>
          <a:spcPts val="600"/>
        </a:spcAft>
        <a:buFont typeface="Arial" panose="020B0604020202020204" pitchFamily="34" charset="0"/>
        <a:buNone/>
        <a:tabLst>
          <a:tab pos="2514600" algn="r"/>
          <a:tab pos="2806700" algn="l"/>
          <a:tab pos="3455988" algn="r"/>
          <a:tab pos="3743325" algn="l"/>
          <a:tab pos="5322888" algn="r"/>
          <a:tab pos="5610225" algn="l"/>
          <a:tab pos="7199313" algn="r"/>
          <a:tab pos="7485063" algn="l"/>
          <a:tab pos="8137525" algn="r"/>
          <a:tab pos="8421688" algn="l"/>
          <a:tab pos="10953750" algn="r"/>
        </a:tabLst>
        <a:defRPr sz="2000" b="1" kern="1200">
          <a:solidFill>
            <a:schemeClr val="tx1"/>
          </a:solidFill>
          <a:latin typeface="+mn-lt"/>
          <a:ea typeface="+mn-ea"/>
          <a:cs typeface="+mn-cs"/>
        </a:defRPr>
      </a:lvl4pPr>
      <a:lvl5pPr marL="288000" indent="-288000" algn="l" defTabSz="914400" rtl="0" eaLnBrk="1" latinLnBrk="0" hangingPunct="1">
        <a:lnSpc>
          <a:spcPct val="100000"/>
        </a:lnSpc>
        <a:spcBef>
          <a:spcPts val="0"/>
        </a:spcBef>
        <a:spcAft>
          <a:spcPts val="600"/>
        </a:spcAft>
        <a:buFont typeface="+mj-lt"/>
        <a:buAutoNum type="arabicPeriod"/>
        <a:tabLst>
          <a:tab pos="2514600" algn="r"/>
          <a:tab pos="2806700" algn="l"/>
          <a:tab pos="3455988" algn="r"/>
          <a:tab pos="3743325" algn="l"/>
          <a:tab pos="5322888" algn="r"/>
          <a:tab pos="5610225" algn="l"/>
          <a:tab pos="7199313" algn="r"/>
          <a:tab pos="7485063" algn="l"/>
          <a:tab pos="8137525" algn="r"/>
          <a:tab pos="8421688" algn="l"/>
          <a:tab pos="10953750" algn="r"/>
        </a:tabLst>
        <a:defRPr sz="2000" kern="1200">
          <a:solidFill>
            <a:schemeClr val="tx1"/>
          </a:solidFill>
          <a:latin typeface="+mn-lt"/>
          <a:ea typeface="+mn-ea"/>
          <a:cs typeface="+mn-cs"/>
        </a:defRPr>
      </a:lvl5pPr>
      <a:lvl6pPr marL="0" indent="0" algn="l" defTabSz="914400" rtl="0" eaLnBrk="1" latinLnBrk="0" hangingPunct="1">
        <a:lnSpc>
          <a:spcPct val="100000"/>
        </a:lnSpc>
        <a:spcBef>
          <a:spcPts val="0"/>
        </a:spcBef>
        <a:spcAft>
          <a:spcPts val="600"/>
        </a:spcAft>
        <a:buFont typeface="Arial" panose="020B0604020202020204" pitchFamily="34" charset="0"/>
        <a:buNone/>
        <a:tabLst>
          <a:tab pos="2514600" algn="r"/>
          <a:tab pos="2806700" algn="l"/>
          <a:tab pos="3455988" algn="r"/>
          <a:tab pos="3743325" algn="l"/>
          <a:tab pos="5322888" algn="r"/>
          <a:tab pos="5610225" algn="l"/>
          <a:tab pos="7199313" algn="r"/>
          <a:tab pos="7485063" algn="l"/>
          <a:tab pos="8137525" algn="r"/>
          <a:tab pos="8421688" algn="l"/>
          <a:tab pos="10953750" algn="r"/>
        </a:tabLst>
        <a:defRPr sz="1800" b="1"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600"/>
        </a:spcAft>
        <a:buFont typeface="Arial" panose="020B0604020202020204" pitchFamily="34" charset="0"/>
        <a:buNone/>
        <a:tabLst>
          <a:tab pos="2514600" algn="r"/>
          <a:tab pos="2806700" algn="l"/>
          <a:tab pos="3455988" algn="r"/>
          <a:tab pos="3743325" algn="l"/>
          <a:tab pos="5322888" algn="r"/>
          <a:tab pos="5610225" algn="l"/>
          <a:tab pos="7199313" algn="r"/>
          <a:tab pos="7485063" algn="l"/>
          <a:tab pos="8137525" algn="r"/>
          <a:tab pos="8421688" algn="l"/>
          <a:tab pos="10953750" algn="r"/>
        </a:tabLst>
        <a:defRPr sz="1800" kern="1200">
          <a:solidFill>
            <a:schemeClr val="tx1"/>
          </a:solidFill>
          <a:latin typeface="+mn-lt"/>
          <a:ea typeface="+mn-ea"/>
          <a:cs typeface="+mn-cs"/>
        </a:defRPr>
      </a:lvl7pPr>
      <a:lvl8pPr marL="230400" indent="-230400" algn="l" defTabSz="914400" rtl="0" eaLnBrk="1" latinLnBrk="0" hangingPunct="1">
        <a:lnSpc>
          <a:spcPct val="100000"/>
        </a:lnSpc>
        <a:spcBef>
          <a:spcPts val="0"/>
        </a:spcBef>
        <a:spcAft>
          <a:spcPts val="600"/>
        </a:spcAft>
        <a:buFont typeface="Arial" panose="020B0604020202020204" pitchFamily="34" charset="0"/>
        <a:buChar char="•"/>
        <a:tabLst>
          <a:tab pos="2514600" algn="r"/>
          <a:tab pos="2806700" algn="l"/>
          <a:tab pos="3455988" algn="r"/>
          <a:tab pos="3743325" algn="l"/>
          <a:tab pos="5322888" algn="r"/>
          <a:tab pos="5610225" algn="l"/>
          <a:tab pos="7199313" algn="r"/>
          <a:tab pos="7485063" algn="l"/>
          <a:tab pos="8137525" algn="r"/>
          <a:tab pos="8421688" algn="l"/>
          <a:tab pos="10953750" algn="r"/>
        </a:tabLst>
        <a:defRPr sz="1800" kern="1200">
          <a:solidFill>
            <a:schemeClr val="tx1"/>
          </a:solidFill>
          <a:latin typeface="+mn-lt"/>
          <a:ea typeface="+mn-ea"/>
          <a:cs typeface="+mn-cs"/>
        </a:defRPr>
      </a:lvl8pPr>
      <a:lvl9pPr marL="457200" indent="-216000" algn="l" defTabSz="914400" rtl="0" eaLnBrk="1" latinLnBrk="0" hangingPunct="1">
        <a:lnSpc>
          <a:spcPct val="100000"/>
        </a:lnSpc>
        <a:spcBef>
          <a:spcPts val="0"/>
        </a:spcBef>
        <a:spcAft>
          <a:spcPts val="600"/>
        </a:spcAft>
        <a:buFont typeface="Calibri" panose="020F0502020204030204" pitchFamily="34" charset="0"/>
        <a:buChar char="–"/>
        <a:tabLst>
          <a:tab pos="2514600" algn="r"/>
          <a:tab pos="2806700" algn="l"/>
          <a:tab pos="3455988" algn="r"/>
          <a:tab pos="3743325" algn="l"/>
          <a:tab pos="5322888" algn="r"/>
          <a:tab pos="5610225" algn="l"/>
          <a:tab pos="7199313" algn="r"/>
          <a:tab pos="7485063" algn="l"/>
          <a:tab pos="8137525" algn="r"/>
          <a:tab pos="8421688" algn="l"/>
          <a:tab pos="10953750" algn="r"/>
        </a:tabLst>
        <a:defRPr sz="18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0400" indent="-2286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2pPr>
      <a:lvl3pPr marL="457200" indent="-216000" algn="l" defTabSz="914400" rtl="0" eaLnBrk="1" latinLnBrk="0" hangingPunct="1">
        <a:lnSpc>
          <a:spcPct val="100000"/>
        </a:lnSpc>
        <a:spcBef>
          <a:spcPts val="0"/>
        </a:spcBef>
        <a:spcAft>
          <a:spcPts val="600"/>
        </a:spcAft>
        <a:buFont typeface="Calibri" panose="020F0502020204030204" pitchFamily="34" charset="0"/>
        <a:buChar char="–"/>
        <a:defRPr sz="2000" b="0" kern="1200">
          <a:solidFill>
            <a:schemeClr val="tx1"/>
          </a:solidFill>
          <a:latin typeface="+mn-lt"/>
          <a:ea typeface="+mn-ea"/>
          <a:cs typeface="+mn-cs"/>
        </a:defRPr>
      </a:lvl3pPr>
      <a:lvl4pPr marL="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1"/>
          </a:solidFill>
          <a:latin typeface="+mn-lt"/>
          <a:ea typeface="+mn-ea"/>
          <a:cs typeface="+mn-cs"/>
        </a:defRPr>
      </a:lvl4pPr>
      <a:lvl5pPr marL="288000" indent="-288000" algn="l" defTabSz="914400" rtl="0" eaLnBrk="1" latinLnBrk="0" hangingPunct="1">
        <a:lnSpc>
          <a:spcPct val="100000"/>
        </a:lnSpc>
        <a:spcBef>
          <a:spcPts val="0"/>
        </a:spcBef>
        <a:spcAft>
          <a:spcPts val="600"/>
        </a:spcAft>
        <a:buFont typeface="+mj-lt"/>
        <a:buAutoNum type="arabicPeriod"/>
        <a:defRPr sz="2000" kern="1200">
          <a:solidFill>
            <a:schemeClr val="tx1"/>
          </a:solidFill>
          <a:latin typeface="+mn-lt"/>
          <a:ea typeface="+mn-ea"/>
          <a:cs typeface="+mn-cs"/>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7pPr>
      <a:lvl8pPr marL="230400" indent="-2304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8pPr>
      <a:lvl9pPr marL="457200" indent="-216000" algn="l" defTabSz="914400" rtl="0" eaLnBrk="1" latinLnBrk="0" hangingPunct="1">
        <a:lnSpc>
          <a:spcPct val="100000"/>
        </a:lnSpc>
        <a:spcBef>
          <a:spcPts val="0"/>
        </a:spcBef>
        <a:spcAft>
          <a:spcPts val="600"/>
        </a:spcAft>
        <a:buFont typeface="Calibri" panose="020F0502020204030204" pitchFamily="34" charset="0"/>
        <a:buChar char="–"/>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81087C1-5C5D-44D8-AE58-115C4A627B11}"/>
              </a:ext>
            </a:extLst>
          </p:cNvPr>
          <p:cNvSpPr>
            <a:spLocks noGrp="1"/>
          </p:cNvSpPr>
          <p:nvPr>
            <p:ph type="ctrTitle"/>
          </p:nvPr>
        </p:nvSpPr>
        <p:spPr>
          <a:xfrm>
            <a:off x="1321452" y="1963421"/>
            <a:ext cx="9549096" cy="1787333"/>
          </a:xfrm>
        </p:spPr>
        <p:txBody>
          <a:bodyPr/>
          <a:lstStyle/>
          <a:p>
            <a:pPr algn="ctr"/>
            <a:r>
              <a:rPr lang="de-CH" sz="3600" dirty="0" err="1">
                <a:latin typeface="Arial" panose="020B0604020202020204" pitchFamily="34" charset="0"/>
                <a:cs typeface="Arial" panose="020B0604020202020204" pitchFamily="34" charset="0"/>
              </a:rPr>
              <a:t>TerminusDB</a:t>
            </a:r>
            <a:r>
              <a:rPr lang="de-CH" sz="3600" dirty="0">
                <a:latin typeface="Arial" panose="020B0604020202020204" pitchFamily="34" charset="0"/>
                <a:cs typeface="Arial" panose="020B0604020202020204" pitchFamily="34" charset="0"/>
              </a:rPr>
              <a:t>: Graph </a:t>
            </a:r>
            <a:r>
              <a:rPr lang="de-CH" sz="3600" dirty="0" err="1">
                <a:latin typeface="Arial" panose="020B0604020202020204" pitchFamily="34" charset="0"/>
                <a:cs typeface="Arial" panose="020B0604020202020204" pitchFamily="34" charset="0"/>
              </a:rPr>
              <a:t>database</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with</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collaboration</a:t>
            </a:r>
            <a:r>
              <a:rPr lang="de-CH" sz="3600" dirty="0">
                <a:latin typeface="Arial" panose="020B0604020202020204" pitchFamily="34" charset="0"/>
                <a:cs typeface="Arial" panose="020B0604020202020204" pitchFamily="34" charset="0"/>
              </a:rPr>
              <a:t> and </a:t>
            </a:r>
            <a:r>
              <a:rPr lang="de-CH" sz="3600" dirty="0" err="1">
                <a:latin typeface="Arial" panose="020B0604020202020204" pitchFamily="34" charset="0"/>
                <a:cs typeface="Arial" panose="020B0604020202020204" pitchFamily="34" charset="0"/>
              </a:rPr>
              <a:t>version</a:t>
            </a:r>
            <a:r>
              <a:rPr lang="de-CH" sz="3600" dirty="0">
                <a:latin typeface="Arial" panose="020B0604020202020204" pitchFamily="34" charset="0"/>
                <a:cs typeface="Arial" panose="020B0604020202020204" pitchFamily="34" charset="0"/>
              </a:rPr>
              <a:t> </a:t>
            </a:r>
            <a:r>
              <a:rPr lang="de-CH" sz="3600" dirty="0" err="1">
                <a:latin typeface="Arial" panose="020B0604020202020204" pitchFamily="34" charset="0"/>
                <a:cs typeface="Arial" panose="020B0604020202020204" pitchFamily="34" charset="0"/>
              </a:rPr>
              <a:t>control</a:t>
            </a:r>
            <a:endParaRPr lang="de-CH" sz="3600" dirty="0">
              <a:latin typeface="Arial" panose="020B0604020202020204" pitchFamily="34" charset="0"/>
              <a:cs typeface="Arial" panose="020B0604020202020204" pitchFamily="34" charset="0"/>
            </a:endParaRPr>
          </a:p>
        </p:txBody>
      </p:sp>
      <p:sp>
        <p:nvSpPr>
          <p:cNvPr id="5" name="Untertitel 4">
            <a:extLst>
              <a:ext uri="{FF2B5EF4-FFF2-40B4-BE49-F238E27FC236}">
                <a16:creationId xmlns:a16="http://schemas.microsoft.com/office/drawing/2014/main" id="{3E80CDAD-5B3D-4876-A670-7BFF442FBEA5}"/>
              </a:ext>
            </a:extLst>
          </p:cNvPr>
          <p:cNvSpPr>
            <a:spLocks noGrp="1"/>
          </p:cNvSpPr>
          <p:nvPr>
            <p:ph type="subTitle" idx="1"/>
          </p:nvPr>
        </p:nvSpPr>
        <p:spPr>
          <a:xfrm>
            <a:off x="2738772" y="4026449"/>
            <a:ext cx="6714456" cy="288001"/>
          </a:xfrm>
        </p:spPr>
        <p:txBody>
          <a:bodyPr/>
          <a:lstStyle/>
          <a:p>
            <a:pPr algn="ctr"/>
            <a:r>
              <a:rPr lang="de-CH" sz="1100" dirty="0"/>
              <a:t>Adam </a:t>
            </a:r>
            <a:r>
              <a:rPr lang="de-CH" sz="1100" dirty="0" err="1"/>
              <a:t>Pawełek</a:t>
            </a:r>
            <a:r>
              <a:rPr lang="de-CH" sz="1100" dirty="0"/>
              <a:t>, Cédric Meier</a:t>
            </a:r>
          </a:p>
          <a:p>
            <a:pPr algn="ctr"/>
            <a:endParaRPr lang="de-CH" dirty="0"/>
          </a:p>
        </p:txBody>
      </p:sp>
      <p:sp>
        <p:nvSpPr>
          <p:cNvPr id="2" name="Fußzeilenplatzhalter 1">
            <a:extLst>
              <a:ext uri="{FF2B5EF4-FFF2-40B4-BE49-F238E27FC236}">
                <a16:creationId xmlns:a16="http://schemas.microsoft.com/office/drawing/2014/main" id="{390ACB05-282E-4304-873E-CC0F021CB968}"/>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3" name="Foliennummernplatzhalter 2">
            <a:extLst>
              <a:ext uri="{FF2B5EF4-FFF2-40B4-BE49-F238E27FC236}">
                <a16:creationId xmlns:a16="http://schemas.microsoft.com/office/drawing/2014/main" id="{76A071D5-16CE-470A-9B3F-0E9F171EDBF8}"/>
              </a:ext>
            </a:extLst>
          </p:cNvPr>
          <p:cNvSpPr>
            <a:spLocks noGrp="1"/>
          </p:cNvSpPr>
          <p:nvPr>
            <p:ph type="sldNum" sz="quarter" idx="12"/>
          </p:nvPr>
        </p:nvSpPr>
        <p:spPr/>
        <p:txBody>
          <a:bodyPr/>
          <a:lstStyle/>
          <a:p>
            <a:fld id="{F6BF0A9C-270C-45D2-BB99-BFC27B5B3B5D}" type="slidenum">
              <a:rPr lang="de-CH" smtClean="0"/>
              <a:t>1</a:t>
            </a:fld>
            <a:endParaRPr lang="de-CH"/>
          </a:p>
        </p:txBody>
      </p:sp>
    </p:spTree>
    <p:extLst>
      <p:ext uri="{BB962C8B-B14F-4D97-AF65-F5344CB8AC3E}">
        <p14:creationId xmlns:p14="http://schemas.microsoft.com/office/powerpoint/2010/main" val="222600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10</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dirty="0" err="1"/>
              <a:t>Conclusion</a:t>
            </a:r>
            <a:r>
              <a:rPr lang="de-CH" dirty="0"/>
              <a:t> and </a:t>
            </a:r>
            <a:r>
              <a:rPr lang="de-CH" dirty="0" err="1"/>
              <a:t>future</a:t>
            </a:r>
            <a:r>
              <a:rPr lang="de-CH" dirty="0"/>
              <a:t> </a:t>
            </a:r>
            <a:r>
              <a:rPr lang="de-CH" dirty="0" err="1"/>
              <a:t>work</a:t>
            </a:r>
            <a:endParaRPr lang="de-CH" dirty="0"/>
          </a:p>
        </p:txBody>
      </p:sp>
      <p:sp>
        <p:nvSpPr>
          <p:cNvPr id="6" name="Inhaltsplatzhalter 5">
            <a:extLst>
              <a:ext uri="{FF2B5EF4-FFF2-40B4-BE49-F238E27FC236}">
                <a16:creationId xmlns:a16="http://schemas.microsoft.com/office/drawing/2014/main" id="{359E3F61-8DAA-1D76-AC65-8A7897FBBDCF}"/>
              </a:ext>
            </a:extLst>
          </p:cNvPr>
          <p:cNvSpPr>
            <a:spLocks noGrp="1"/>
          </p:cNvSpPr>
          <p:nvPr>
            <p:ph idx="1"/>
          </p:nvPr>
        </p:nvSpPr>
        <p:spPr/>
        <p:txBody>
          <a:bodyPr/>
          <a:lstStyle/>
          <a:p>
            <a:r>
              <a:rPr lang="de-CH" b="1" dirty="0" err="1"/>
              <a:t>Conclusion</a:t>
            </a:r>
            <a:r>
              <a:rPr lang="de-CH" b="1" dirty="0"/>
              <a:t>:</a:t>
            </a:r>
            <a:br>
              <a:rPr lang="de-CH" dirty="0"/>
            </a:br>
            <a:endParaRPr lang="de-CH" dirty="0"/>
          </a:p>
          <a:p>
            <a:pPr marL="342900" indent="-342900">
              <a:buFont typeface="Arial" panose="020B0604020202020204" pitchFamily="34" charset="0"/>
              <a:buChar char="•"/>
            </a:pPr>
            <a:r>
              <a:rPr lang="de-CH" dirty="0"/>
              <a:t>Reverse </a:t>
            </a:r>
            <a:r>
              <a:rPr lang="de-CH" dirty="0" err="1"/>
              <a:t>engineering</a:t>
            </a:r>
            <a:r>
              <a:rPr lang="de-CH" dirty="0"/>
              <a:t> a </a:t>
            </a:r>
            <a:r>
              <a:rPr lang="de-CH" dirty="0" err="1"/>
              <a:t>schema</a:t>
            </a:r>
            <a:r>
              <a:rPr lang="de-CH" dirty="0"/>
              <a:t> from </a:t>
            </a:r>
            <a:r>
              <a:rPr lang="de-CH" dirty="0" err="1"/>
              <a:t>the</a:t>
            </a:r>
            <a:r>
              <a:rPr lang="de-CH" dirty="0"/>
              <a:t> </a:t>
            </a:r>
            <a:r>
              <a:rPr lang="de-CH" dirty="0" err="1"/>
              <a:t>data</a:t>
            </a:r>
            <a:r>
              <a:rPr lang="de-CH" dirty="0"/>
              <a:t> was </a:t>
            </a:r>
            <a:r>
              <a:rPr lang="de-CH" dirty="0" err="1"/>
              <a:t>interesting</a:t>
            </a:r>
            <a:r>
              <a:rPr lang="de-CH" dirty="0"/>
              <a:t>!</a:t>
            </a:r>
          </a:p>
          <a:p>
            <a:pPr marL="342900" indent="-342900">
              <a:buFont typeface="Arial" panose="020B0604020202020204" pitchFamily="34" charset="0"/>
              <a:buChar char="•"/>
            </a:pPr>
            <a:r>
              <a:rPr lang="de-CH" dirty="0" err="1"/>
              <a:t>It</a:t>
            </a:r>
            <a:r>
              <a:rPr lang="de-CH" dirty="0"/>
              <a:t> was </a:t>
            </a:r>
            <a:r>
              <a:rPr lang="de-CH" dirty="0" err="1"/>
              <a:t>the</a:t>
            </a:r>
            <a:r>
              <a:rPr lang="de-CH" dirty="0"/>
              <a:t> </a:t>
            </a:r>
            <a:r>
              <a:rPr lang="de-CH" dirty="0" err="1"/>
              <a:t>first</a:t>
            </a:r>
            <a:r>
              <a:rPr lang="de-CH" dirty="0"/>
              <a:t> time </a:t>
            </a:r>
            <a:r>
              <a:rPr lang="de-CH" dirty="0" err="1"/>
              <a:t>for</a:t>
            </a:r>
            <a:r>
              <a:rPr lang="de-CH" dirty="0"/>
              <a:t> </a:t>
            </a:r>
            <a:r>
              <a:rPr lang="de-CH" dirty="0" err="1"/>
              <a:t>us</a:t>
            </a:r>
            <a:r>
              <a:rPr lang="de-CH" dirty="0"/>
              <a:t> to </a:t>
            </a:r>
            <a:r>
              <a:rPr lang="de-CH" dirty="0" err="1"/>
              <a:t>implement</a:t>
            </a:r>
            <a:r>
              <a:rPr lang="de-CH" dirty="0"/>
              <a:t> a </a:t>
            </a:r>
            <a:r>
              <a:rPr lang="de-CH" dirty="0" err="1"/>
              <a:t>graph</a:t>
            </a:r>
            <a:r>
              <a:rPr lang="de-CH" dirty="0"/>
              <a:t> </a:t>
            </a:r>
            <a:r>
              <a:rPr lang="de-CH" dirty="0" err="1"/>
              <a:t>database</a:t>
            </a:r>
            <a:r>
              <a:rPr lang="de-CH" dirty="0"/>
              <a:t>, and </a:t>
            </a:r>
            <a:r>
              <a:rPr lang="de-CH" dirty="0" err="1"/>
              <a:t>for</a:t>
            </a:r>
            <a:r>
              <a:rPr lang="de-CH" dirty="0"/>
              <a:t> </a:t>
            </a:r>
            <a:r>
              <a:rPr lang="de-CH" dirty="0" err="1"/>
              <a:t>one</a:t>
            </a:r>
            <a:r>
              <a:rPr lang="de-CH" dirty="0"/>
              <a:t> </a:t>
            </a:r>
            <a:r>
              <a:rPr lang="de-CH" dirty="0" err="1"/>
              <a:t>person</a:t>
            </a:r>
            <a:r>
              <a:rPr lang="de-CH" dirty="0"/>
              <a:t> </a:t>
            </a:r>
            <a:r>
              <a:rPr lang="de-CH" dirty="0" err="1"/>
              <a:t>it</a:t>
            </a:r>
            <a:r>
              <a:rPr lang="de-CH" dirty="0"/>
              <a:t> was </a:t>
            </a:r>
            <a:r>
              <a:rPr lang="de-CH" dirty="0" err="1"/>
              <a:t>the</a:t>
            </a:r>
            <a:r>
              <a:rPr lang="de-CH" dirty="0"/>
              <a:t> </a:t>
            </a:r>
            <a:r>
              <a:rPr lang="de-CH" dirty="0" err="1"/>
              <a:t>first</a:t>
            </a:r>
            <a:r>
              <a:rPr lang="de-CH" dirty="0"/>
              <a:t> time in </a:t>
            </a:r>
            <a:r>
              <a:rPr lang="de-CH" dirty="0" err="1"/>
              <a:t>general</a:t>
            </a:r>
            <a:r>
              <a:rPr lang="de-CH" dirty="0"/>
              <a:t> </a:t>
            </a:r>
            <a:r>
              <a:rPr lang="de-CH" dirty="0" err="1"/>
              <a:t>setting</a:t>
            </a:r>
            <a:r>
              <a:rPr lang="de-CH" dirty="0"/>
              <a:t> </a:t>
            </a:r>
            <a:r>
              <a:rPr lang="de-CH" dirty="0" err="1"/>
              <a:t>up</a:t>
            </a:r>
            <a:r>
              <a:rPr lang="de-CH" dirty="0"/>
              <a:t> a </a:t>
            </a:r>
            <a:r>
              <a:rPr lang="de-CH" dirty="0" err="1"/>
              <a:t>database</a:t>
            </a:r>
            <a:r>
              <a:rPr lang="de-CH" dirty="0"/>
              <a:t> in </a:t>
            </a:r>
            <a:r>
              <a:rPr lang="de-CH" dirty="0" err="1"/>
              <a:t>this</a:t>
            </a:r>
            <a:r>
              <a:rPr lang="de-CH" dirty="0"/>
              <a:t> </a:t>
            </a:r>
            <a:r>
              <a:rPr lang="de-CH" dirty="0" err="1"/>
              <a:t>scale</a:t>
            </a:r>
            <a:r>
              <a:rPr lang="de-CH" dirty="0"/>
              <a:t>.</a:t>
            </a:r>
          </a:p>
          <a:p>
            <a:pPr marL="342900" indent="-342900">
              <a:buFont typeface="Arial" panose="020B0604020202020204" pitchFamily="34" charset="0"/>
              <a:buChar char="•"/>
            </a:pPr>
            <a:r>
              <a:rPr lang="de-CH" dirty="0" err="1"/>
              <a:t>Documentation</a:t>
            </a:r>
            <a:r>
              <a:rPr lang="de-CH" dirty="0"/>
              <a:t> and support </a:t>
            </a:r>
            <a:r>
              <a:rPr lang="de-CH" dirty="0" err="1"/>
              <a:t>for</a:t>
            </a:r>
            <a:r>
              <a:rPr lang="de-CH" dirty="0"/>
              <a:t> </a:t>
            </a:r>
            <a:r>
              <a:rPr lang="de-CH" dirty="0" err="1"/>
              <a:t>TerminusDB</a:t>
            </a:r>
            <a:r>
              <a:rPr lang="de-CH" dirty="0"/>
              <a:t> </a:t>
            </a:r>
            <a:r>
              <a:rPr lang="de-CH" dirty="0" err="1"/>
              <a:t>is</a:t>
            </a:r>
            <a:r>
              <a:rPr lang="de-CH" dirty="0"/>
              <a:t> not </a:t>
            </a:r>
            <a:r>
              <a:rPr lang="de-CH" dirty="0" err="1"/>
              <a:t>as</a:t>
            </a:r>
            <a:r>
              <a:rPr lang="de-CH" dirty="0"/>
              <a:t> </a:t>
            </a:r>
            <a:r>
              <a:rPr lang="de-CH" dirty="0" err="1"/>
              <a:t>big</a:t>
            </a:r>
            <a:r>
              <a:rPr lang="de-CH" dirty="0"/>
              <a:t> </a:t>
            </a:r>
            <a:r>
              <a:rPr lang="de-CH" dirty="0" err="1"/>
              <a:t>as</a:t>
            </a:r>
            <a:r>
              <a:rPr lang="de-CH" dirty="0"/>
              <a:t> </a:t>
            </a:r>
            <a:r>
              <a:rPr lang="de-CH" dirty="0" err="1"/>
              <a:t>for</a:t>
            </a:r>
            <a:r>
              <a:rPr lang="de-CH" dirty="0"/>
              <a:t> </a:t>
            </a:r>
            <a:r>
              <a:rPr lang="de-CH" dirty="0" err="1"/>
              <a:t>other</a:t>
            </a:r>
            <a:r>
              <a:rPr lang="de-CH" dirty="0"/>
              <a:t> </a:t>
            </a:r>
            <a:r>
              <a:rPr lang="de-CH" dirty="0" err="1"/>
              <a:t>databases</a:t>
            </a:r>
            <a:r>
              <a:rPr lang="de-CH" dirty="0"/>
              <a:t>. This </a:t>
            </a:r>
            <a:r>
              <a:rPr lang="de-CH" dirty="0" err="1"/>
              <a:t>made</a:t>
            </a:r>
            <a:r>
              <a:rPr lang="de-CH" dirty="0"/>
              <a:t> </a:t>
            </a:r>
            <a:r>
              <a:rPr lang="de-CH" dirty="0" err="1"/>
              <a:t>the</a:t>
            </a:r>
            <a:r>
              <a:rPr lang="de-CH" dirty="0"/>
              <a:t> </a:t>
            </a:r>
            <a:r>
              <a:rPr lang="de-CH" dirty="0" err="1"/>
              <a:t>project</a:t>
            </a:r>
            <a:r>
              <a:rPr lang="de-CH" dirty="0"/>
              <a:t> </a:t>
            </a:r>
            <a:r>
              <a:rPr lang="de-CH" dirty="0" err="1"/>
              <a:t>more</a:t>
            </a:r>
            <a:r>
              <a:rPr lang="de-CH" dirty="0"/>
              <a:t> </a:t>
            </a:r>
            <a:r>
              <a:rPr lang="de-CH" dirty="0" err="1"/>
              <a:t>interesting</a:t>
            </a:r>
            <a:r>
              <a:rPr lang="de-CH" dirty="0"/>
              <a:t> and </a:t>
            </a:r>
            <a:r>
              <a:rPr lang="de-CH" dirty="0" err="1"/>
              <a:t>more</a:t>
            </a:r>
            <a:r>
              <a:rPr lang="de-CH" dirty="0"/>
              <a:t> </a:t>
            </a:r>
            <a:r>
              <a:rPr lang="de-CH" dirty="0" err="1"/>
              <a:t>challenging</a:t>
            </a:r>
            <a:r>
              <a:rPr lang="de-CH" dirty="0"/>
              <a:t> to </a:t>
            </a:r>
            <a:r>
              <a:rPr lang="de-CH" dirty="0" err="1"/>
              <a:t>set</a:t>
            </a:r>
            <a:r>
              <a:rPr lang="de-CH" dirty="0"/>
              <a:t> </a:t>
            </a:r>
            <a:r>
              <a:rPr lang="de-CH" dirty="0" err="1"/>
              <a:t>up</a:t>
            </a:r>
            <a:r>
              <a:rPr lang="de-CH" dirty="0"/>
              <a:t>.</a:t>
            </a:r>
          </a:p>
          <a:p>
            <a:endParaRPr lang="de-CH" dirty="0"/>
          </a:p>
          <a:p>
            <a:r>
              <a:rPr lang="de-CH" b="1" dirty="0"/>
              <a:t>Future </a:t>
            </a:r>
            <a:r>
              <a:rPr lang="de-CH" b="1" dirty="0" err="1"/>
              <a:t>work</a:t>
            </a:r>
            <a:r>
              <a:rPr lang="de-CH" b="1"/>
              <a:t>:</a:t>
            </a:r>
            <a:endParaRPr lang="de-CH" b="1" dirty="0"/>
          </a:p>
          <a:p>
            <a:endParaRPr lang="de-CH" b="1" dirty="0"/>
          </a:p>
          <a:p>
            <a:pPr marL="342900" indent="-342900">
              <a:buFont typeface="Arial" panose="020B0604020202020204" pitchFamily="34" charset="0"/>
              <a:buChar char="•"/>
            </a:pPr>
            <a:r>
              <a:rPr lang="de-CH" dirty="0" err="1"/>
              <a:t>It</a:t>
            </a:r>
            <a:r>
              <a:rPr lang="de-CH" dirty="0"/>
              <a:t> would </a:t>
            </a:r>
            <a:r>
              <a:rPr lang="de-CH" dirty="0" err="1"/>
              <a:t>be</a:t>
            </a:r>
            <a:r>
              <a:rPr lang="de-CH" dirty="0"/>
              <a:t> </a:t>
            </a:r>
            <a:r>
              <a:rPr lang="de-CH" dirty="0" err="1"/>
              <a:t>interesting</a:t>
            </a:r>
            <a:r>
              <a:rPr lang="de-CH" dirty="0"/>
              <a:t> to </a:t>
            </a:r>
            <a:r>
              <a:rPr lang="de-CH" dirty="0" err="1"/>
              <a:t>see</a:t>
            </a:r>
            <a:r>
              <a:rPr lang="de-CH" dirty="0"/>
              <a:t> </a:t>
            </a:r>
            <a:r>
              <a:rPr lang="de-CH" dirty="0" err="1"/>
              <a:t>how</a:t>
            </a:r>
            <a:r>
              <a:rPr lang="de-CH" dirty="0"/>
              <a:t> </a:t>
            </a:r>
            <a:r>
              <a:rPr lang="de-CH" dirty="0" err="1"/>
              <a:t>other</a:t>
            </a:r>
            <a:r>
              <a:rPr lang="de-CH" dirty="0"/>
              <a:t> </a:t>
            </a:r>
            <a:r>
              <a:rPr lang="de-CH" dirty="0" err="1"/>
              <a:t>databses</a:t>
            </a:r>
            <a:r>
              <a:rPr lang="de-CH" dirty="0"/>
              <a:t> </a:t>
            </a:r>
            <a:r>
              <a:rPr lang="de-CH" dirty="0" err="1"/>
              <a:t>performed</a:t>
            </a:r>
            <a:r>
              <a:rPr lang="de-CH" dirty="0"/>
              <a:t> with </a:t>
            </a:r>
            <a:r>
              <a:rPr lang="de-CH" dirty="0" err="1"/>
              <a:t>the</a:t>
            </a:r>
            <a:r>
              <a:rPr lang="de-CH" dirty="0"/>
              <a:t> same </a:t>
            </a:r>
            <a:r>
              <a:rPr lang="de-CH" dirty="0" err="1"/>
              <a:t>data</a:t>
            </a:r>
            <a:r>
              <a:rPr lang="de-CH" dirty="0"/>
              <a:t>.</a:t>
            </a:r>
          </a:p>
          <a:p>
            <a:pPr marL="342900" indent="-342900">
              <a:buFont typeface="Arial" panose="020B0604020202020204" pitchFamily="34" charset="0"/>
              <a:buChar char="•"/>
            </a:pPr>
            <a:r>
              <a:rPr lang="de-CH" dirty="0" err="1"/>
              <a:t>It</a:t>
            </a:r>
            <a:r>
              <a:rPr lang="de-CH" dirty="0"/>
              <a:t> would also </a:t>
            </a:r>
            <a:r>
              <a:rPr lang="de-CH" dirty="0" err="1"/>
              <a:t>be</a:t>
            </a:r>
            <a:r>
              <a:rPr lang="de-CH" dirty="0"/>
              <a:t> </a:t>
            </a:r>
            <a:r>
              <a:rPr lang="de-CH" dirty="0" err="1"/>
              <a:t>interesting</a:t>
            </a:r>
            <a:r>
              <a:rPr lang="de-CH" dirty="0"/>
              <a:t> to </a:t>
            </a:r>
            <a:r>
              <a:rPr lang="de-CH" dirty="0" err="1"/>
              <a:t>see</a:t>
            </a:r>
            <a:r>
              <a:rPr lang="de-CH" dirty="0"/>
              <a:t> </a:t>
            </a:r>
            <a:r>
              <a:rPr lang="de-CH" dirty="0" err="1"/>
              <a:t>how</a:t>
            </a:r>
            <a:r>
              <a:rPr lang="de-CH" dirty="0"/>
              <a:t> </a:t>
            </a:r>
            <a:r>
              <a:rPr lang="de-CH" dirty="0" err="1"/>
              <a:t>the</a:t>
            </a:r>
            <a:r>
              <a:rPr lang="de-CH" dirty="0"/>
              <a:t> </a:t>
            </a:r>
            <a:r>
              <a:rPr lang="de-CH" dirty="0" err="1"/>
              <a:t>TerminusHub</a:t>
            </a:r>
            <a:r>
              <a:rPr lang="de-CH" dirty="0"/>
              <a:t> feature </a:t>
            </a:r>
            <a:r>
              <a:rPr lang="de-CH" dirty="0" err="1"/>
              <a:t>behaves</a:t>
            </a:r>
            <a:r>
              <a:rPr lang="de-CH" dirty="0"/>
              <a:t> in </a:t>
            </a:r>
            <a:r>
              <a:rPr lang="de-CH" dirty="0" err="1"/>
              <a:t>use</a:t>
            </a:r>
            <a:r>
              <a:rPr lang="de-CH" dirty="0"/>
              <a:t>.</a:t>
            </a:r>
          </a:p>
          <a:p>
            <a:pPr marL="342900" indent="-342900">
              <a:buFont typeface="Arial" panose="020B0604020202020204" pitchFamily="34" charset="0"/>
              <a:buChar char="•"/>
            </a:pPr>
            <a:r>
              <a:rPr lang="de-CH" dirty="0" err="1"/>
              <a:t>There</a:t>
            </a:r>
            <a:r>
              <a:rPr lang="de-CH" dirty="0"/>
              <a:t> </a:t>
            </a:r>
            <a:r>
              <a:rPr lang="de-CH" dirty="0" err="1"/>
              <a:t>is</a:t>
            </a:r>
            <a:r>
              <a:rPr lang="de-CH" dirty="0"/>
              <a:t> also a </a:t>
            </a:r>
            <a:r>
              <a:rPr lang="de-CH" dirty="0" err="1"/>
              <a:t>possibility</a:t>
            </a:r>
            <a:r>
              <a:rPr lang="de-CH" dirty="0"/>
              <a:t> to </a:t>
            </a:r>
            <a:r>
              <a:rPr lang="de-CH" dirty="0" err="1"/>
              <a:t>build</a:t>
            </a:r>
            <a:r>
              <a:rPr lang="de-CH" dirty="0"/>
              <a:t> real applications </a:t>
            </a:r>
            <a:r>
              <a:rPr lang="de-CH" dirty="0" err="1"/>
              <a:t>ontop</a:t>
            </a:r>
            <a:r>
              <a:rPr lang="de-CH" dirty="0"/>
              <a:t> </a:t>
            </a:r>
            <a:r>
              <a:rPr lang="de-CH" dirty="0" err="1"/>
              <a:t>of</a:t>
            </a:r>
            <a:r>
              <a:rPr lang="de-CH" dirty="0"/>
              <a:t> </a:t>
            </a:r>
            <a:r>
              <a:rPr lang="de-CH" dirty="0" err="1"/>
              <a:t>this</a:t>
            </a:r>
            <a:r>
              <a:rPr lang="de-CH" dirty="0"/>
              <a:t> </a:t>
            </a:r>
            <a:r>
              <a:rPr lang="de-CH" dirty="0" err="1"/>
              <a:t>database</a:t>
            </a:r>
            <a:r>
              <a:rPr lang="de-CH" dirty="0"/>
              <a:t>.</a:t>
            </a:r>
          </a:p>
        </p:txBody>
      </p:sp>
    </p:spTree>
    <p:extLst>
      <p:ext uri="{BB962C8B-B14F-4D97-AF65-F5344CB8AC3E}">
        <p14:creationId xmlns:p14="http://schemas.microsoft.com/office/powerpoint/2010/main" val="386268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11</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a:xfrm>
            <a:off x="911225" y="2853026"/>
            <a:ext cx="9072563" cy="1151948"/>
          </a:xfrm>
        </p:spPr>
        <p:txBody>
          <a:bodyPr anchor="ctr"/>
          <a:lstStyle/>
          <a:p>
            <a:pPr algn="ctr"/>
            <a:r>
              <a:rPr lang="de-CH" err="1"/>
              <a:t>Thank</a:t>
            </a:r>
            <a:r>
              <a:rPr lang="de-CH"/>
              <a:t> </a:t>
            </a:r>
            <a:r>
              <a:rPr lang="de-CH" err="1"/>
              <a:t>you</a:t>
            </a:r>
            <a:r>
              <a:rPr lang="de-CH"/>
              <a:t> </a:t>
            </a:r>
            <a:r>
              <a:rPr lang="de-CH" err="1"/>
              <a:t>for</a:t>
            </a:r>
            <a:r>
              <a:rPr lang="de-CH"/>
              <a:t> </a:t>
            </a:r>
            <a:r>
              <a:rPr lang="de-CH" err="1"/>
              <a:t>your</a:t>
            </a:r>
            <a:r>
              <a:rPr lang="de-CH"/>
              <a:t> </a:t>
            </a:r>
            <a:r>
              <a:rPr lang="de-CH" err="1"/>
              <a:t>attention</a:t>
            </a:r>
            <a:r>
              <a:rPr lang="de-CH"/>
              <a:t> !</a:t>
            </a:r>
            <a:br>
              <a:rPr lang="de-CH">
                <a:cs typeface="Arial"/>
              </a:rPr>
            </a:br>
            <a:br>
              <a:rPr lang="de-CH">
                <a:cs typeface="Arial"/>
              </a:rPr>
            </a:br>
            <a:r>
              <a:rPr lang="de-CH">
                <a:cs typeface="Arial"/>
              </a:rPr>
              <a:t>Questions?</a:t>
            </a:r>
          </a:p>
        </p:txBody>
      </p:sp>
    </p:spTree>
    <p:extLst>
      <p:ext uri="{BB962C8B-B14F-4D97-AF65-F5344CB8AC3E}">
        <p14:creationId xmlns:p14="http://schemas.microsoft.com/office/powerpoint/2010/main" val="282279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968655A-38D6-4F35-BC39-C9AE8AD70DEF}"/>
              </a:ext>
            </a:extLst>
          </p:cNvPr>
          <p:cNvSpPr>
            <a:spLocks noGrp="1"/>
          </p:cNvSpPr>
          <p:nvPr>
            <p:ph idx="1"/>
          </p:nvPr>
        </p:nvSpPr>
        <p:spPr/>
        <p:txBody>
          <a:bodyPr vert="horz" wrap="square" lIns="0" tIns="0" rIns="0" bIns="0" rtlCol="0" anchor="t">
            <a:noAutofit/>
          </a:bodyPr>
          <a:lstStyle/>
          <a:p>
            <a:pPr marL="342900" indent="-342900">
              <a:lnSpc>
                <a:spcPct val="150000"/>
              </a:lnSpc>
              <a:buFont typeface="Arial" panose="020B0604020202020204" pitchFamily="34" charset="0"/>
              <a:buChar char="•"/>
            </a:pPr>
            <a:r>
              <a:rPr lang="de-CH" sz="2800" dirty="0" err="1">
                <a:solidFill>
                  <a:schemeClr val="tx2"/>
                </a:solidFill>
              </a:rPr>
              <a:t>Introduction</a:t>
            </a:r>
            <a:endParaRPr lang="de-CH" sz="2800" dirty="0">
              <a:solidFill>
                <a:schemeClr val="tx2"/>
              </a:solidFill>
              <a:cs typeface="Arial"/>
            </a:endParaRPr>
          </a:p>
          <a:p>
            <a:pPr marL="342900" indent="-342900">
              <a:lnSpc>
                <a:spcPct val="150000"/>
              </a:lnSpc>
              <a:buFont typeface="Arial" panose="020B0604020202020204" pitchFamily="34" charset="0"/>
              <a:buChar char="•"/>
            </a:pPr>
            <a:r>
              <a:rPr lang="de-CH" sz="2800" dirty="0">
                <a:solidFill>
                  <a:schemeClr val="tx2"/>
                </a:solidFill>
              </a:rPr>
              <a:t>Properties</a:t>
            </a:r>
            <a:endParaRPr lang="de-CH" sz="2800" dirty="0">
              <a:solidFill>
                <a:schemeClr val="tx2"/>
              </a:solidFill>
              <a:cs typeface="Arial"/>
            </a:endParaRPr>
          </a:p>
          <a:p>
            <a:pPr marL="342900" indent="-342900">
              <a:lnSpc>
                <a:spcPct val="150000"/>
              </a:lnSpc>
              <a:buFont typeface="Arial" panose="020B0604020202020204" pitchFamily="34" charset="0"/>
              <a:buChar char="•"/>
            </a:pPr>
            <a:r>
              <a:rPr lang="de-CH" sz="2800" dirty="0">
                <a:solidFill>
                  <a:schemeClr val="tx2"/>
                </a:solidFill>
                <a:cs typeface="Arial"/>
              </a:rPr>
              <a:t>Project Setup</a:t>
            </a:r>
          </a:p>
          <a:p>
            <a:pPr marL="342900" indent="-342900">
              <a:lnSpc>
                <a:spcPct val="150000"/>
              </a:lnSpc>
              <a:buFont typeface="Arial" panose="020B0604020202020204" pitchFamily="34" charset="0"/>
              <a:buChar char="•"/>
            </a:pPr>
            <a:r>
              <a:rPr lang="de-CH" sz="2800" dirty="0">
                <a:solidFill>
                  <a:schemeClr val="tx2"/>
                </a:solidFill>
                <a:cs typeface="Arial"/>
              </a:rPr>
              <a:t>Code </a:t>
            </a:r>
            <a:r>
              <a:rPr lang="de-CH" sz="2800" dirty="0" err="1">
                <a:solidFill>
                  <a:schemeClr val="tx2"/>
                </a:solidFill>
                <a:cs typeface="Arial"/>
              </a:rPr>
              <a:t>Snippets</a:t>
            </a:r>
            <a:endParaRPr lang="de-CH" sz="2800" dirty="0">
              <a:solidFill>
                <a:schemeClr val="tx2"/>
              </a:solidFill>
              <a:cs typeface="Arial"/>
            </a:endParaRPr>
          </a:p>
          <a:p>
            <a:pPr marL="342900" indent="-342900">
              <a:lnSpc>
                <a:spcPct val="150000"/>
              </a:lnSpc>
              <a:buFont typeface="Arial" panose="020B0604020202020204" pitchFamily="34" charset="0"/>
              <a:buChar char="•"/>
            </a:pPr>
            <a:r>
              <a:rPr lang="de-CH" sz="2800" dirty="0" err="1">
                <a:solidFill>
                  <a:schemeClr val="tx2"/>
                </a:solidFill>
                <a:cs typeface="Arial"/>
              </a:rPr>
              <a:t>Conclusion</a:t>
            </a:r>
            <a:r>
              <a:rPr lang="de-CH" sz="2800" dirty="0">
                <a:solidFill>
                  <a:schemeClr val="tx2"/>
                </a:solidFill>
                <a:cs typeface="Arial"/>
              </a:rPr>
              <a:t> and </a:t>
            </a:r>
            <a:r>
              <a:rPr lang="de-CH" sz="2800" dirty="0" err="1">
                <a:solidFill>
                  <a:schemeClr val="tx2"/>
                </a:solidFill>
                <a:cs typeface="Arial"/>
              </a:rPr>
              <a:t>future</a:t>
            </a:r>
            <a:r>
              <a:rPr lang="de-CH" sz="2800" dirty="0">
                <a:solidFill>
                  <a:schemeClr val="tx2"/>
                </a:solidFill>
                <a:cs typeface="Arial"/>
              </a:rPr>
              <a:t> </a:t>
            </a:r>
            <a:r>
              <a:rPr lang="de-CH" sz="2800" dirty="0" err="1">
                <a:solidFill>
                  <a:schemeClr val="tx2"/>
                </a:solidFill>
                <a:cs typeface="Arial"/>
              </a:rPr>
              <a:t>work</a:t>
            </a:r>
            <a:endParaRPr lang="de-CH" sz="2800" dirty="0">
              <a:solidFill>
                <a:schemeClr val="tx2"/>
              </a:solidFill>
              <a:cs typeface="Arial"/>
            </a:endParaRPr>
          </a:p>
          <a:p>
            <a:pPr>
              <a:lnSpc>
                <a:spcPct val="150000"/>
              </a:lnSpc>
            </a:pPr>
            <a:endParaRPr lang="de-CH" sz="2800" dirty="0">
              <a:solidFill>
                <a:schemeClr val="tx2"/>
              </a:solidFill>
              <a:cs typeface="Arial"/>
            </a:endParaRPr>
          </a:p>
        </p:txBody>
      </p:sp>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2</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a:t>Content </a:t>
            </a:r>
          </a:p>
        </p:txBody>
      </p:sp>
    </p:spTree>
    <p:extLst>
      <p:ext uri="{BB962C8B-B14F-4D97-AF65-F5344CB8AC3E}">
        <p14:creationId xmlns:p14="http://schemas.microsoft.com/office/powerpoint/2010/main" val="419107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FDE6855-8E3A-63EF-E1BF-D8FD184AA6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7542" y="1618326"/>
            <a:ext cx="5896913" cy="1135581"/>
          </a:xfrm>
        </p:spPr>
      </p:pic>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3</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dirty="0" err="1"/>
              <a:t>Introduction</a:t>
            </a:r>
            <a:r>
              <a:rPr lang="de-CH" dirty="0"/>
              <a:t> </a:t>
            </a:r>
          </a:p>
        </p:txBody>
      </p:sp>
      <p:sp>
        <p:nvSpPr>
          <p:cNvPr id="8" name="Textfeld 7">
            <a:extLst>
              <a:ext uri="{FF2B5EF4-FFF2-40B4-BE49-F238E27FC236}">
                <a16:creationId xmlns:a16="http://schemas.microsoft.com/office/drawing/2014/main" id="{A34C5690-1C1F-9768-5C70-D81E5E7937D2}"/>
              </a:ext>
            </a:extLst>
          </p:cNvPr>
          <p:cNvSpPr txBox="1"/>
          <p:nvPr/>
        </p:nvSpPr>
        <p:spPr>
          <a:xfrm>
            <a:off x="3147542" y="2830400"/>
            <a:ext cx="3448279" cy="288000"/>
          </a:xfrm>
          <a:prstGeom prst="rect">
            <a:avLst/>
          </a:prstGeom>
          <a:noFill/>
        </p:spPr>
        <p:txBody>
          <a:bodyPr wrap="square" rtlCol="0">
            <a:noAutofit/>
          </a:bodyPr>
          <a:lstStyle/>
          <a:p>
            <a:pPr algn="l"/>
            <a:r>
              <a:rPr lang="en-GB" sz="1000" i="1" dirty="0"/>
              <a:t>Source: dbpedia.org</a:t>
            </a:r>
            <a:endParaRPr lang="de-CH" sz="1000" i="1" dirty="0" err="1"/>
          </a:p>
        </p:txBody>
      </p:sp>
      <p:sp>
        <p:nvSpPr>
          <p:cNvPr id="9" name="Textfeld 8">
            <a:extLst>
              <a:ext uri="{FF2B5EF4-FFF2-40B4-BE49-F238E27FC236}">
                <a16:creationId xmlns:a16="http://schemas.microsoft.com/office/drawing/2014/main" id="{DD19DE32-84B5-D96A-E067-E086FD7D08FB}"/>
              </a:ext>
            </a:extLst>
          </p:cNvPr>
          <p:cNvSpPr txBox="1"/>
          <p:nvPr/>
        </p:nvSpPr>
        <p:spPr>
          <a:xfrm>
            <a:off x="1968736" y="4023911"/>
            <a:ext cx="9254169" cy="1583675"/>
          </a:xfrm>
          <a:prstGeom prst="rect">
            <a:avLst/>
          </a:prstGeom>
          <a:noFill/>
        </p:spPr>
        <p:txBody>
          <a:bodyPr wrap="square" rtlCol="0">
            <a:noAutofit/>
          </a:bodyPr>
          <a:lstStyle/>
          <a:p>
            <a:pPr algn="ctr"/>
            <a:r>
              <a:rPr lang="en-GB" sz="2400" i="1" dirty="0">
                <a:latin typeface="+mj-lt"/>
              </a:rPr>
              <a:t>“</a:t>
            </a:r>
            <a:r>
              <a:rPr lang="en-GB" sz="2400" b="0" i="1" dirty="0">
                <a:solidFill>
                  <a:srgbClr val="595959"/>
                </a:solidFill>
                <a:effectLst/>
                <a:latin typeface="+mj-lt"/>
              </a:rPr>
              <a:t>An in-memory, distributed, and open-source document graph database for people who want the convenience of documents with the query power of graph relationships. For people who want data to be the star of their builds.”</a:t>
            </a:r>
            <a:endParaRPr lang="de-CH" sz="2400" i="1" dirty="0" err="1">
              <a:latin typeface="+mj-lt"/>
            </a:endParaRPr>
          </a:p>
        </p:txBody>
      </p:sp>
    </p:spTree>
    <p:extLst>
      <p:ext uri="{BB962C8B-B14F-4D97-AF65-F5344CB8AC3E}">
        <p14:creationId xmlns:p14="http://schemas.microsoft.com/office/powerpoint/2010/main" val="400210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a:xfrm>
            <a:off x="1127449" y="6453188"/>
            <a:ext cx="10729589" cy="288000"/>
          </a:xfrm>
        </p:spPr>
        <p:txBody>
          <a:bodyPr wrap="square" anchor="b">
            <a:normAutofit/>
          </a:bodyPr>
          <a:lstStyle/>
          <a:p>
            <a:pPr>
              <a:spcAft>
                <a:spcPts val="600"/>
              </a:spcAft>
            </a:pPr>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a:xfrm>
            <a:off x="911225" y="6453188"/>
            <a:ext cx="216223" cy="288000"/>
          </a:xfrm>
        </p:spPr>
        <p:txBody>
          <a:bodyPr wrap="square" anchor="b">
            <a:normAutofit/>
          </a:bodyPr>
          <a:lstStyle/>
          <a:p>
            <a:pPr>
              <a:spcAft>
                <a:spcPts val="600"/>
              </a:spcAft>
            </a:pPr>
            <a:fld id="{F6BF0A9C-270C-45D2-BB99-BFC27B5B3B5D}" type="slidenum">
              <a:rPr lang="de-CH" smtClean="0"/>
              <a:pPr>
                <a:spcAft>
                  <a:spcPts val="600"/>
                </a:spcAft>
              </a:pPr>
              <a:t>4</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a:xfrm>
            <a:off x="911225" y="116812"/>
            <a:ext cx="9072563" cy="1151948"/>
          </a:xfrm>
        </p:spPr>
        <p:txBody>
          <a:bodyPr wrap="square" anchor="b">
            <a:normAutofit/>
          </a:bodyPr>
          <a:lstStyle/>
          <a:p>
            <a:r>
              <a:rPr lang="de-CH" dirty="0"/>
              <a:t>Properties</a:t>
            </a:r>
          </a:p>
        </p:txBody>
      </p:sp>
      <p:graphicFrame>
        <p:nvGraphicFramePr>
          <p:cNvPr id="10" name="Inhaltsplatzhalter 5">
            <a:extLst>
              <a:ext uri="{FF2B5EF4-FFF2-40B4-BE49-F238E27FC236}">
                <a16:creationId xmlns:a16="http://schemas.microsoft.com/office/drawing/2014/main" id="{896DF00C-2C5F-A1B7-038A-AFBC1237D08F}"/>
              </a:ext>
            </a:extLst>
          </p:cNvPr>
          <p:cNvGraphicFramePr>
            <a:graphicFrameLocks noGrp="1"/>
          </p:cNvGraphicFramePr>
          <p:nvPr>
            <p:ph sz="quarter" idx="13"/>
            <p:extLst>
              <p:ext uri="{D42A27DB-BD31-4B8C-83A1-F6EECF244321}">
                <p14:modId xmlns:p14="http://schemas.microsoft.com/office/powerpoint/2010/main" val="1762825687"/>
              </p:ext>
            </p:extLst>
          </p:nvPr>
        </p:nvGraphicFramePr>
        <p:xfrm>
          <a:off x="911225" y="1896390"/>
          <a:ext cx="10945813" cy="4176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feld 6">
            <a:extLst>
              <a:ext uri="{FF2B5EF4-FFF2-40B4-BE49-F238E27FC236}">
                <a16:creationId xmlns:a16="http://schemas.microsoft.com/office/drawing/2014/main" id="{C832C2AF-9821-C7CD-73BD-769630BB2CDC}"/>
              </a:ext>
            </a:extLst>
          </p:cNvPr>
          <p:cNvSpPr txBox="1"/>
          <p:nvPr/>
        </p:nvSpPr>
        <p:spPr>
          <a:xfrm>
            <a:off x="2756210" y="5975232"/>
            <a:ext cx="3448279" cy="288000"/>
          </a:xfrm>
          <a:prstGeom prst="rect">
            <a:avLst/>
          </a:prstGeom>
          <a:noFill/>
        </p:spPr>
        <p:txBody>
          <a:bodyPr wrap="square" rtlCol="0">
            <a:noAutofit/>
          </a:bodyPr>
          <a:lstStyle/>
          <a:p>
            <a:pPr algn="l"/>
            <a:r>
              <a:rPr lang="en-GB" sz="1000" i="1" dirty="0"/>
              <a:t>Sources: Provided by PowerPoint.</a:t>
            </a:r>
            <a:endParaRPr lang="de-CH" sz="1000" i="1" dirty="0" err="1"/>
          </a:p>
        </p:txBody>
      </p:sp>
    </p:spTree>
    <p:extLst>
      <p:ext uri="{BB962C8B-B14F-4D97-AF65-F5344CB8AC3E}">
        <p14:creationId xmlns:p14="http://schemas.microsoft.com/office/powerpoint/2010/main" val="183533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5</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dirty="0"/>
              <a:t>Project Setup - Data</a:t>
            </a:r>
          </a:p>
        </p:txBody>
      </p:sp>
      <p:sp>
        <p:nvSpPr>
          <p:cNvPr id="6" name="Inhaltsplatzhalter 5">
            <a:extLst>
              <a:ext uri="{FF2B5EF4-FFF2-40B4-BE49-F238E27FC236}">
                <a16:creationId xmlns:a16="http://schemas.microsoft.com/office/drawing/2014/main" id="{359E3F61-8DAA-1D76-AC65-8A7897FBBDCF}"/>
              </a:ext>
            </a:extLst>
          </p:cNvPr>
          <p:cNvSpPr>
            <a:spLocks noGrp="1"/>
          </p:cNvSpPr>
          <p:nvPr>
            <p:ph idx="1"/>
          </p:nvPr>
        </p:nvSpPr>
        <p:spPr/>
        <p:txBody>
          <a:bodyPr/>
          <a:lstStyle/>
          <a:p>
            <a:r>
              <a:rPr lang="de-CH" dirty="0"/>
              <a:t>Data-set </a:t>
            </a:r>
            <a:r>
              <a:rPr lang="de-CH" dirty="0" err="1"/>
              <a:t>containing</a:t>
            </a:r>
            <a:r>
              <a:rPr lang="de-CH" dirty="0"/>
              <a:t> a </a:t>
            </a:r>
            <a:r>
              <a:rPr lang="de-CH" dirty="0" err="1"/>
              <a:t>tab</a:t>
            </a:r>
            <a:r>
              <a:rPr lang="de-CH" dirty="0"/>
              <a:t> </a:t>
            </a:r>
            <a:r>
              <a:rPr lang="de-CH" dirty="0" err="1"/>
              <a:t>for</a:t>
            </a:r>
            <a:r>
              <a:rPr lang="de-CH" dirty="0"/>
              <a:t> </a:t>
            </a:r>
            <a:r>
              <a:rPr lang="de-CH" dirty="0" err="1"/>
              <a:t>nodes</a:t>
            </a:r>
            <a:r>
              <a:rPr lang="de-CH" dirty="0"/>
              <a:t> and </a:t>
            </a:r>
            <a:r>
              <a:rPr lang="de-CH" dirty="0" err="1"/>
              <a:t>edges</a:t>
            </a:r>
            <a:r>
              <a:rPr lang="de-CH" dirty="0"/>
              <a:t>.</a:t>
            </a:r>
          </a:p>
        </p:txBody>
      </p:sp>
      <p:pic>
        <p:nvPicPr>
          <p:cNvPr id="7" name="Grafik 6">
            <a:extLst>
              <a:ext uri="{FF2B5EF4-FFF2-40B4-BE49-F238E27FC236}">
                <a16:creationId xmlns:a16="http://schemas.microsoft.com/office/drawing/2014/main" id="{B2D7FBC4-0D30-4068-FAE9-1ABD898960DE}"/>
              </a:ext>
            </a:extLst>
          </p:cNvPr>
          <p:cNvPicPr>
            <a:picLocks noChangeAspect="1"/>
          </p:cNvPicPr>
          <p:nvPr/>
        </p:nvPicPr>
        <p:blipFill>
          <a:blip r:embed="rId3"/>
          <a:stretch>
            <a:fillRect/>
          </a:stretch>
        </p:blipFill>
        <p:spPr>
          <a:xfrm>
            <a:off x="1631417" y="1966079"/>
            <a:ext cx="6037628" cy="2551864"/>
          </a:xfrm>
          <a:prstGeom prst="rect">
            <a:avLst/>
          </a:prstGeom>
          <a:ln>
            <a:noFill/>
          </a:ln>
          <a:effectLst>
            <a:outerShdw blurRad="292100" dist="139700" dir="2700000" algn="tl" rotWithShape="0">
              <a:srgbClr val="333333">
                <a:alpha val="65000"/>
              </a:srgbClr>
            </a:outerShdw>
          </a:effectLst>
        </p:spPr>
      </p:pic>
      <p:pic>
        <p:nvPicPr>
          <p:cNvPr id="9" name="Grafik 8">
            <a:extLst>
              <a:ext uri="{FF2B5EF4-FFF2-40B4-BE49-F238E27FC236}">
                <a16:creationId xmlns:a16="http://schemas.microsoft.com/office/drawing/2014/main" id="{3DDEC162-9BD8-0F9A-4A45-B0129E003BCF}"/>
              </a:ext>
            </a:extLst>
          </p:cNvPr>
          <p:cNvPicPr>
            <a:picLocks noChangeAspect="1"/>
          </p:cNvPicPr>
          <p:nvPr/>
        </p:nvPicPr>
        <p:blipFill>
          <a:blip r:embed="rId4"/>
          <a:stretch>
            <a:fillRect/>
          </a:stretch>
        </p:blipFill>
        <p:spPr>
          <a:xfrm>
            <a:off x="5635978" y="3533325"/>
            <a:ext cx="5118338" cy="2932770"/>
          </a:xfrm>
          <a:prstGeom prst="rect">
            <a:avLst/>
          </a:prstGeom>
          <a:ln>
            <a:noFill/>
          </a:ln>
          <a:effectLst>
            <a:outerShdw blurRad="292100" dist="139700" dir="2700000" algn="tl" rotWithShape="0">
              <a:srgbClr val="333333">
                <a:alpha val="65000"/>
              </a:srgbClr>
            </a:outerShdw>
          </a:effectLst>
        </p:spPr>
      </p:pic>
      <p:sp>
        <p:nvSpPr>
          <p:cNvPr id="10" name="Textfeld 9">
            <a:extLst>
              <a:ext uri="{FF2B5EF4-FFF2-40B4-BE49-F238E27FC236}">
                <a16:creationId xmlns:a16="http://schemas.microsoft.com/office/drawing/2014/main" id="{60292CF2-0AEB-EF89-8543-A211DFA484DB}"/>
              </a:ext>
            </a:extLst>
          </p:cNvPr>
          <p:cNvSpPr txBox="1"/>
          <p:nvPr/>
        </p:nvSpPr>
        <p:spPr>
          <a:xfrm>
            <a:off x="1631417" y="6165188"/>
            <a:ext cx="3448279" cy="288000"/>
          </a:xfrm>
          <a:prstGeom prst="rect">
            <a:avLst/>
          </a:prstGeom>
          <a:noFill/>
        </p:spPr>
        <p:txBody>
          <a:bodyPr wrap="square" rtlCol="0">
            <a:noAutofit/>
          </a:bodyPr>
          <a:lstStyle/>
          <a:p>
            <a:pPr algn="l"/>
            <a:r>
              <a:rPr lang="en-GB" sz="1000" i="1" dirty="0"/>
              <a:t>Source: Provided by assignment.</a:t>
            </a:r>
            <a:endParaRPr lang="de-CH" sz="1000" i="1" dirty="0" err="1"/>
          </a:p>
        </p:txBody>
      </p:sp>
    </p:spTree>
    <p:extLst>
      <p:ext uri="{BB962C8B-B14F-4D97-AF65-F5344CB8AC3E}">
        <p14:creationId xmlns:p14="http://schemas.microsoft.com/office/powerpoint/2010/main" val="296162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6</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dirty="0"/>
              <a:t>Project Setup - </a:t>
            </a:r>
            <a:r>
              <a:rPr lang="de-CH" dirty="0" err="1"/>
              <a:t>Diagram</a:t>
            </a:r>
            <a:endParaRPr lang="de-CH" dirty="0"/>
          </a:p>
        </p:txBody>
      </p:sp>
      <p:pic>
        <p:nvPicPr>
          <p:cNvPr id="15" name="Grafik 14">
            <a:extLst>
              <a:ext uri="{FF2B5EF4-FFF2-40B4-BE49-F238E27FC236}">
                <a16:creationId xmlns:a16="http://schemas.microsoft.com/office/drawing/2014/main" id="{441F82BD-DD9A-58AD-BE60-734538BBAF3C}"/>
              </a:ext>
            </a:extLst>
          </p:cNvPr>
          <p:cNvPicPr>
            <a:picLocks noChangeAspect="1"/>
          </p:cNvPicPr>
          <p:nvPr/>
        </p:nvPicPr>
        <p:blipFill>
          <a:blip r:embed="rId3"/>
          <a:stretch>
            <a:fillRect/>
          </a:stretch>
        </p:blipFill>
        <p:spPr>
          <a:xfrm>
            <a:off x="3469432" y="1614700"/>
            <a:ext cx="5253136" cy="4612289"/>
          </a:xfrm>
          <a:prstGeom prst="rect">
            <a:avLst/>
          </a:prstGeom>
        </p:spPr>
      </p:pic>
      <p:sp>
        <p:nvSpPr>
          <p:cNvPr id="16" name="Textfeld 15">
            <a:extLst>
              <a:ext uri="{FF2B5EF4-FFF2-40B4-BE49-F238E27FC236}">
                <a16:creationId xmlns:a16="http://schemas.microsoft.com/office/drawing/2014/main" id="{B1D13374-C8F8-C20E-4DA2-B8A97708CD49}"/>
              </a:ext>
            </a:extLst>
          </p:cNvPr>
          <p:cNvSpPr txBox="1"/>
          <p:nvPr/>
        </p:nvSpPr>
        <p:spPr>
          <a:xfrm>
            <a:off x="3469432" y="5938989"/>
            <a:ext cx="3448279" cy="288000"/>
          </a:xfrm>
          <a:prstGeom prst="rect">
            <a:avLst/>
          </a:prstGeom>
          <a:noFill/>
        </p:spPr>
        <p:txBody>
          <a:bodyPr wrap="square" rtlCol="0">
            <a:noAutofit/>
          </a:bodyPr>
          <a:lstStyle/>
          <a:p>
            <a:pPr algn="l"/>
            <a:r>
              <a:rPr lang="en-GB" sz="1000" i="1" dirty="0"/>
              <a:t>Source: Own work. Software: draw.io</a:t>
            </a:r>
            <a:endParaRPr lang="de-CH" sz="1000" i="1" dirty="0" err="1"/>
          </a:p>
        </p:txBody>
      </p:sp>
    </p:spTree>
    <p:extLst>
      <p:ext uri="{BB962C8B-B14F-4D97-AF65-F5344CB8AC3E}">
        <p14:creationId xmlns:p14="http://schemas.microsoft.com/office/powerpoint/2010/main" val="170806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7</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dirty="0"/>
              <a:t>Project Setup - Technologies</a:t>
            </a:r>
          </a:p>
        </p:txBody>
      </p:sp>
      <p:sp>
        <p:nvSpPr>
          <p:cNvPr id="16" name="Textfeld 15">
            <a:extLst>
              <a:ext uri="{FF2B5EF4-FFF2-40B4-BE49-F238E27FC236}">
                <a16:creationId xmlns:a16="http://schemas.microsoft.com/office/drawing/2014/main" id="{B1D13374-C8F8-C20E-4DA2-B8A97708CD49}"/>
              </a:ext>
            </a:extLst>
          </p:cNvPr>
          <p:cNvSpPr txBox="1"/>
          <p:nvPr/>
        </p:nvSpPr>
        <p:spPr>
          <a:xfrm>
            <a:off x="821480" y="6165188"/>
            <a:ext cx="3448279" cy="288000"/>
          </a:xfrm>
          <a:prstGeom prst="rect">
            <a:avLst/>
          </a:prstGeom>
          <a:noFill/>
        </p:spPr>
        <p:txBody>
          <a:bodyPr wrap="square" rtlCol="0">
            <a:noAutofit/>
          </a:bodyPr>
          <a:lstStyle/>
          <a:p>
            <a:pPr algn="l"/>
            <a:r>
              <a:rPr lang="en-GB" sz="1000" i="1" dirty="0"/>
              <a:t>Sources: 1000logos.net</a:t>
            </a:r>
            <a:endParaRPr lang="de-CH" sz="1000" i="1" dirty="0" err="1"/>
          </a:p>
        </p:txBody>
      </p:sp>
      <p:pic>
        <p:nvPicPr>
          <p:cNvPr id="6" name="Grafik 5">
            <a:extLst>
              <a:ext uri="{FF2B5EF4-FFF2-40B4-BE49-F238E27FC236}">
                <a16:creationId xmlns:a16="http://schemas.microsoft.com/office/drawing/2014/main" id="{86645D67-7A13-B268-0EF4-3466F9450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101" y="2257576"/>
            <a:ext cx="2341797" cy="844695"/>
          </a:xfrm>
          <a:prstGeom prst="rect">
            <a:avLst/>
          </a:prstGeom>
        </p:spPr>
      </p:pic>
      <p:pic>
        <p:nvPicPr>
          <p:cNvPr id="8" name="Grafik 7">
            <a:extLst>
              <a:ext uri="{FF2B5EF4-FFF2-40B4-BE49-F238E27FC236}">
                <a16:creationId xmlns:a16="http://schemas.microsoft.com/office/drawing/2014/main" id="{BFA22F35-0204-8321-AB49-8B6E2EAFB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21" y="2880619"/>
            <a:ext cx="2254195" cy="1267985"/>
          </a:xfrm>
          <a:prstGeom prst="rect">
            <a:avLst/>
          </a:prstGeom>
        </p:spPr>
      </p:pic>
      <p:pic>
        <p:nvPicPr>
          <p:cNvPr id="12" name="Grafik 11">
            <a:extLst>
              <a:ext uri="{FF2B5EF4-FFF2-40B4-BE49-F238E27FC236}">
                <a16:creationId xmlns:a16="http://schemas.microsoft.com/office/drawing/2014/main" id="{2DAEF82B-8F7F-7EAE-A251-60EF45D39C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767" y="3613752"/>
            <a:ext cx="3724728" cy="2327955"/>
          </a:xfrm>
          <a:prstGeom prst="rect">
            <a:avLst/>
          </a:prstGeom>
        </p:spPr>
      </p:pic>
      <p:pic>
        <p:nvPicPr>
          <p:cNvPr id="17" name="Inhaltsplatzhalter 6">
            <a:extLst>
              <a:ext uri="{FF2B5EF4-FFF2-40B4-BE49-F238E27FC236}">
                <a16:creationId xmlns:a16="http://schemas.microsoft.com/office/drawing/2014/main" id="{C6E63FE6-D6CC-8971-3378-507454F99409}"/>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8231495" y="3237837"/>
            <a:ext cx="2874492" cy="553547"/>
          </a:xfrm>
        </p:spPr>
      </p:pic>
    </p:spTree>
    <p:extLst>
      <p:ext uri="{BB962C8B-B14F-4D97-AF65-F5344CB8AC3E}">
        <p14:creationId xmlns:p14="http://schemas.microsoft.com/office/powerpoint/2010/main" val="276102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8</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dirty="0"/>
              <a:t>Code </a:t>
            </a:r>
            <a:r>
              <a:rPr lang="de-CH" dirty="0" err="1"/>
              <a:t>Snippets</a:t>
            </a:r>
            <a:r>
              <a:rPr lang="de-CH" dirty="0"/>
              <a:t> </a:t>
            </a:r>
            <a:r>
              <a:rPr lang="de-CH" dirty="0" err="1"/>
              <a:t>of</a:t>
            </a:r>
            <a:r>
              <a:rPr lang="de-CH" dirty="0"/>
              <a:t> Nodes and </a:t>
            </a:r>
            <a:r>
              <a:rPr lang="de-CH" dirty="0" err="1"/>
              <a:t>Edges</a:t>
            </a:r>
            <a:endParaRPr lang="de-CH" dirty="0"/>
          </a:p>
        </p:txBody>
      </p:sp>
      <p:sp>
        <p:nvSpPr>
          <p:cNvPr id="8" name="Textfeld 7">
            <a:extLst>
              <a:ext uri="{FF2B5EF4-FFF2-40B4-BE49-F238E27FC236}">
                <a16:creationId xmlns:a16="http://schemas.microsoft.com/office/drawing/2014/main" id="{F38379DA-97D3-D687-6C36-429D7A100910}"/>
              </a:ext>
            </a:extLst>
          </p:cNvPr>
          <p:cNvSpPr txBox="1"/>
          <p:nvPr/>
        </p:nvSpPr>
        <p:spPr>
          <a:xfrm>
            <a:off x="1753628" y="1560498"/>
            <a:ext cx="3448279" cy="288000"/>
          </a:xfrm>
          <a:prstGeom prst="rect">
            <a:avLst/>
          </a:prstGeom>
          <a:noFill/>
        </p:spPr>
        <p:txBody>
          <a:bodyPr wrap="square" rtlCol="0">
            <a:noAutofit/>
          </a:bodyPr>
          <a:lstStyle/>
          <a:p>
            <a:pPr algn="l"/>
            <a:r>
              <a:rPr lang="en-GB" sz="1000" i="1" dirty="0"/>
              <a:t>Schema definition for spaces. Editor: PyCharm</a:t>
            </a:r>
            <a:endParaRPr lang="de-CH" sz="1000" i="1" dirty="0" err="1"/>
          </a:p>
        </p:txBody>
      </p:sp>
      <p:sp>
        <p:nvSpPr>
          <p:cNvPr id="11" name="Textfeld 10">
            <a:extLst>
              <a:ext uri="{FF2B5EF4-FFF2-40B4-BE49-F238E27FC236}">
                <a16:creationId xmlns:a16="http://schemas.microsoft.com/office/drawing/2014/main" id="{D92726C2-C571-3ED1-CCB1-E43717BDD8BA}"/>
              </a:ext>
            </a:extLst>
          </p:cNvPr>
          <p:cNvSpPr txBox="1"/>
          <p:nvPr/>
        </p:nvSpPr>
        <p:spPr>
          <a:xfrm>
            <a:off x="6234882" y="3735709"/>
            <a:ext cx="3448279" cy="288000"/>
          </a:xfrm>
          <a:prstGeom prst="rect">
            <a:avLst/>
          </a:prstGeom>
          <a:noFill/>
        </p:spPr>
        <p:txBody>
          <a:bodyPr wrap="square" rtlCol="0">
            <a:noAutofit/>
          </a:bodyPr>
          <a:lstStyle/>
          <a:p>
            <a:pPr algn="l"/>
            <a:r>
              <a:rPr lang="en-GB" sz="1000" i="1" dirty="0"/>
              <a:t>Schema definition for sensors. Editor: PyCharm</a:t>
            </a:r>
            <a:endParaRPr lang="de-CH" sz="1000" i="1" dirty="0" err="1"/>
          </a:p>
        </p:txBody>
      </p:sp>
      <p:pic>
        <p:nvPicPr>
          <p:cNvPr id="13" name="Grafik 12">
            <a:extLst>
              <a:ext uri="{FF2B5EF4-FFF2-40B4-BE49-F238E27FC236}">
                <a16:creationId xmlns:a16="http://schemas.microsoft.com/office/drawing/2014/main" id="{94E7F429-F7A5-F352-7DE0-B8B31607C987}"/>
              </a:ext>
            </a:extLst>
          </p:cNvPr>
          <p:cNvPicPr>
            <a:picLocks noChangeAspect="1"/>
          </p:cNvPicPr>
          <p:nvPr/>
        </p:nvPicPr>
        <p:blipFill>
          <a:blip r:embed="rId3"/>
          <a:stretch>
            <a:fillRect/>
          </a:stretch>
        </p:blipFill>
        <p:spPr>
          <a:xfrm>
            <a:off x="1753628" y="1848498"/>
            <a:ext cx="3134162" cy="1714739"/>
          </a:xfrm>
          <a:prstGeom prst="rect">
            <a:avLst/>
          </a:prstGeom>
        </p:spPr>
      </p:pic>
      <p:pic>
        <p:nvPicPr>
          <p:cNvPr id="15" name="Grafik 14">
            <a:extLst>
              <a:ext uri="{FF2B5EF4-FFF2-40B4-BE49-F238E27FC236}">
                <a16:creationId xmlns:a16="http://schemas.microsoft.com/office/drawing/2014/main" id="{EC4E727F-06B4-0D68-6554-D2C56564DE2F}"/>
              </a:ext>
            </a:extLst>
          </p:cNvPr>
          <p:cNvPicPr>
            <a:picLocks noChangeAspect="1"/>
          </p:cNvPicPr>
          <p:nvPr/>
        </p:nvPicPr>
        <p:blipFill>
          <a:blip r:embed="rId4"/>
          <a:stretch>
            <a:fillRect/>
          </a:stretch>
        </p:blipFill>
        <p:spPr>
          <a:xfrm>
            <a:off x="6234882" y="4023709"/>
            <a:ext cx="3048425" cy="1676634"/>
          </a:xfrm>
          <a:prstGeom prst="rect">
            <a:avLst/>
          </a:prstGeom>
        </p:spPr>
      </p:pic>
    </p:spTree>
    <p:extLst>
      <p:ext uri="{BB962C8B-B14F-4D97-AF65-F5344CB8AC3E}">
        <p14:creationId xmlns:p14="http://schemas.microsoft.com/office/powerpoint/2010/main" val="266462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73605D9-BBEC-4CC0-87AA-7F6A943BB521}"/>
              </a:ext>
            </a:extLst>
          </p:cNvPr>
          <p:cNvSpPr>
            <a:spLocks noGrp="1"/>
          </p:cNvSpPr>
          <p:nvPr>
            <p:ph type="ftr" sz="quarter" idx="11"/>
          </p:nvPr>
        </p:nvSpPr>
        <p:spPr/>
        <p:txBody>
          <a:bodyPr/>
          <a:lstStyle/>
          <a:p>
            <a:r>
              <a:rPr lang="en-US" noProof="1"/>
              <a:t>TfBDM AS22 | Prof. De Donato | A. Pawełek, C. Meier</a:t>
            </a:r>
            <a:endParaRPr lang="de-CH" noProof="1"/>
          </a:p>
        </p:txBody>
      </p:sp>
      <p:sp>
        <p:nvSpPr>
          <p:cNvPr id="4" name="Foliennummernplatzhalter 3">
            <a:extLst>
              <a:ext uri="{FF2B5EF4-FFF2-40B4-BE49-F238E27FC236}">
                <a16:creationId xmlns:a16="http://schemas.microsoft.com/office/drawing/2014/main" id="{2185D6CF-ECD3-4474-9F48-6A022D467895}"/>
              </a:ext>
            </a:extLst>
          </p:cNvPr>
          <p:cNvSpPr>
            <a:spLocks noGrp="1"/>
          </p:cNvSpPr>
          <p:nvPr>
            <p:ph type="sldNum" sz="quarter" idx="12"/>
          </p:nvPr>
        </p:nvSpPr>
        <p:spPr/>
        <p:txBody>
          <a:bodyPr/>
          <a:lstStyle/>
          <a:p>
            <a:fld id="{F6BF0A9C-270C-45D2-BB99-BFC27B5B3B5D}" type="slidenum">
              <a:rPr lang="de-CH" smtClean="0"/>
              <a:t>9</a:t>
            </a:fld>
            <a:endParaRPr lang="de-CH"/>
          </a:p>
        </p:txBody>
      </p:sp>
      <p:sp>
        <p:nvSpPr>
          <p:cNvPr id="5" name="Titel 4">
            <a:extLst>
              <a:ext uri="{FF2B5EF4-FFF2-40B4-BE49-F238E27FC236}">
                <a16:creationId xmlns:a16="http://schemas.microsoft.com/office/drawing/2014/main" id="{16DB8BE3-0539-49E2-B3D1-6638B6F3907D}"/>
              </a:ext>
            </a:extLst>
          </p:cNvPr>
          <p:cNvSpPr>
            <a:spLocks noGrp="1"/>
          </p:cNvSpPr>
          <p:nvPr>
            <p:ph type="title"/>
          </p:nvPr>
        </p:nvSpPr>
        <p:spPr/>
        <p:txBody>
          <a:bodyPr/>
          <a:lstStyle/>
          <a:p>
            <a:r>
              <a:rPr lang="de-CH" dirty="0"/>
              <a:t>Code </a:t>
            </a:r>
            <a:r>
              <a:rPr lang="de-CH" dirty="0" err="1"/>
              <a:t>Snippets</a:t>
            </a:r>
            <a:r>
              <a:rPr lang="de-CH" dirty="0"/>
              <a:t> </a:t>
            </a:r>
            <a:r>
              <a:rPr lang="de-CH" dirty="0" err="1"/>
              <a:t>of</a:t>
            </a:r>
            <a:r>
              <a:rPr lang="de-CH" dirty="0"/>
              <a:t> Routers and CRUD </a:t>
            </a:r>
            <a:r>
              <a:rPr lang="de-CH" dirty="0" err="1"/>
              <a:t>operations</a:t>
            </a:r>
            <a:endParaRPr lang="de-CH" dirty="0"/>
          </a:p>
        </p:txBody>
      </p:sp>
      <p:pic>
        <p:nvPicPr>
          <p:cNvPr id="7" name="Grafik 6">
            <a:extLst>
              <a:ext uri="{FF2B5EF4-FFF2-40B4-BE49-F238E27FC236}">
                <a16:creationId xmlns:a16="http://schemas.microsoft.com/office/drawing/2014/main" id="{99E69A41-81F8-BDBD-89D9-E84051A13A49}"/>
              </a:ext>
            </a:extLst>
          </p:cNvPr>
          <p:cNvPicPr>
            <a:picLocks noChangeAspect="1"/>
          </p:cNvPicPr>
          <p:nvPr/>
        </p:nvPicPr>
        <p:blipFill>
          <a:blip r:embed="rId3"/>
          <a:stretch>
            <a:fillRect/>
          </a:stretch>
        </p:blipFill>
        <p:spPr>
          <a:xfrm>
            <a:off x="282252" y="2139994"/>
            <a:ext cx="10640910" cy="638264"/>
          </a:xfrm>
          <a:prstGeom prst="rect">
            <a:avLst/>
          </a:prstGeom>
          <a:ln>
            <a:noFill/>
          </a:ln>
          <a:effectLst>
            <a:outerShdw blurRad="292100" dist="139700" dir="2700000" algn="tl" rotWithShape="0">
              <a:srgbClr val="333333">
                <a:alpha val="65000"/>
              </a:srgbClr>
            </a:outerShdw>
          </a:effectLst>
        </p:spPr>
      </p:pic>
      <p:pic>
        <p:nvPicPr>
          <p:cNvPr id="9" name="Grafik 8">
            <a:extLst>
              <a:ext uri="{FF2B5EF4-FFF2-40B4-BE49-F238E27FC236}">
                <a16:creationId xmlns:a16="http://schemas.microsoft.com/office/drawing/2014/main" id="{146A14C0-4FC1-7C7A-7B85-5925E952FFE4}"/>
              </a:ext>
            </a:extLst>
          </p:cNvPr>
          <p:cNvPicPr>
            <a:picLocks noChangeAspect="1"/>
          </p:cNvPicPr>
          <p:nvPr/>
        </p:nvPicPr>
        <p:blipFill>
          <a:blip r:embed="rId4"/>
          <a:stretch>
            <a:fillRect/>
          </a:stretch>
        </p:blipFill>
        <p:spPr>
          <a:xfrm>
            <a:off x="1127448" y="3308359"/>
            <a:ext cx="10729590" cy="1542767"/>
          </a:xfrm>
          <a:prstGeom prst="rect">
            <a:avLst/>
          </a:prstGeom>
          <a:ln>
            <a:noFill/>
          </a:ln>
          <a:effectLst>
            <a:outerShdw blurRad="292100" dist="139700" dir="2700000" algn="tl" rotWithShape="0">
              <a:srgbClr val="333333">
                <a:alpha val="65000"/>
              </a:srgbClr>
            </a:outerShdw>
          </a:effectLst>
        </p:spPr>
      </p:pic>
      <p:sp>
        <p:nvSpPr>
          <p:cNvPr id="10" name="Textfeld 9">
            <a:extLst>
              <a:ext uri="{FF2B5EF4-FFF2-40B4-BE49-F238E27FC236}">
                <a16:creationId xmlns:a16="http://schemas.microsoft.com/office/drawing/2014/main" id="{571B5E31-FAB7-9163-33C9-163F313DFD89}"/>
              </a:ext>
            </a:extLst>
          </p:cNvPr>
          <p:cNvSpPr txBox="1"/>
          <p:nvPr/>
        </p:nvSpPr>
        <p:spPr>
          <a:xfrm>
            <a:off x="1127448" y="3020359"/>
            <a:ext cx="3448279" cy="288000"/>
          </a:xfrm>
          <a:prstGeom prst="rect">
            <a:avLst/>
          </a:prstGeom>
          <a:noFill/>
        </p:spPr>
        <p:txBody>
          <a:bodyPr wrap="square" rtlCol="0">
            <a:noAutofit/>
          </a:bodyPr>
          <a:lstStyle/>
          <a:p>
            <a:pPr algn="l"/>
            <a:r>
              <a:rPr lang="en-GB" sz="1000" i="1" dirty="0"/>
              <a:t>Create space function. Editor: PyCharm</a:t>
            </a:r>
            <a:endParaRPr lang="de-CH" sz="1000" i="1" dirty="0" err="1"/>
          </a:p>
        </p:txBody>
      </p:sp>
      <p:sp>
        <p:nvSpPr>
          <p:cNvPr id="11" name="Textfeld 10">
            <a:extLst>
              <a:ext uri="{FF2B5EF4-FFF2-40B4-BE49-F238E27FC236}">
                <a16:creationId xmlns:a16="http://schemas.microsoft.com/office/drawing/2014/main" id="{BDC87336-D8F1-78ED-D4AA-D968265FBFB0}"/>
              </a:ext>
            </a:extLst>
          </p:cNvPr>
          <p:cNvSpPr txBox="1"/>
          <p:nvPr/>
        </p:nvSpPr>
        <p:spPr>
          <a:xfrm>
            <a:off x="282252" y="1851994"/>
            <a:ext cx="3448279" cy="288000"/>
          </a:xfrm>
          <a:prstGeom prst="rect">
            <a:avLst/>
          </a:prstGeom>
          <a:noFill/>
        </p:spPr>
        <p:txBody>
          <a:bodyPr wrap="square" rtlCol="0">
            <a:noAutofit/>
          </a:bodyPr>
          <a:lstStyle/>
          <a:p>
            <a:pPr algn="l"/>
            <a:r>
              <a:rPr lang="en-GB" sz="1000" i="1" dirty="0"/>
              <a:t>Router for post space. Editor: PyCharm</a:t>
            </a:r>
            <a:endParaRPr lang="de-CH" sz="1000" i="1" dirty="0" err="1"/>
          </a:p>
        </p:txBody>
      </p:sp>
    </p:spTree>
    <p:extLst>
      <p:ext uri="{BB962C8B-B14F-4D97-AF65-F5344CB8AC3E}">
        <p14:creationId xmlns:p14="http://schemas.microsoft.com/office/powerpoint/2010/main" val="143362400"/>
      </p:ext>
    </p:extLst>
  </p:cSld>
  <p:clrMapOvr>
    <a:masterClrMapping/>
  </p:clrMapOvr>
</p:sld>
</file>

<file path=ppt/theme/theme1.xml><?xml version="1.0" encoding="utf-8"?>
<a:theme xmlns:a="http://schemas.openxmlformats.org/drawingml/2006/main" name="Electrosuisse 16-9 v1-01">
  <a:themeElements>
    <a:clrScheme name="Electrosuisse-PPT-Colors v1-01">
      <a:dk1>
        <a:srgbClr val="444040"/>
      </a:dk1>
      <a:lt1>
        <a:sysClr val="window" lastClr="FFFFFF"/>
      </a:lt1>
      <a:dk2>
        <a:sysClr val="windowText" lastClr="000000"/>
      </a:dk2>
      <a:lt2>
        <a:srgbClr val="FFFFFF"/>
      </a:lt2>
      <a:accent1>
        <a:srgbClr val="98BB39"/>
      </a:accent1>
      <a:accent2>
        <a:srgbClr val="6A6764"/>
      </a:accent2>
      <a:accent3>
        <a:srgbClr val="008DC3"/>
      </a:accent3>
      <a:accent4>
        <a:srgbClr val="FF5D58"/>
      </a:accent4>
      <a:accent5>
        <a:srgbClr val="BA8E30"/>
      </a:accent5>
      <a:accent6>
        <a:srgbClr val="FDC533"/>
      </a:accent6>
      <a:hlink>
        <a:srgbClr val="444040"/>
      </a:hlink>
      <a:folHlink>
        <a:srgbClr val="444040"/>
      </a:folHlink>
    </a:clrScheme>
    <a:fontScheme name="Arial-Arial">
      <a:maj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lanco-Effect">
      <a:fillStyleLst>
        <a:solidFill>
          <a:schemeClr val="phClr"/>
        </a:solidFill>
        <a:solidFill>
          <a:schemeClr val="phClr"/>
        </a:solidFill>
        <a:solidFill>
          <a:schemeClr val="phClr"/>
        </a:solidFill>
      </a:fillStyleLst>
      <a:lnStyleLst>
        <a:ln w="6350" cap="flat" cmpd="sng" algn="ctr">
          <a:solidFill>
            <a:schemeClr val="phClr">
              <a:satMod val="100000"/>
            </a:schemeClr>
          </a:solidFill>
          <a:prstDash val="solid"/>
        </a:ln>
        <a:ln w="0" cap="flat" cmpd="sng" algn="ctr">
          <a:solidFill>
            <a:schemeClr val="phClr">
              <a:satMod val="100000"/>
            </a:schemeClr>
          </a:solidFill>
          <a:prstDash val="solid"/>
        </a:ln>
        <a:ln w="19050" cap="flat" cmpd="sng" algn="ctr">
          <a:solidFill>
            <a:schemeClr val="phClr">
              <a:satMod val="100000"/>
            </a:scheme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0">
          <a:schemeClr val="accent1"/>
        </a:lnRef>
        <a:fillRef idx="3">
          <a:schemeClr val="accent1"/>
        </a:fillRef>
        <a:effectRef idx="3">
          <a:schemeClr val="accent1"/>
        </a:effectRef>
        <a:fontRef idx="minor">
          <a:schemeClr val="lt1"/>
        </a:fontRef>
      </a:style>
    </a:spDef>
    <a:txDef>
      <a:spPr>
        <a:noFill/>
      </a:spPr>
      <a:bodyPr wrap="square" rtlCol="0">
        <a:noAutofit/>
      </a:bodyPr>
      <a:lstStyle>
        <a:defPPr algn="l">
          <a:defRPr dirty="0" err="1"/>
        </a:defPPr>
      </a:lstStyle>
    </a:txDef>
  </a:objectDefaults>
  <a:extraClrSchemeLst>
    <a:extraClrScheme>
      <a:clrScheme name="Electrosuisse-PPT-Colors v1-01">
        <a:dk1>
          <a:srgbClr val="444040"/>
        </a:dk1>
        <a:lt1>
          <a:sysClr val="window" lastClr="FFFFFF"/>
        </a:lt1>
        <a:dk2>
          <a:sysClr val="windowText" lastClr="000000"/>
        </a:dk2>
        <a:lt2>
          <a:srgbClr val="FFFFFF"/>
        </a:lt2>
        <a:accent1>
          <a:srgbClr val="98BB39"/>
        </a:accent1>
        <a:accent2>
          <a:srgbClr val="6A6764"/>
        </a:accent2>
        <a:accent3>
          <a:srgbClr val="008DC3"/>
        </a:accent3>
        <a:accent4>
          <a:srgbClr val="FF5D58"/>
        </a:accent4>
        <a:accent5>
          <a:srgbClr val="BA8E30"/>
        </a:accent5>
        <a:accent6>
          <a:srgbClr val="FDC533"/>
        </a:accent6>
        <a:hlink>
          <a:srgbClr val="444040"/>
        </a:hlink>
        <a:folHlink>
          <a:srgbClr val="444040"/>
        </a:folHlink>
      </a:clrScheme>
      <a:clrMap bg1="lt1" tx1="dk1" bg2="lt2" tx2="dk2" accent1="accent1" accent2="accent2" accent3="accent3" accent4="accent4" accent5="accent5" accent6="accent6" hlink="hlink" folHlink="folHlink"/>
    </a:extraClrScheme>
  </a:extraClrSchemeLst>
  <a:custClrLst>
    <a:custClr name="Electrosuisse Grün">
      <a:srgbClr val="98BB39"/>
    </a:custClr>
    <a:custClr name="Electrosuisse Grau">
      <a:srgbClr val="6A676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Electrosuisse Grün 50%">
      <a:srgbClr val="CBDD9C"/>
    </a:custClr>
    <a:custClr name="Electrosuisse Grün 30%">
      <a:srgbClr val="E0EAC3"/>
    </a:custClr>
    <a:custClr name="Schwarz 100%">
      <a:srgbClr val="000000"/>
    </a:custClr>
    <a:custClr name="Schwarz 80%">
      <a:srgbClr val="333333"/>
    </a:custClr>
    <a:custClr name="Schwarz 60%">
      <a:srgbClr val="666666"/>
    </a:custClr>
    <a:custClr name="Schwarz 55%">
      <a:srgbClr val="737373"/>
    </a:custClr>
    <a:custClr name="Schwarz 40%">
      <a:srgbClr val="999999"/>
    </a:custClr>
    <a:custClr name="Schwarz 25%">
      <a:srgbClr val="BFBFBF"/>
    </a:custClr>
    <a:custClr>
      <a:srgbClr val="FFFFFF"/>
    </a:custClr>
    <a:custClr>
      <a:srgbClr val="FFFFFF"/>
    </a:custClr>
    <a:custClr name="Electrosuisse Khaki">
      <a:srgbClr val="63684F"/>
    </a:custClr>
    <a:custClr name="Electrosuisse Blau">
      <a:srgbClr val="008DC3"/>
    </a:custClr>
    <a:custClr name="Electrosuisse Rot">
      <a:srgbClr val="FF5D58"/>
    </a:custClr>
    <a:custClr name="Electrosuisse Ocker">
      <a:srgbClr val="BA2A30"/>
    </a:custClr>
    <a:custClr name="Electrosuisse Gelb">
      <a:srgbClr val="FDC533"/>
    </a:custClr>
    <a:custClr name="Electrosuisse Violett">
      <a:srgbClr val="7859B1"/>
    </a:custClr>
    <a:custClr>
      <a:srgbClr val="FFFFFF"/>
    </a:custClr>
    <a:custClr>
      <a:srgbClr val="FFFFFF"/>
    </a:custClr>
    <a:custClr>
      <a:srgbClr val="FFFFFF"/>
    </a:custClr>
    <a:custClr>
      <a:srgbClr val="FFFFFF"/>
    </a:custClr>
    <a:custClr name="Call to Action / Orange">
      <a:srgbClr val="F98C2D"/>
    </a:custClr>
    <a:custClr name="Call to Action / Rot">
      <a:srgbClr val="E5323D"/>
    </a:custClr>
    <a:custClr name="Call to Action / Gelb">
      <a:srgbClr val="FFEC00"/>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Text Color">
      <a:srgbClr val="444040"/>
    </a:custClr>
  </a:custClrLst>
  <a:extLst>
    <a:ext uri="{05A4C25C-085E-4340-85A3-A5531E510DB2}">
      <thm15:themeFamily xmlns:thm15="http://schemas.microsoft.com/office/thememl/2012/main" name="ElectroSuisse-Template-DE-v1-03.pptx" id="{39FA290F-0721-4BBB-9D64-0F39EEB45C25}" vid="{C25B62C7-213A-409C-AF88-6F7436B4CA1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1C46C4677BA34B8CC222CAD55BA785" ma:contentTypeVersion="8" ma:contentTypeDescription="Create a new document." ma:contentTypeScope="" ma:versionID="6d7295b16accf1c5bcdb1bdeedd966ca">
  <xsd:schema xmlns:xsd="http://www.w3.org/2001/XMLSchema" xmlns:xs="http://www.w3.org/2001/XMLSchema" xmlns:p="http://schemas.microsoft.com/office/2006/metadata/properties" xmlns:ns2="f76e4be3-a2b9-48f1-983d-2d64e90868e5" xmlns:ns3="5fe2fdba-2b93-498e-b4e9-9b0eeb8ab93e" targetNamespace="http://schemas.microsoft.com/office/2006/metadata/properties" ma:root="true" ma:fieldsID="74763d71db2c83f7f4d1ddaa8d236717" ns2:_="" ns3:_="">
    <xsd:import namespace="f76e4be3-a2b9-48f1-983d-2d64e90868e5"/>
    <xsd:import namespace="5fe2fdba-2b93-498e-b4e9-9b0eeb8ab93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e4be3-a2b9-48f1-983d-2d64e9086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5cb6274-bc37-46e7-a2ef-082fd4a53ba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e2fdba-2b93-498e-b4e9-9b0eeb8ab93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cf5ecd4-5cb5-4b37-8742-386bc338d32d}" ma:internalName="TaxCatchAll" ma:showField="CatchAllData" ma:web="5fe2fdba-2b93-498e-b4e9-9b0eeb8ab93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76e4be3-a2b9-48f1-983d-2d64e90868e5">
      <Terms xmlns="http://schemas.microsoft.com/office/infopath/2007/PartnerControls"/>
    </lcf76f155ced4ddcb4097134ff3c332f>
    <TaxCatchAll xmlns="5fe2fdba-2b93-498e-b4e9-9b0eeb8ab93e" xsi:nil="true"/>
  </documentManagement>
</p:properties>
</file>

<file path=customXml/itemProps1.xml><?xml version="1.0" encoding="utf-8"?>
<ds:datastoreItem xmlns:ds="http://schemas.openxmlformats.org/officeDocument/2006/customXml" ds:itemID="{E06C05C6-7E1B-47C9-9639-35ED0748BC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e4be3-a2b9-48f1-983d-2d64e90868e5"/>
    <ds:schemaRef ds:uri="5fe2fdba-2b93-498e-b4e9-9b0eeb8ab9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84F2C2-95C7-46EE-9F9E-9DD2181EE9AF}">
  <ds:schemaRefs>
    <ds:schemaRef ds:uri="http://schemas.microsoft.com/sharepoint/v3/contenttype/forms"/>
  </ds:schemaRefs>
</ds:datastoreItem>
</file>

<file path=customXml/itemProps3.xml><?xml version="1.0" encoding="utf-8"?>
<ds:datastoreItem xmlns:ds="http://schemas.openxmlformats.org/officeDocument/2006/customXml" ds:itemID="{65D496B5-A26B-4A57-9CD0-0E9FBA63F628}">
  <ds:schemaRefs>
    <ds:schemaRef ds:uri="5fe2fdba-2b93-498e-b4e9-9b0eeb8ab93e"/>
    <ds:schemaRef ds:uri="f76e4be3-a2b9-48f1-983d-2d64e90868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Breitbild</PresentationFormat>
  <Paragraphs>113</Paragraphs>
  <Slides>11</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Arial</vt:lpstr>
      <vt:lpstr>Calibri</vt:lpstr>
      <vt:lpstr>Söhne</vt:lpstr>
      <vt:lpstr>Electrosuisse 16-9 v1-01</vt:lpstr>
      <vt:lpstr>TerminusDB: Graph database with collaboration and version control</vt:lpstr>
      <vt:lpstr>Content </vt:lpstr>
      <vt:lpstr>Introduction </vt:lpstr>
      <vt:lpstr>Properties</vt:lpstr>
      <vt:lpstr>Project Setup - Data</vt:lpstr>
      <vt:lpstr>Project Setup - Diagram</vt:lpstr>
      <vt:lpstr>Project Setup - Technologies</vt:lpstr>
      <vt:lpstr>Code Snippets of Nodes and Edges</vt:lpstr>
      <vt:lpstr>Code Snippets of Routers and CRUD operations</vt:lpstr>
      <vt:lpstr>Conclusion and future work</vt:lpstr>
      <vt:lpstr>Thank you for your attention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E-Business Group A1-01</dc:title>
  <dc:creator>Cédric Meier</dc:creator>
  <cp:lastModifiedBy>MEIER CEDRIC</cp:lastModifiedBy>
  <cp:revision>2</cp:revision>
  <dcterms:created xsi:type="dcterms:W3CDTF">2021-02-24T13:10:52Z</dcterms:created>
  <dcterms:modified xsi:type="dcterms:W3CDTF">2023-02-28T07:42:01Z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0x010100A91C46C4677BA34B8CC222CAD55BA785</vt:lpwstr>
  </property>
  <property fmtid="{D5CDD505-2E9C-101B-9397-08002B2CF9AE}" pid="3" name="MediaServiceImageTags">
    <vt:lpwstr/>
  </property>
</Properties>
</file>