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f76b83b6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9f76b83b61_2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76b83b6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f76b83b61_2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901c8d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901c8d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76b83b6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f76b83b6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47387" y="3829380"/>
            <a:ext cx="2098521" cy="1477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5200">
                <a:latin typeface="Arial"/>
                <a:ea typeface="Arial"/>
                <a:cs typeface="Arial"/>
                <a:sym typeface="Arial"/>
              </a:rPr>
              <a:t>FPROG Project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Florian Kretz, Adam Pikusa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658" y="0"/>
            <a:ext cx="5113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de"/>
              <a:t>Zum Projekt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IDE: Visual Studio Code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Language: Python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179" y="3310975"/>
            <a:ext cx="3790249" cy="252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575" y="2130888"/>
            <a:ext cx="1740174" cy="17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9600"/>
              <a:t>Demo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08875" y="147676"/>
            <a:ext cx="8306400" cy="1120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reduce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24" y="187112"/>
            <a:ext cx="6745498" cy="47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4966400" y="300125"/>
            <a:ext cx="103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“Map”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485100" y="300125"/>
            <a:ext cx="13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“Shuffle”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627250" y="936400"/>
            <a:ext cx="13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“Reduce”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