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lide2" descr="slide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9583" y="0"/>
            <a:ext cx="103283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lide2" descr="slide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9639" y="0"/>
            <a:ext cx="151272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lide2" descr="slide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6942" y="0"/>
            <a:ext cx="1458115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lide2" descr="slide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8601" y="0"/>
            <a:ext cx="3894797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lide2" descr="slide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0824" y="0"/>
            <a:ext cx="235035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lide2" descr="slide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7350" y="0"/>
            <a:ext cx="17573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lide2" descr="slide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7978" y="0"/>
            <a:ext cx="2036043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lide2" descr="slide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7834" y="0"/>
            <a:ext cx="215633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