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0" d="100"/>
          <a:sy n="60" d="100"/>
        </p:scale>
        <p:origin x="72"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BBD19-0A9C-42BF-89E1-CCA42FD15107}"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B447-57FD-42F4-9E79-8B0AA9FECBA8}" type="slidenum">
              <a:rPr lang="en-US" smtClean="0"/>
              <a:t>‹#›</a:t>
            </a:fld>
            <a:endParaRPr lang="en-US"/>
          </a:p>
        </p:txBody>
      </p:sp>
    </p:spTree>
    <p:extLst>
      <p:ext uri="{BB962C8B-B14F-4D97-AF65-F5344CB8AC3E}">
        <p14:creationId xmlns:p14="http://schemas.microsoft.com/office/powerpoint/2010/main" val="121870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&lt;pause 5 seconds&gt; The Coast Live! App</a:t>
            </a:r>
            <a:r>
              <a:rPr lang="en-US" baseline="0" dirty="0" smtClean="0"/>
              <a:t> for Android brings comprehensive data about live gigs on and around the Coast to your smartphone.  Aggregating event details from several different sources, Coast Live! Provides an intuitive and powerful way to view and keep track of what’s going on when, and where.  The journey to this point wasn’t an entirely smooth one, however.</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a:t>
            </a:fld>
            <a:endParaRPr lang="en-US"/>
          </a:p>
        </p:txBody>
      </p:sp>
    </p:spTree>
    <p:extLst>
      <p:ext uri="{BB962C8B-B14F-4D97-AF65-F5344CB8AC3E}">
        <p14:creationId xmlns:p14="http://schemas.microsoft.com/office/powerpoint/2010/main" val="275438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Coast Live! Offers a number of potential avenues for business development.  These might include</a:t>
            </a:r>
            <a:r>
              <a:rPr lang="en-US" baseline="0" dirty="0" smtClean="0"/>
              <a:t> </a:t>
            </a:r>
            <a:r>
              <a:rPr lang="en-US" baseline="0" dirty="0" err="1" smtClean="0"/>
              <a:t>geofenced</a:t>
            </a:r>
            <a:r>
              <a:rPr lang="en-US" baseline="0" dirty="0" smtClean="0"/>
              <a:t> promotions at live music venues, the ability to purchase music, band merchandise, and event tickets directly within the app, push notification access and premium venue listings for businesses that want to claim their venue profile, or even simple display ads.  The potential is huge!</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10</a:t>
            </a:fld>
            <a:endParaRPr lang="en-US"/>
          </a:p>
        </p:txBody>
      </p:sp>
    </p:spTree>
    <p:extLst>
      <p:ext uri="{BB962C8B-B14F-4D97-AF65-F5344CB8AC3E}">
        <p14:creationId xmlns:p14="http://schemas.microsoft.com/office/powerpoint/2010/main" val="2816554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not only that, Coast</a:t>
            </a:r>
            <a:r>
              <a:rPr lang="en-US" baseline="0" dirty="0" smtClean="0"/>
              <a:t> Live! Is already receiving positive reviews from real people.  The only non-</a:t>
            </a:r>
            <a:r>
              <a:rPr lang="en-US" baseline="0" dirty="0" err="1" smtClean="0"/>
              <a:t>Hackfest</a:t>
            </a:r>
            <a:r>
              <a:rPr lang="en-US" baseline="0" dirty="0" smtClean="0"/>
              <a:t>-related person to see the app so far thought that it was an awesome idea, and that it would save venues heaps of time and effort in terms of managing and promoting their events.</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11</a:t>
            </a:fld>
            <a:endParaRPr lang="en-US"/>
          </a:p>
        </p:txBody>
      </p:sp>
    </p:spTree>
    <p:extLst>
      <p:ext uri="{BB962C8B-B14F-4D97-AF65-F5344CB8AC3E}">
        <p14:creationId xmlns:p14="http://schemas.microsoft.com/office/powerpoint/2010/main" val="203572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Coast Live! Is</a:t>
            </a:r>
            <a:r>
              <a:rPr lang="en-US" baseline="0" dirty="0" smtClean="0"/>
              <a:t> a real, working app that uses live data from production datasets and </a:t>
            </a:r>
            <a:r>
              <a:rPr lang="en-US" baseline="0" dirty="0" err="1" smtClean="0"/>
              <a:t>webservices</a:t>
            </a:r>
            <a:r>
              <a:rPr lang="en-US" baseline="0" dirty="0" smtClean="0"/>
              <a:t>.  You can install it on your Android smartphone today!</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12</a:t>
            </a:fld>
            <a:endParaRPr lang="en-US"/>
          </a:p>
        </p:txBody>
      </p:sp>
    </p:spTree>
    <p:extLst>
      <p:ext uri="{BB962C8B-B14F-4D97-AF65-F5344CB8AC3E}">
        <p14:creationId xmlns:p14="http://schemas.microsoft.com/office/powerpoint/2010/main" val="331097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problem to solve is finding any actual data about live events on</a:t>
            </a:r>
            <a:r>
              <a:rPr lang="en-US" baseline="0" dirty="0" smtClean="0"/>
              <a:t> and around the Coast.  There’s some out there, but it’s spread across a number of different sources, such as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2</a:t>
            </a:fld>
            <a:endParaRPr lang="en-US"/>
          </a:p>
        </p:txBody>
      </p:sp>
    </p:spTree>
    <p:extLst>
      <p:ext uri="{BB962C8B-B14F-4D97-AF65-F5344CB8AC3E}">
        <p14:creationId xmlns:p14="http://schemas.microsoft.com/office/powerpoint/2010/main" val="260495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Eventfinda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3</a:t>
            </a:fld>
            <a:endParaRPr lang="en-US"/>
          </a:p>
        </p:txBody>
      </p:sp>
    </p:spTree>
    <p:extLst>
      <p:ext uri="{BB962C8B-B14F-4D97-AF65-F5344CB8AC3E}">
        <p14:creationId xmlns:p14="http://schemas.microsoft.com/office/powerpoint/2010/main" val="111787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Muso’s Garage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4</a:t>
            </a:fld>
            <a:endParaRPr lang="en-US"/>
          </a:p>
        </p:txBody>
      </p:sp>
    </p:spTree>
    <p:extLst>
      <p:ext uri="{BB962C8B-B14F-4D97-AF65-F5344CB8AC3E}">
        <p14:creationId xmlns:p14="http://schemas.microsoft.com/office/powerpoint/2010/main" val="279628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Venue websites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5</a:t>
            </a:fld>
            <a:endParaRPr lang="en-US"/>
          </a:p>
        </p:txBody>
      </p:sp>
    </p:spTree>
    <p:extLst>
      <p:ext uri="{BB962C8B-B14F-4D97-AF65-F5344CB8AC3E}">
        <p14:creationId xmlns:p14="http://schemas.microsoft.com/office/powerpoint/2010/main" val="257828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as of approximately 10am on</a:t>
            </a:r>
            <a:r>
              <a:rPr lang="en-US" baseline="0" dirty="0" smtClean="0"/>
              <a:t> </a:t>
            </a:r>
            <a:r>
              <a:rPr lang="en-US" baseline="0" dirty="0" err="1" smtClean="0"/>
              <a:t>Hackfest</a:t>
            </a:r>
            <a:r>
              <a:rPr lang="en-US" baseline="0" dirty="0" smtClean="0"/>
              <a:t> submission day</a:t>
            </a:r>
            <a:r>
              <a:rPr lang="en-US" dirty="0" smtClean="0"/>
              <a:t>, the Sunshine Coast Council.  Unfortunately nobody seems to agree on what an event should look like, as data.  And many</a:t>
            </a:r>
            <a:r>
              <a:rPr lang="en-US" baseline="0" dirty="0" smtClean="0"/>
              <a:t> events may appear in more than one dataset, and some datasets have tiny disagreements about where venues actually are; so it tends to get pretty messy, pretty quick.</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6</a:t>
            </a:fld>
            <a:endParaRPr lang="en-US"/>
          </a:p>
        </p:txBody>
      </p:sp>
    </p:spTree>
    <p:extLst>
      <p:ext uri="{BB962C8B-B14F-4D97-AF65-F5344CB8AC3E}">
        <p14:creationId xmlns:p14="http://schemas.microsoft.com/office/powerpoint/2010/main" val="30941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 to this fragmentation can be found through</a:t>
            </a:r>
            <a:r>
              <a:rPr lang="en-US" baseline="0" dirty="0" smtClean="0"/>
              <a:t> the </a:t>
            </a:r>
            <a:r>
              <a:rPr lang="en-US" baseline="0" dirty="0" err="1" smtClean="0"/>
              <a:t>Hackfest</a:t>
            </a:r>
            <a:r>
              <a:rPr lang="en-US" baseline="0" dirty="0" smtClean="0"/>
              <a:t> Data Gateway.  Created as part of </a:t>
            </a:r>
            <a:r>
              <a:rPr lang="en-US" baseline="0" dirty="0" err="1" smtClean="0"/>
              <a:t>Hackfest</a:t>
            </a:r>
            <a:r>
              <a:rPr lang="en-US" baseline="0" dirty="0" smtClean="0"/>
              <a:t> 2015, the data gateway can speak with each </a:t>
            </a:r>
            <a:r>
              <a:rPr lang="en-US" baseline="0" dirty="0" err="1" smtClean="0"/>
              <a:t>datasource</a:t>
            </a:r>
            <a:r>
              <a:rPr lang="en-US" baseline="0" dirty="0" smtClean="0"/>
              <a:t>, collect all the data, collate and curate it intelligently, normalize the data format and structure, and produce a single unified dataset that contains all the information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7</a:t>
            </a:fld>
            <a:endParaRPr lang="en-US"/>
          </a:p>
        </p:txBody>
      </p:sp>
    </p:spTree>
    <p:extLst>
      <p:ext uri="{BB962C8B-B14F-4D97-AF65-F5344CB8AC3E}">
        <p14:creationId xmlns:p14="http://schemas.microsoft.com/office/powerpoint/2010/main" val="422535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and that’s ready to be passed on to downstream consumers.  Downstream consumers such as </a:t>
            </a:r>
            <a:r>
              <a:rPr lang="en-US" baseline="0" dirty="0" err="1" smtClean="0"/>
              <a:t>CoastLive</a:t>
            </a:r>
            <a:r>
              <a:rPr lang="en-US" baseline="0" dirty="0" smtClean="0"/>
              <a:t>!.  Which brings us to the </a:t>
            </a:r>
            <a:r>
              <a:rPr lang="en-US" baseline="0" dirty="0" err="1" smtClean="0"/>
              <a:t>CoastLive</a:t>
            </a:r>
            <a:r>
              <a:rPr lang="en-US" baseline="0" dirty="0" smtClean="0"/>
              <a:t>! App itself.</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8</a:t>
            </a:fld>
            <a:endParaRPr lang="en-US"/>
          </a:p>
        </p:txBody>
      </p:sp>
    </p:spTree>
    <p:extLst>
      <p:ext uri="{BB962C8B-B14F-4D97-AF65-F5344CB8AC3E}">
        <p14:creationId xmlns:p14="http://schemas.microsoft.com/office/powerpoint/2010/main" val="139100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&lt;Open app&gt; Receiving</a:t>
            </a:r>
            <a:r>
              <a:rPr lang="en-US" baseline="0" dirty="0" smtClean="0"/>
              <a:t> event details from the data gateway, the Coast Live! App provides a comprehensive list of live music events on the Coast.  &lt;tap menu button, go into each section as announced&gt; Users can browse events by artist, date, genre, and venue.  Specific venues are artists can be marked as favorites &lt;add favorites in app, demo favorites view&gt;, allowing users to follow just those events and to automatically receive local notifications whenever a new event is published for a favorite artist or venue.  Users can also customize in-app content by choosing their preferred genres of music &lt;go to genre filter, select Funk, return to artists, and go back and clear filter&gt;.  These settings apply application-wide, and only events that match the user’s nominated genres will be displayed.  Also available is the ability to view and select events on a map &lt;go to map view, demo slider&gt;.  The slider below the map moves the search date forwards and backwards through time.  Only events happening on the selected date are displayed on the map.  &lt;tap map markers&gt; Tapping on a marker will display the details for the associated event, and also allow the user to get driving directions to the venue if they want.  Or, the user can tap the ‘Additional Data’ button to overlay additional Council datasets on the event map. &lt;add </a:t>
            </a:r>
            <a:r>
              <a:rPr lang="en-US" baseline="0" dirty="0" err="1" smtClean="0"/>
              <a:t>wifi</a:t>
            </a:r>
            <a:r>
              <a:rPr lang="en-US" baseline="0" dirty="0" smtClean="0"/>
              <a:t> AP’s to the map&gt; Or if the user taps on the info window for an event &lt;tap </a:t>
            </a:r>
            <a:r>
              <a:rPr lang="en-US" baseline="0" dirty="0" err="1" smtClean="0"/>
              <a:t>solbar</a:t>
            </a:r>
            <a:r>
              <a:rPr lang="en-US" baseline="0" dirty="0" smtClean="0"/>
              <a:t>, choose event, go in&gt;, they will be taken to the details screen for that event.  The same thing happens if the user taps an event in any other section of the app.  The event details screen will display venue details, event date and time, offer driving directions, links to tickets, and other event information if available.  The user can also tap to view the event in its original dataset, and lookup the artist on </a:t>
            </a:r>
            <a:r>
              <a:rPr lang="en-US" baseline="0" dirty="0" err="1" smtClean="0"/>
              <a:t>Youtube</a:t>
            </a:r>
            <a:r>
              <a:rPr lang="en-US" baseline="0" dirty="0" smtClean="0"/>
              <a:t> and triple-j unearthed.</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9</a:t>
            </a:fld>
            <a:endParaRPr lang="en-US"/>
          </a:p>
        </p:txBody>
      </p:sp>
    </p:spTree>
    <p:extLst>
      <p:ext uri="{BB962C8B-B14F-4D97-AF65-F5344CB8AC3E}">
        <p14:creationId xmlns:p14="http://schemas.microsoft.com/office/powerpoint/2010/main" val="323421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11/20/2016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dirty="0" smtClean="0"/>
              <a:t>Coast Live!</a:t>
            </a:r>
            <a:endParaRPr lang="en-US"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Music, Made Smart</a:t>
            </a:r>
            <a:endParaRPr lang="en-US" dirty="0">
              <a:solidFill>
                <a:srgbClr val="92D050"/>
              </a:solidFill>
            </a:endParaRPr>
          </a:p>
        </p:txBody>
      </p:sp>
      <p:pic>
        <p:nvPicPr>
          <p:cNvPr id="1026" name="Picture 2" descr="http://terra.suncoastpc.com.au:8181/data-gateway/images/coastlive_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062680"/>
            <a:ext cx="2636183" cy="4654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00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Business Potential</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There’s actually lots!</a:t>
            </a:r>
            <a:endParaRPr lang="en-US" dirty="0">
              <a:solidFill>
                <a:srgbClr val="92D050"/>
              </a:solidFill>
            </a:endParaRPr>
          </a:p>
        </p:txBody>
      </p:sp>
      <p:pic>
        <p:nvPicPr>
          <p:cNvPr id="4" name="Picture 3"/>
          <p:cNvPicPr>
            <a:picLocks noChangeAspect="1"/>
          </p:cNvPicPr>
          <p:nvPr/>
        </p:nvPicPr>
        <p:blipFill>
          <a:blip r:embed="rId3"/>
          <a:stretch>
            <a:fillRect/>
          </a:stretch>
        </p:blipFill>
        <p:spPr>
          <a:xfrm>
            <a:off x="684212" y="1062681"/>
            <a:ext cx="5115697" cy="4617861"/>
          </a:xfrm>
          <a:prstGeom prst="rect">
            <a:avLst/>
          </a:prstGeom>
        </p:spPr>
      </p:pic>
    </p:spTree>
    <p:extLst>
      <p:ext uri="{BB962C8B-B14F-4D97-AF65-F5344CB8AC3E}">
        <p14:creationId xmlns:p14="http://schemas.microsoft.com/office/powerpoint/2010/main" val="95574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fontScale="90000"/>
          </a:bodyPr>
          <a:lstStyle/>
          <a:p>
            <a:r>
              <a:rPr lang="en-US" cap="none" dirty="0" smtClean="0"/>
              <a:t>Rave Reviews (1 for 1 so far)</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1 for 1 is a 100% approval rating!</a:t>
            </a:r>
            <a:endParaRPr lang="en-US" dirty="0">
              <a:solidFill>
                <a:srgbClr val="92D050"/>
              </a:solidFill>
            </a:endParaRPr>
          </a:p>
        </p:txBody>
      </p:sp>
      <p:sp>
        <p:nvSpPr>
          <p:cNvPr id="4" name="TextBox 3"/>
          <p:cNvSpPr txBox="1"/>
          <p:nvPr/>
        </p:nvSpPr>
        <p:spPr>
          <a:xfrm>
            <a:off x="684212" y="1672046"/>
            <a:ext cx="8616461" cy="1938992"/>
          </a:xfrm>
          <a:prstGeom prst="rect">
            <a:avLst/>
          </a:prstGeom>
          <a:noFill/>
        </p:spPr>
        <p:txBody>
          <a:bodyPr wrap="none" rtlCol="0">
            <a:spAutoFit/>
          </a:bodyPr>
          <a:lstStyle/>
          <a:p>
            <a:r>
              <a:rPr lang="en-US" sz="4000" dirty="0" smtClean="0">
                <a:solidFill>
                  <a:srgbClr val="FFC000"/>
                </a:solidFill>
              </a:rPr>
              <a:t>“An awesome idea!  This will save </a:t>
            </a:r>
          </a:p>
          <a:p>
            <a:r>
              <a:rPr lang="en-US" sz="4000" dirty="0" smtClean="0">
                <a:solidFill>
                  <a:srgbClr val="FFC000"/>
                </a:solidFill>
              </a:rPr>
              <a:t>[venue admins] tons of time!”</a:t>
            </a:r>
          </a:p>
          <a:p>
            <a:r>
              <a:rPr lang="en-US" sz="4000" dirty="0">
                <a:solidFill>
                  <a:srgbClr val="FFC000"/>
                </a:solidFill>
              </a:rPr>
              <a:t> </a:t>
            </a:r>
            <a:r>
              <a:rPr lang="en-US" sz="4000" dirty="0" smtClean="0">
                <a:solidFill>
                  <a:srgbClr val="FFC000"/>
                </a:solidFill>
              </a:rPr>
              <a:t> - Anonymous @ </a:t>
            </a:r>
            <a:r>
              <a:rPr lang="en-US" sz="4000" dirty="0" err="1" smtClean="0">
                <a:solidFill>
                  <a:srgbClr val="FFC000"/>
                </a:solidFill>
              </a:rPr>
              <a:t>Solbar</a:t>
            </a:r>
            <a:endParaRPr lang="en-US" sz="4000" dirty="0">
              <a:solidFill>
                <a:srgbClr val="FFC000"/>
              </a:solidFill>
            </a:endParaRPr>
          </a:p>
        </p:txBody>
      </p:sp>
    </p:spTree>
    <p:extLst>
      <p:ext uri="{BB962C8B-B14F-4D97-AF65-F5344CB8AC3E}">
        <p14:creationId xmlns:p14="http://schemas.microsoft.com/office/powerpoint/2010/main" val="3983952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Install Today</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No smoke and mirrors!</a:t>
            </a:r>
            <a:endParaRPr lang="en-US" dirty="0">
              <a:solidFill>
                <a:srgbClr val="92D050"/>
              </a:solidFill>
            </a:endParaRPr>
          </a:p>
        </p:txBody>
      </p:sp>
      <p:pic>
        <p:nvPicPr>
          <p:cNvPr id="7170" name="Picture 2" descr="http://terra.suncoastpc.com.au:8181/data-gateway/images/coastlive_q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715" y="1757884"/>
            <a:ext cx="1980611" cy="1980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4212" y="1296219"/>
            <a:ext cx="6800805" cy="461665"/>
          </a:xfrm>
          <a:prstGeom prst="rect">
            <a:avLst/>
          </a:prstGeom>
          <a:noFill/>
        </p:spPr>
        <p:txBody>
          <a:bodyPr wrap="square" rtlCol="0">
            <a:spAutoFit/>
          </a:bodyPr>
          <a:lstStyle/>
          <a:p>
            <a:r>
              <a:rPr lang="en-US" sz="2400" dirty="0" smtClean="0"/>
              <a:t>Scan QR Code from your Android device</a:t>
            </a:r>
            <a:endParaRPr lang="en-US" sz="2400" dirty="0"/>
          </a:p>
        </p:txBody>
      </p:sp>
      <p:sp>
        <p:nvSpPr>
          <p:cNvPr id="5" name="TextBox 4"/>
          <p:cNvSpPr txBox="1"/>
          <p:nvPr/>
        </p:nvSpPr>
        <p:spPr>
          <a:xfrm>
            <a:off x="684212" y="4929052"/>
            <a:ext cx="8133807" cy="615553"/>
          </a:xfrm>
          <a:prstGeom prst="rect">
            <a:avLst/>
          </a:prstGeom>
          <a:noFill/>
        </p:spPr>
        <p:txBody>
          <a:bodyPr wrap="square" rtlCol="0">
            <a:spAutoFit/>
          </a:bodyPr>
          <a:lstStyle/>
          <a:p>
            <a:r>
              <a:rPr lang="en-US" dirty="0" smtClean="0"/>
              <a:t>Or download directly from:</a:t>
            </a:r>
          </a:p>
          <a:p>
            <a:r>
              <a:rPr lang="en-US" sz="1600" dirty="0" smtClean="0"/>
              <a:t>http</a:t>
            </a:r>
            <a:r>
              <a:rPr lang="en-US" sz="1600" dirty="0"/>
              <a:t>://</a:t>
            </a:r>
            <a:r>
              <a:rPr lang="en-US" sz="1600" dirty="0" smtClean="0"/>
              <a:t>terra.suncoastpc.com.au:8181/data-gateway/release/coastlive-0.1.apk </a:t>
            </a:r>
            <a:endParaRPr lang="en-US" sz="1600" dirty="0"/>
          </a:p>
        </p:txBody>
      </p:sp>
    </p:spTree>
    <p:extLst>
      <p:ext uri="{BB962C8B-B14F-4D97-AF65-F5344CB8AC3E}">
        <p14:creationId xmlns:p14="http://schemas.microsoft.com/office/powerpoint/2010/main" val="466057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Event Data (where is it?)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343789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Event Data (where is it?)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5122" name="Picture 2" descr="https://upload.wikimedia.org/wikipedia/en/a/a5/Eventfinda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062681"/>
            <a:ext cx="3350511" cy="113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98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Event Data (where is it?)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4" name="Picture 2" descr="https://upload.wikimedia.org/wikipedia/en/a/a5/Eventfinda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062681"/>
            <a:ext cx="3350511" cy="11335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609" y="1062681"/>
            <a:ext cx="2110717" cy="2431020"/>
          </a:xfrm>
          <a:prstGeom prst="rect">
            <a:avLst/>
          </a:prstGeom>
        </p:spPr>
      </p:pic>
    </p:spTree>
    <p:extLst>
      <p:ext uri="{BB962C8B-B14F-4D97-AF65-F5344CB8AC3E}">
        <p14:creationId xmlns:p14="http://schemas.microsoft.com/office/powerpoint/2010/main" val="4061083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Event Data (where is it?)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3074" name="Picture 2" descr="http://solbar.com.au/wp-content/uploads/2016/08/solbar-masthea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29" y="2196202"/>
            <a:ext cx="4982391" cy="1245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en/a/a5/Eventfinda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 y="1062681"/>
            <a:ext cx="3350511" cy="11335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4609" y="1062681"/>
            <a:ext cx="2110717" cy="2431020"/>
          </a:xfrm>
          <a:prstGeom prst="rect">
            <a:avLst/>
          </a:prstGeom>
        </p:spPr>
      </p:pic>
    </p:spTree>
    <p:extLst>
      <p:ext uri="{BB962C8B-B14F-4D97-AF65-F5344CB8AC3E}">
        <p14:creationId xmlns:p14="http://schemas.microsoft.com/office/powerpoint/2010/main" val="63693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Event Data (where is it?)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4" name="Picture 2" descr="http://solbar.com.au/wp-content/uploads/2016/08/solbar-masthea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29" y="2196202"/>
            <a:ext cx="4982391" cy="1245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en/a/a5/Eventfinda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 y="1062681"/>
            <a:ext cx="3350511" cy="11335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4609" y="1062681"/>
            <a:ext cx="2110717" cy="2431020"/>
          </a:xfrm>
          <a:prstGeom prst="rect">
            <a:avLst/>
          </a:prstGeom>
        </p:spPr>
      </p:pic>
      <p:pic>
        <p:nvPicPr>
          <p:cNvPr id="2050" name="Picture 2" descr="https://www.sunshinecoast.qld.gov.au/~/media/sccLogos/scc-map-6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2" y="3768030"/>
            <a:ext cx="3626599" cy="8072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62149" y="4583537"/>
            <a:ext cx="3988513" cy="369332"/>
          </a:xfrm>
          <a:prstGeom prst="rect">
            <a:avLst/>
          </a:prstGeom>
          <a:noFill/>
        </p:spPr>
        <p:txBody>
          <a:bodyPr wrap="square" rtlCol="0">
            <a:spAutoFit/>
          </a:bodyPr>
          <a:lstStyle/>
          <a:p>
            <a:r>
              <a:rPr lang="en-US" dirty="0" smtClean="0"/>
              <a:t>(as of 10am on submission day)</a:t>
            </a:r>
            <a:endParaRPr lang="en-US" dirty="0"/>
          </a:p>
        </p:txBody>
      </p:sp>
    </p:spTree>
    <p:extLst>
      <p:ext uri="{BB962C8B-B14F-4D97-AF65-F5344CB8AC3E}">
        <p14:creationId xmlns:p14="http://schemas.microsoft.com/office/powerpoint/2010/main" val="259628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115331"/>
            <a:ext cx="9051971" cy="947350"/>
          </a:xfrm>
        </p:spPr>
        <p:txBody>
          <a:bodyPr>
            <a:normAutofit/>
          </a:bodyPr>
          <a:lstStyle/>
          <a:p>
            <a:r>
              <a:rPr lang="en-US" cap="none" dirty="0" smtClean="0"/>
              <a:t>Event Data (making it usable)</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5" name="Picture 4"/>
          <p:cNvPicPr>
            <a:picLocks noChangeAspect="1"/>
          </p:cNvPicPr>
          <p:nvPr/>
        </p:nvPicPr>
        <p:blipFill>
          <a:blip r:embed="rId3"/>
          <a:stretch>
            <a:fillRect/>
          </a:stretch>
        </p:blipFill>
        <p:spPr>
          <a:xfrm>
            <a:off x="684211" y="1062681"/>
            <a:ext cx="9191625" cy="5343525"/>
          </a:xfrm>
          <a:prstGeom prst="rect">
            <a:avLst/>
          </a:prstGeom>
        </p:spPr>
      </p:pic>
    </p:spTree>
    <p:extLst>
      <p:ext uri="{BB962C8B-B14F-4D97-AF65-F5344CB8AC3E}">
        <p14:creationId xmlns:p14="http://schemas.microsoft.com/office/powerpoint/2010/main" val="2174409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115331"/>
            <a:ext cx="9051971" cy="947350"/>
          </a:xfrm>
        </p:spPr>
        <p:txBody>
          <a:bodyPr>
            <a:normAutofit/>
          </a:bodyPr>
          <a:lstStyle/>
          <a:p>
            <a:r>
              <a:rPr lang="en-US" cap="none" dirty="0" smtClean="0"/>
              <a:t>Event Data (making it usable)</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pic>
        <p:nvPicPr>
          <p:cNvPr id="6" name="Picture 5"/>
          <p:cNvPicPr>
            <a:picLocks noChangeAspect="1"/>
          </p:cNvPicPr>
          <p:nvPr/>
        </p:nvPicPr>
        <p:blipFill>
          <a:blip r:embed="rId3"/>
          <a:stretch>
            <a:fillRect/>
          </a:stretch>
        </p:blipFill>
        <p:spPr>
          <a:xfrm>
            <a:off x="684211" y="1062681"/>
            <a:ext cx="9191625" cy="5343525"/>
          </a:xfrm>
          <a:prstGeom prst="rect">
            <a:avLst/>
          </a:prstGeom>
        </p:spPr>
      </p:pic>
    </p:spTree>
    <p:extLst>
      <p:ext uri="{BB962C8B-B14F-4D97-AF65-F5344CB8AC3E}">
        <p14:creationId xmlns:p14="http://schemas.microsoft.com/office/powerpoint/2010/main" val="700602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Live Demo (insert video)</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2377637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271</TotalTime>
  <Words>942</Words>
  <Application>Microsoft Office PowerPoint</Application>
  <PresentationFormat>Widescreen</PresentationFormat>
  <Paragraphs>47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Slice</vt:lpstr>
      <vt:lpstr>Coast Live!</vt:lpstr>
      <vt:lpstr>Event Data (where is it?)</vt:lpstr>
      <vt:lpstr>Event Data (where is it?)</vt:lpstr>
      <vt:lpstr>Event Data (where is it?)</vt:lpstr>
      <vt:lpstr>Event Data (where is it?)</vt:lpstr>
      <vt:lpstr>Event Data (where is it?)</vt:lpstr>
      <vt:lpstr>Event Data (making it usable)</vt:lpstr>
      <vt:lpstr>Event Data (making it usable)</vt:lpstr>
      <vt:lpstr>Live Demo (insert video)</vt:lpstr>
      <vt:lpstr>Business Potential</vt:lpstr>
      <vt:lpstr>Rave Reviews (1 for 1 so far)</vt:lpstr>
      <vt:lpstr>Install Today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Coast Live!</dc:title>
  <dc:creator>aroth</dc:creator>
  <cp:lastModifiedBy>aroth</cp:lastModifiedBy>
  <cp:revision>10</cp:revision>
  <dcterms:created xsi:type="dcterms:W3CDTF">2016-11-20T04:04:30Z</dcterms:created>
  <dcterms:modified xsi:type="dcterms:W3CDTF">2016-11-20T08:36:08Z</dcterms:modified>
</cp:coreProperties>
</file>