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9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B760DE1E-1F0D-412F-9332-EEF995E2D263}" type="presOf" srcId="{C2368265-1E5D-49BC-98F4-27F05CDDBA57}" destId="{62707B22-23DD-4DBE-A0A0-AAB9AC9E1382}" srcOrd="0" destOrd="0" presId="urn:microsoft.com/office/officeart/2016/7/layout/BasicLinearProcessNumbered"/>
    <dgm:cxn modelId="{9A0F589C-DB1F-439D-9274-04892B53B0F4}" type="presOf" srcId="{830E8122-5967-4D9E-BFD8-AAA9B0B61254}" destId="{AB61A1ED-BD40-4223-8596-EE7292E68E8D}" srcOrd="0" destOrd="0" presId="urn:microsoft.com/office/officeart/2016/7/layout/BasicLinearProcessNumbered"/>
    <dgm:cxn modelId="{6FD2C166-A046-4F6F-9966-D7BCB5F433F3}" type="presOf" srcId="{EE1BCD30-62CF-4CF2-BD7F-C7A7BD06C63C}" destId="{70071FF4-E4BE-4600-8C3C-E8D99DD003D0}" srcOrd="0" destOrd="0" presId="urn:microsoft.com/office/officeart/2016/7/layout/BasicLinearProcessNumbered"/>
    <dgm:cxn modelId="{18AF17F3-6F25-4609-B89F-7058D88B0BCB}" type="presOf" srcId="{13876AFA-7058-48FC-8184-A90E8A7CD36C}" destId="{230CDCA6-21FE-49B1-ADD2-DBDCC0FEB6B3}" srcOrd="1" destOrd="0" presId="urn:microsoft.com/office/officeart/2016/7/layout/BasicLinearProcessNumbered"/>
    <dgm:cxn modelId="{181F1832-BE00-40F7-B149-15B2371B581B}" type="presOf" srcId="{ACB80BCE-A2ED-449E-A9DC-47DF55D131D8}" destId="{42D03371-A196-438F-A26E-CFE731129DB1}" srcOrd="0" destOrd="0" presId="urn:microsoft.com/office/officeart/2016/7/layout/BasicLinearProcessNumbered"/>
    <dgm:cxn modelId="{01486A2A-8731-4C68-87DB-8A48DCC357C0}" type="presOf" srcId="{8CFF4F52-43D1-4C51-BF0C-325A9AB71E59}" destId="{41787B49-E0C6-4289-8162-AC2D3A8F4B50}" srcOrd="0" destOrd="0" presId="urn:microsoft.com/office/officeart/2016/7/layout/BasicLinearProcessNumbered"/>
    <dgm:cxn modelId="{81E31569-9F78-4E1A-A6C7-9D79EACF44FC}" type="presOf" srcId="{13876AFA-7058-48FC-8184-A90E8A7CD36C}" destId="{B7DC95EA-EB5F-4C62-9BDD-1F0C72971ED4}" srcOrd="0" destOrd="0" presId="urn:microsoft.com/office/officeart/2016/7/layout/BasicLinearProcessNumbered"/>
    <dgm:cxn modelId="{5633121E-1A21-425C-9DC6-D5162E259413}" type="presOf" srcId="{2A8B8297-7E6D-4F86-9F87-40D25140CCA9}" destId="{F64A0F65-A87B-4EA5-BF63-CC3CF24D1892}" srcOrd="0" destOrd="0" presId="urn:microsoft.com/office/officeart/2016/7/layout/BasicLinearProcessNumbered"/>
    <dgm:cxn modelId="{6EC5BEF1-A17B-4D8B-8616-11F9F2829543}" type="presOf" srcId="{EE1BCD30-62CF-4CF2-BD7F-C7A7BD06C63C}" destId="{4ABB5407-EDC5-45C2-AF17-A4858D2BC77B}" srcOrd="1" destOrd="0" presId="urn:microsoft.com/office/officeart/2016/7/layout/BasicLinearProcessNumbered"/>
    <dgm:cxn modelId="{C8776197-DDBB-4380-BF71-3B32B34BB03E}" type="presOf" srcId="{2A8B8297-7E6D-4F86-9F87-40D25140CCA9}" destId="{BB211782-0D1B-4063-9226-4D318352255B}" srcOrd="1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DC7B0455-5840-453F-8A0C-497527AD0140}" type="presParOf" srcId="{41787B49-E0C6-4289-8162-AC2D3A8F4B50}" destId="{09A57D60-8F37-4BB6-9FEC-A00BB874C2CE}" srcOrd="0" destOrd="0" presId="urn:microsoft.com/office/officeart/2016/7/layout/BasicLinearProcessNumbered"/>
    <dgm:cxn modelId="{2E111D49-C144-4AA0-9F47-D3DDBA572F49}" type="presParOf" srcId="{09A57D60-8F37-4BB6-9FEC-A00BB874C2CE}" destId="{70071FF4-E4BE-4600-8C3C-E8D99DD003D0}" srcOrd="0" destOrd="0" presId="urn:microsoft.com/office/officeart/2016/7/layout/BasicLinearProcessNumbered"/>
    <dgm:cxn modelId="{4818F058-DB94-4FBD-8C3C-27EB93E124BD}" type="presParOf" srcId="{09A57D60-8F37-4BB6-9FEC-A00BB874C2CE}" destId="{42D03371-A196-438F-A26E-CFE731129DB1}" srcOrd="1" destOrd="0" presId="urn:microsoft.com/office/officeart/2016/7/layout/BasicLinearProcessNumbered"/>
    <dgm:cxn modelId="{341CA32B-4239-4A87-8E98-65DAC561A688}" type="presParOf" srcId="{09A57D60-8F37-4BB6-9FEC-A00BB874C2CE}" destId="{3DD3F65D-F005-41C5-9939-E8C7C7A3EE59}" srcOrd="2" destOrd="0" presId="urn:microsoft.com/office/officeart/2016/7/layout/BasicLinearProcessNumbered"/>
    <dgm:cxn modelId="{7A421422-281B-4EB2-94F7-EC47EE5CFCEC}" type="presParOf" srcId="{09A57D60-8F37-4BB6-9FEC-A00BB874C2CE}" destId="{4ABB5407-EDC5-45C2-AF17-A4858D2BC77B}" srcOrd="3" destOrd="0" presId="urn:microsoft.com/office/officeart/2016/7/layout/BasicLinearProcessNumbered"/>
    <dgm:cxn modelId="{776F8DD6-395B-46D1-BAC8-B45F3C278B60}" type="presParOf" srcId="{41787B49-E0C6-4289-8162-AC2D3A8F4B50}" destId="{8C93EFB9-4252-4B2A-A4FD-B31E0617A81C}" srcOrd="1" destOrd="0" presId="urn:microsoft.com/office/officeart/2016/7/layout/BasicLinearProcessNumbered"/>
    <dgm:cxn modelId="{EA16223D-BCC0-44F6-A224-A6C505F2F8AA}" type="presParOf" srcId="{41787B49-E0C6-4289-8162-AC2D3A8F4B50}" destId="{049EBEA9-1E2E-4E3D-8F29-FCAB4935D3CF}" srcOrd="2" destOrd="0" presId="urn:microsoft.com/office/officeart/2016/7/layout/BasicLinearProcessNumbered"/>
    <dgm:cxn modelId="{BFA44DD9-5474-4C4C-8CCB-9D9C2FD15225}" type="presParOf" srcId="{049EBEA9-1E2E-4E3D-8F29-FCAB4935D3CF}" destId="{F64A0F65-A87B-4EA5-BF63-CC3CF24D1892}" srcOrd="0" destOrd="0" presId="urn:microsoft.com/office/officeart/2016/7/layout/BasicLinearProcessNumbered"/>
    <dgm:cxn modelId="{CD5D70C6-C44C-4B89-A194-95FB98DE42F0}" type="presParOf" srcId="{049EBEA9-1E2E-4E3D-8F29-FCAB4935D3CF}" destId="{AB61A1ED-BD40-4223-8596-EE7292E68E8D}" srcOrd="1" destOrd="0" presId="urn:microsoft.com/office/officeart/2016/7/layout/BasicLinearProcessNumbered"/>
    <dgm:cxn modelId="{831496F4-5C8B-4F75-A96C-183446E57FC8}" type="presParOf" srcId="{049EBEA9-1E2E-4E3D-8F29-FCAB4935D3CF}" destId="{DDF2BB25-8A89-46F0-B778-67001C9041C9}" srcOrd="2" destOrd="0" presId="urn:microsoft.com/office/officeart/2016/7/layout/BasicLinearProcessNumbered"/>
    <dgm:cxn modelId="{8658B968-125F-4132-BFA6-B9284AFA449E}" type="presParOf" srcId="{049EBEA9-1E2E-4E3D-8F29-FCAB4935D3CF}" destId="{BB211782-0D1B-4063-9226-4D318352255B}" srcOrd="3" destOrd="0" presId="urn:microsoft.com/office/officeart/2016/7/layout/BasicLinearProcessNumbered"/>
    <dgm:cxn modelId="{5728F225-62C3-4AD3-831A-C6C54ABFC213}" type="presParOf" srcId="{41787B49-E0C6-4289-8162-AC2D3A8F4B50}" destId="{34EAC8DA-B3D1-4B21-81B8-81100C62490D}" srcOrd="3" destOrd="0" presId="urn:microsoft.com/office/officeart/2016/7/layout/BasicLinearProcessNumbered"/>
    <dgm:cxn modelId="{DCFC4080-402C-4FA9-B7D1-237F850F7496}" type="presParOf" srcId="{41787B49-E0C6-4289-8162-AC2D3A8F4B50}" destId="{7DE84FAC-A013-43F4-AA98-7CF8B156543A}" srcOrd="4" destOrd="0" presId="urn:microsoft.com/office/officeart/2016/7/layout/BasicLinearProcessNumbered"/>
    <dgm:cxn modelId="{60B9DC1D-FF32-4A2C-8AB4-3BFEDFB63FB9}" type="presParOf" srcId="{7DE84FAC-A013-43F4-AA98-7CF8B156543A}" destId="{B7DC95EA-EB5F-4C62-9BDD-1F0C72971ED4}" srcOrd="0" destOrd="0" presId="urn:microsoft.com/office/officeart/2016/7/layout/BasicLinearProcessNumbered"/>
    <dgm:cxn modelId="{424B609E-20C0-4B7C-9157-D7558D840316}" type="presParOf" srcId="{7DE84FAC-A013-43F4-AA98-7CF8B156543A}" destId="{62707B22-23DD-4DBE-A0A0-AAB9AC9E1382}" srcOrd="1" destOrd="0" presId="urn:microsoft.com/office/officeart/2016/7/layout/BasicLinearProcessNumbered"/>
    <dgm:cxn modelId="{D69E0B44-5BFB-4074-AE04-DFCCEBB70A3F}" type="presParOf" srcId="{7DE84FAC-A013-43F4-AA98-7CF8B156543A}" destId="{B9A5B84F-8AF3-40C7-B00B-94E124AEAC23}" srcOrd="2" destOrd="0" presId="urn:microsoft.com/office/officeart/2016/7/layout/BasicLinearProcessNumbered"/>
    <dgm:cxn modelId="{A94017DE-001E-496F-AA48-51AC1B4AC42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7" b="1"/>
          <a:stretch/>
        </p:blipFill>
        <p:spPr bwMode="auto">
          <a:xfrm>
            <a:off x="2079380" y="1887415"/>
            <a:ext cx="7371734" cy="40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60123" y="6155956"/>
            <a:ext cx="5439507" cy="70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https://www.bing.com/images/search?view=detailV2&amp;ccid=Y9XgRZ8V&amp;id=1E283B45F3583F02D5E895D7A5073722633532B6&amp;thid=OIP.Y9XgRZ8VMJhjgsew2AF2ogEsDH&amp;mediaurl=http%3a%2f%2fimages.techhive.com%2fimages%2farticle%2f2016%2f03%2fcorrelation-one-100653446-primary.idge.jpg&amp;exph=413&amp;expw=620&amp;q=data+scientist+jobs&amp;simid=608030408846868974&amp;selectedIndex=2&amp;ajaxhist=0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777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HR departments and Headhunter Firms have to hunt through a large number of job postings and resumes trying to match candidates to jobs. </a:t>
            </a:r>
          </a:p>
          <a:p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20199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candidate may not be considering</a:t>
            </a:r>
          </a:p>
          <a:p>
            <a:r>
              <a:rPr lang="en-US" dirty="0"/>
              <a:t>Identify weaknesses in candidate resumes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Business Purpose Cont’d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52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xmlns="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75388" y="1797465"/>
            <a:ext cx="1937173" cy="520338"/>
          </a:xfrm>
          <a:prstGeom prst="roundRect">
            <a:avLst/>
          </a:prstGeom>
          <a:solidFill>
            <a:srgbClr val="3241C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>
                <a:latin typeface="Avenir Light"/>
                <a:cs typeface="Avenir Light"/>
              </a:rPr>
              <a:t>Define a question and an approach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Summary / Narrative</a:t>
            </a:r>
          </a:p>
          <a:p>
            <a:pPr lvl="1"/>
            <a:r>
              <a:rPr lang="en-US" dirty="0"/>
              <a:t>Required Attributes</a:t>
            </a:r>
          </a:p>
          <a:p>
            <a:pPr lvl="1"/>
            <a:r>
              <a:rPr lang="en-US" dirty="0"/>
              <a:t>Highly Desired Attributes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34020D-3B18-4966-9758-2A964095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C3869E6-98AC-4567-B536-4A8E442A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16" y="1773555"/>
            <a:ext cx="855636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295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Job Posting Analysis</vt:lpstr>
      <vt:lpstr>PowerPoint Presentation</vt:lpstr>
      <vt:lpstr>Overview</vt:lpstr>
      <vt:lpstr>Business Purpose</vt:lpstr>
      <vt:lpstr>Business Purpose Cont’d</vt:lpstr>
      <vt:lpstr> Business Purpose Cont’d</vt:lpstr>
      <vt:lpstr>PowerPoint Presentation</vt:lpstr>
      <vt:lpstr>Data Exploration</vt:lpstr>
      <vt:lpstr>Data Exploration</vt:lpstr>
      <vt:lpstr>Data Preparation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Maxson, Taylor</cp:lastModifiedBy>
  <cp:revision>13</cp:revision>
  <dcterms:created xsi:type="dcterms:W3CDTF">2017-12-04T23:40:53Z</dcterms:created>
  <dcterms:modified xsi:type="dcterms:W3CDTF">2017-12-06T17:26:15Z</dcterms:modified>
</cp:coreProperties>
</file>