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7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633121E-1A21-425C-9DC6-D5162E259413}" type="presOf" srcId="{2A8B8297-7E6D-4F86-9F87-40D25140CCA9}" destId="{F64A0F65-A87B-4EA5-BF63-CC3CF24D1892}" srcOrd="0" destOrd="0" presId="urn:microsoft.com/office/officeart/2016/7/layout/BasicLinearProcessNumbered"/>
    <dgm:cxn modelId="{B760DE1E-1F0D-412F-9332-EEF995E2D263}" type="presOf" srcId="{C2368265-1E5D-49BC-98F4-27F05CDDBA57}" destId="{62707B22-23DD-4DBE-A0A0-AAB9AC9E1382}" srcOrd="0" destOrd="0" presId="urn:microsoft.com/office/officeart/2016/7/layout/BasicLinearProcessNumbered"/>
    <dgm:cxn modelId="{01486A2A-8731-4C68-87DB-8A48DCC357C0}" type="presOf" srcId="{8CFF4F52-43D1-4C51-BF0C-325A9AB71E59}" destId="{41787B49-E0C6-4289-8162-AC2D3A8F4B50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181F1832-BE00-40F7-B149-15B2371B581B}" type="presOf" srcId="{ACB80BCE-A2ED-449E-A9DC-47DF55D131D8}" destId="{42D03371-A196-438F-A26E-CFE731129DB1}" srcOrd="0" destOrd="0" presId="urn:microsoft.com/office/officeart/2016/7/layout/BasicLinearProcessNumbered"/>
    <dgm:cxn modelId="{6FD2C166-A046-4F6F-9966-D7BCB5F433F3}" type="presOf" srcId="{EE1BCD30-62CF-4CF2-BD7F-C7A7BD06C63C}" destId="{70071FF4-E4BE-4600-8C3C-E8D99DD003D0}" srcOrd="0" destOrd="0" presId="urn:microsoft.com/office/officeart/2016/7/layout/BasicLinearProcessNumbered"/>
    <dgm:cxn modelId="{81E31569-9F78-4E1A-A6C7-9D79EACF44FC}" type="presOf" srcId="{13876AFA-7058-48FC-8184-A90E8A7CD36C}" destId="{B7DC95EA-EB5F-4C62-9BDD-1F0C72971ED4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C8776197-DDBB-4380-BF71-3B32B34BB03E}" type="presOf" srcId="{2A8B8297-7E6D-4F86-9F87-40D25140CCA9}" destId="{BB211782-0D1B-4063-9226-4D318352255B}" srcOrd="1" destOrd="0" presId="urn:microsoft.com/office/officeart/2016/7/layout/BasicLinearProcessNumbered"/>
    <dgm:cxn modelId="{9A0F589C-DB1F-439D-9274-04892B53B0F4}" type="presOf" srcId="{830E8122-5967-4D9E-BFD8-AAA9B0B61254}" destId="{AB61A1ED-BD40-4223-8596-EE7292E68E8D}" srcOrd="0" destOrd="0" presId="urn:microsoft.com/office/officeart/2016/7/layout/BasicLinearProcessNumbered"/>
    <dgm:cxn modelId="{6EC5BEF1-A17B-4D8B-8616-11F9F2829543}" type="presOf" srcId="{EE1BCD30-62CF-4CF2-BD7F-C7A7BD06C63C}" destId="{4ABB5407-EDC5-45C2-AF17-A4858D2BC77B}" srcOrd="1" destOrd="0" presId="urn:microsoft.com/office/officeart/2016/7/layout/BasicLinearProcessNumbered"/>
    <dgm:cxn modelId="{18AF17F3-6F25-4609-B89F-7058D88B0BCB}" type="presOf" srcId="{13876AFA-7058-48FC-8184-A90E8A7CD36C}" destId="{230CDCA6-21FE-49B1-ADD2-DBDCC0FEB6B3}" srcOrd="1" destOrd="0" presId="urn:microsoft.com/office/officeart/2016/7/layout/BasicLinearProcessNumbered"/>
    <dgm:cxn modelId="{DC7B0455-5840-453F-8A0C-497527AD0140}" type="presParOf" srcId="{41787B49-E0C6-4289-8162-AC2D3A8F4B50}" destId="{09A57D60-8F37-4BB6-9FEC-A00BB874C2CE}" srcOrd="0" destOrd="0" presId="urn:microsoft.com/office/officeart/2016/7/layout/BasicLinearProcessNumbered"/>
    <dgm:cxn modelId="{2E111D49-C144-4AA0-9F47-D3DDBA572F49}" type="presParOf" srcId="{09A57D60-8F37-4BB6-9FEC-A00BB874C2CE}" destId="{70071FF4-E4BE-4600-8C3C-E8D99DD003D0}" srcOrd="0" destOrd="0" presId="urn:microsoft.com/office/officeart/2016/7/layout/BasicLinearProcessNumbered"/>
    <dgm:cxn modelId="{4818F058-DB94-4FBD-8C3C-27EB93E124BD}" type="presParOf" srcId="{09A57D60-8F37-4BB6-9FEC-A00BB874C2CE}" destId="{42D03371-A196-438F-A26E-CFE731129DB1}" srcOrd="1" destOrd="0" presId="urn:microsoft.com/office/officeart/2016/7/layout/BasicLinearProcessNumbered"/>
    <dgm:cxn modelId="{341CA32B-4239-4A87-8E98-65DAC561A688}" type="presParOf" srcId="{09A57D60-8F37-4BB6-9FEC-A00BB874C2CE}" destId="{3DD3F65D-F005-41C5-9939-E8C7C7A3EE59}" srcOrd="2" destOrd="0" presId="urn:microsoft.com/office/officeart/2016/7/layout/BasicLinearProcessNumbered"/>
    <dgm:cxn modelId="{7A421422-281B-4EB2-94F7-EC47EE5CFCEC}" type="presParOf" srcId="{09A57D60-8F37-4BB6-9FEC-A00BB874C2CE}" destId="{4ABB5407-EDC5-45C2-AF17-A4858D2BC77B}" srcOrd="3" destOrd="0" presId="urn:microsoft.com/office/officeart/2016/7/layout/BasicLinearProcessNumbered"/>
    <dgm:cxn modelId="{776F8DD6-395B-46D1-BAC8-B45F3C278B60}" type="presParOf" srcId="{41787B49-E0C6-4289-8162-AC2D3A8F4B50}" destId="{8C93EFB9-4252-4B2A-A4FD-B31E0617A81C}" srcOrd="1" destOrd="0" presId="urn:microsoft.com/office/officeart/2016/7/layout/BasicLinearProcessNumbered"/>
    <dgm:cxn modelId="{EA16223D-BCC0-44F6-A224-A6C505F2F8AA}" type="presParOf" srcId="{41787B49-E0C6-4289-8162-AC2D3A8F4B50}" destId="{049EBEA9-1E2E-4E3D-8F29-FCAB4935D3CF}" srcOrd="2" destOrd="0" presId="urn:microsoft.com/office/officeart/2016/7/layout/BasicLinearProcessNumbered"/>
    <dgm:cxn modelId="{BFA44DD9-5474-4C4C-8CCB-9D9C2FD15225}" type="presParOf" srcId="{049EBEA9-1E2E-4E3D-8F29-FCAB4935D3CF}" destId="{F64A0F65-A87B-4EA5-BF63-CC3CF24D1892}" srcOrd="0" destOrd="0" presId="urn:microsoft.com/office/officeart/2016/7/layout/BasicLinearProcessNumbered"/>
    <dgm:cxn modelId="{CD5D70C6-C44C-4B89-A194-95FB98DE42F0}" type="presParOf" srcId="{049EBEA9-1E2E-4E3D-8F29-FCAB4935D3CF}" destId="{AB61A1ED-BD40-4223-8596-EE7292E68E8D}" srcOrd="1" destOrd="0" presId="urn:microsoft.com/office/officeart/2016/7/layout/BasicLinearProcessNumbered"/>
    <dgm:cxn modelId="{831496F4-5C8B-4F75-A96C-183446E57FC8}" type="presParOf" srcId="{049EBEA9-1E2E-4E3D-8F29-FCAB4935D3CF}" destId="{DDF2BB25-8A89-46F0-B778-67001C9041C9}" srcOrd="2" destOrd="0" presId="urn:microsoft.com/office/officeart/2016/7/layout/BasicLinearProcessNumbered"/>
    <dgm:cxn modelId="{8658B968-125F-4132-BFA6-B9284AFA449E}" type="presParOf" srcId="{049EBEA9-1E2E-4E3D-8F29-FCAB4935D3CF}" destId="{BB211782-0D1B-4063-9226-4D318352255B}" srcOrd="3" destOrd="0" presId="urn:microsoft.com/office/officeart/2016/7/layout/BasicLinearProcessNumbered"/>
    <dgm:cxn modelId="{5728F225-62C3-4AD3-831A-C6C54ABFC213}" type="presParOf" srcId="{41787B49-E0C6-4289-8162-AC2D3A8F4B50}" destId="{34EAC8DA-B3D1-4B21-81B8-81100C62490D}" srcOrd="3" destOrd="0" presId="urn:microsoft.com/office/officeart/2016/7/layout/BasicLinearProcessNumbered"/>
    <dgm:cxn modelId="{DCFC4080-402C-4FA9-B7D1-237F850F7496}" type="presParOf" srcId="{41787B49-E0C6-4289-8162-AC2D3A8F4B50}" destId="{7DE84FAC-A013-43F4-AA98-7CF8B156543A}" srcOrd="4" destOrd="0" presId="urn:microsoft.com/office/officeart/2016/7/layout/BasicLinearProcessNumbered"/>
    <dgm:cxn modelId="{60B9DC1D-FF32-4A2C-8AB4-3BFEDFB63FB9}" type="presParOf" srcId="{7DE84FAC-A013-43F4-AA98-7CF8B156543A}" destId="{B7DC95EA-EB5F-4C62-9BDD-1F0C72971ED4}" srcOrd="0" destOrd="0" presId="urn:microsoft.com/office/officeart/2016/7/layout/BasicLinearProcessNumbered"/>
    <dgm:cxn modelId="{424B609E-20C0-4B7C-9157-D7558D840316}" type="presParOf" srcId="{7DE84FAC-A013-43F4-AA98-7CF8B156543A}" destId="{62707B22-23DD-4DBE-A0A0-AAB9AC9E1382}" srcOrd="1" destOrd="0" presId="urn:microsoft.com/office/officeart/2016/7/layout/BasicLinearProcessNumbered"/>
    <dgm:cxn modelId="{D69E0B44-5BFB-4074-AE04-DFCCEBB70A3F}" type="presParOf" srcId="{7DE84FAC-A013-43F4-AA98-7CF8B156543A}" destId="{B9A5B84F-8AF3-40C7-B00B-94E124AEAC23}" srcOrd="2" destOrd="0" presId="urn:microsoft.com/office/officeart/2016/7/layout/BasicLinearProcessNumbered"/>
    <dgm:cxn modelId="{A94017DE-001E-496F-AA48-51AC1B4AC42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D040-3148-46B7-8315-49487D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F2-1FC7-48D1-9A16-93795485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F6AF-E9E8-4A68-812F-CDD3B63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7E1-2D84-4BC8-AE75-D1F68EFD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1282-CD49-4DD7-A6B8-38ACBB3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AA8-E5A9-4D54-A5B3-70F5E12D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DEB640-5D50-4ED2-A8A2-D379B6AA4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 r="2" b="2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3CFF0-AB61-4BA7-BF45-531D2E95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Top Terms:</a:t>
            </a:r>
          </a:p>
          <a:p>
            <a:pPr marL="457200" indent="-457200">
              <a:buAutoNum type="arabicPeriod"/>
            </a:pPr>
            <a:r>
              <a:rPr lang="en-US" sz="2000" dirty="0"/>
              <a:t>Data</a:t>
            </a:r>
          </a:p>
          <a:p>
            <a:pPr marL="457200" indent="-457200">
              <a:buAutoNum type="arabicPeriod"/>
            </a:pPr>
            <a:r>
              <a:rPr lang="en-US" sz="2000" dirty="0"/>
              <a:t>Will</a:t>
            </a:r>
          </a:p>
          <a:p>
            <a:pPr marL="457200" indent="-457200">
              <a:buAutoNum type="arabicPeriod"/>
            </a:pPr>
            <a:r>
              <a:rPr lang="en-US" sz="2000" dirty="0"/>
              <a:t>Team</a:t>
            </a:r>
          </a:p>
          <a:p>
            <a:pPr marL="457200" indent="-457200">
              <a:buAutoNum type="arabicPeriod"/>
            </a:pPr>
            <a:r>
              <a:rPr lang="en-US" sz="2000" dirty="0"/>
              <a:t>Experience</a:t>
            </a:r>
          </a:p>
          <a:p>
            <a:pPr marL="457200" indent="-457200">
              <a:buAutoNum type="arabicPeriod"/>
            </a:pPr>
            <a:r>
              <a:rPr lang="en-US" sz="2000" dirty="0"/>
              <a:t>Work</a:t>
            </a:r>
          </a:p>
          <a:p>
            <a:pPr marL="457200" indent="-457200">
              <a:buAutoNum type="arabicPeriod"/>
            </a:pPr>
            <a:r>
              <a:rPr lang="en-US" sz="2000" dirty="0"/>
              <a:t>Apple</a:t>
            </a:r>
          </a:p>
          <a:p>
            <a:pPr marL="457200" indent="-457200">
              <a:buAutoNum type="arabicPeriod"/>
            </a:pPr>
            <a:r>
              <a:rPr lang="en-US" sz="2000" dirty="0"/>
              <a:t>Design</a:t>
            </a:r>
          </a:p>
          <a:p>
            <a:pPr marL="457200" indent="-457200">
              <a:buAutoNum type="arabicPeriod"/>
            </a:pPr>
            <a:r>
              <a:rPr lang="en-US" sz="2000" dirty="0"/>
              <a:t>Business</a:t>
            </a:r>
          </a:p>
          <a:p>
            <a:pPr marL="457200" indent="-457200">
              <a:buAutoNum type="arabicPeriod"/>
            </a:pPr>
            <a:r>
              <a:rPr lang="en-US" sz="2000" dirty="0"/>
              <a:t>Engineering</a:t>
            </a:r>
          </a:p>
          <a:p>
            <a:pPr marL="457200" indent="-457200">
              <a:buAutoNum type="arabicPeriod"/>
            </a:pPr>
            <a:r>
              <a:rPr lang="en-US" sz="20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F6A3F2C-5DF0-4F6B-BBF2-C59FA6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r="6700" b="-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0" name="Content Placeholder 9"/>
          <p:cNvSpPr>
            <a:spLocks noGrp="1"/>
          </p:cNvSpPr>
          <p:nvPr>
            <p:ph idx="1"/>
          </p:nvPr>
        </p:nvSpPr>
        <p:spPr>
          <a:xfrm>
            <a:off x="648931" y="360218"/>
            <a:ext cx="3651466" cy="58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of the top terms</a:t>
            </a:r>
          </a:p>
        </p:txBody>
      </p:sp>
    </p:spTree>
    <p:extLst>
      <p:ext uri="{BB962C8B-B14F-4D97-AF65-F5344CB8AC3E}">
        <p14:creationId xmlns:p14="http://schemas.microsoft.com/office/powerpoint/2010/main" val="857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ECF-A088-47A2-9B6D-A520E90F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A34-4101-4DB8-BDB1-B2BFA44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CD0-74AF-46F9-8C29-8DF12100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CF9-73F1-495A-9177-2AB26D2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45F2-8D92-420A-815D-2D60176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37B-29D2-4734-B33A-DA1505DC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EDB0-7165-499A-BE92-E0CD0ED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38B0-A451-4248-8723-574CA9F6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Job Applicants, HR departments, and Headhunter Firms have to hunt through a large number of job postings and resumes trying to match candidates to jobs.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5" y="4130540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a candidate may not be considering</a:t>
            </a:r>
          </a:p>
          <a:p>
            <a:r>
              <a:rPr lang="en-US" dirty="0"/>
              <a:t>Identify weaknesses in a candidate’s resume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Business Purpose Cont’d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52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ID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Job Description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34020D-3B18-4966-9758-2A964095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869E6-98AC-4567-B536-4A8E442A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16" y="1773555"/>
            <a:ext cx="855636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412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Light</vt:lpstr>
      <vt:lpstr>Calibri</vt:lpstr>
      <vt:lpstr>Calibri Light</vt:lpstr>
      <vt:lpstr>Office Theme</vt:lpstr>
      <vt:lpstr>Job Posting Analysis</vt:lpstr>
      <vt:lpstr>PowerPoint Presentation</vt:lpstr>
      <vt:lpstr>Overview</vt:lpstr>
      <vt:lpstr>Business Purpose</vt:lpstr>
      <vt:lpstr>Business Purpose Cont’d</vt:lpstr>
      <vt:lpstr> Business Purpose Cont’d</vt:lpstr>
      <vt:lpstr>PowerPoint Presentation</vt:lpstr>
      <vt:lpstr>Data Exploration</vt:lpstr>
      <vt:lpstr>Data Exploration</vt:lpstr>
      <vt:lpstr>Data Preparation</vt:lpstr>
      <vt:lpstr>PowerPoint Presentation</vt:lpstr>
      <vt:lpstr>PowerPoint Presentation</vt:lpstr>
      <vt:lpstr>PowerPoint Presentation</vt:lpstr>
      <vt:lpstr>Most Frequent Terms</vt:lpstr>
      <vt:lpstr>PowerPoint Presentation</vt:lpstr>
      <vt:lpstr>Evaluation</vt:lpstr>
      <vt:lpstr>PowerPoint Presentation</vt:lpstr>
      <vt:lpstr>Next Steps…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Nathan Thomas</cp:lastModifiedBy>
  <cp:revision>17</cp:revision>
  <dcterms:created xsi:type="dcterms:W3CDTF">2017-12-04T23:40:53Z</dcterms:created>
  <dcterms:modified xsi:type="dcterms:W3CDTF">2017-12-11T01:49:11Z</dcterms:modified>
</cp:coreProperties>
</file>