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A74833-7393-4122-A52C-D542AF50DA6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ABD893-2DF8-4D48-ABAE-D9ED6AB3AB0A}">
      <dgm:prSet phldrT="[Text]"/>
      <dgm:spPr/>
      <dgm:t>
        <a:bodyPr/>
        <a:lstStyle/>
        <a:p>
          <a:r>
            <a:rPr lang="en-US" dirty="0"/>
            <a:t>Shiny with Databases</a:t>
          </a:r>
        </a:p>
      </dgm:t>
    </dgm:pt>
    <dgm:pt modelId="{1A7C2255-930B-4EB8-8419-B93AB15A55C7}" type="parTrans" cxnId="{D69E30F6-81CA-4E18-B88B-53C481024E2E}">
      <dgm:prSet/>
      <dgm:spPr/>
      <dgm:t>
        <a:bodyPr/>
        <a:lstStyle/>
        <a:p>
          <a:endParaRPr lang="en-US"/>
        </a:p>
      </dgm:t>
    </dgm:pt>
    <dgm:pt modelId="{94C20ED8-8942-46E9-A352-2CA5B9DCDCF4}" type="sibTrans" cxnId="{D69E30F6-81CA-4E18-B88B-53C481024E2E}">
      <dgm:prSet/>
      <dgm:spPr/>
      <dgm:t>
        <a:bodyPr/>
        <a:lstStyle/>
        <a:p>
          <a:endParaRPr lang="en-US"/>
        </a:p>
      </dgm:t>
    </dgm:pt>
    <dgm:pt modelId="{89AC14AA-67AE-440A-9495-5D1EFA7D53F5}">
      <dgm:prSet phldrT="[Text]"/>
      <dgm:spPr/>
      <dgm:t>
        <a:bodyPr/>
        <a:lstStyle/>
        <a:p>
          <a:r>
            <a:rPr lang="en-US" dirty="0"/>
            <a:t>Why</a:t>
          </a:r>
        </a:p>
      </dgm:t>
    </dgm:pt>
    <dgm:pt modelId="{C35C50B0-BEB0-47F0-837A-D363B37C9BDC}" type="parTrans" cxnId="{0F7E2722-654B-4587-85DE-DC95F4DEBB1B}">
      <dgm:prSet/>
      <dgm:spPr/>
      <dgm:t>
        <a:bodyPr/>
        <a:lstStyle/>
        <a:p>
          <a:endParaRPr lang="en-US"/>
        </a:p>
      </dgm:t>
    </dgm:pt>
    <dgm:pt modelId="{B6F2EFCE-5AC3-4225-9F3D-8F7A07CF98BD}" type="sibTrans" cxnId="{0F7E2722-654B-4587-85DE-DC95F4DEBB1B}">
      <dgm:prSet/>
      <dgm:spPr/>
      <dgm:t>
        <a:bodyPr/>
        <a:lstStyle/>
        <a:p>
          <a:endParaRPr lang="en-US"/>
        </a:p>
      </dgm:t>
    </dgm:pt>
    <dgm:pt modelId="{2790F1D1-F675-4427-B077-6CA888D75231}">
      <dgm:prSet phldrT="[Text]"/>
      <dgm:spPr/>
      <dgm:t>
        <a:bodyPr/>
        <a:lstStyle/>
        <a:p>
          <a:r>
            <a:rPr lang="en-US" dirty="0"/>
            <a:t>Speed</a:t>
          </a:r>
        </a:p>
      </dgm:t>
    </dgm:pt>
    <dgm:pt modelId="{6BD838A1-35C9-462B-9A0C-F6A55262A571}" type="parTrans" cxnId="{2EB6DB07-F698-4D90-9007-E94EE8FDAF5F}">
      <dgm:prSet/>
      <dgm:spPr/>
      <dgm:t>
        <a:bodyPr/>
        <a:lstStyle/>
        <a:p>
          <a:endParaRPr lang="en-US"/>
        </a:p>
      </dgm:t>
    </dgm:pt>
    <dgm:pt modelId="{7EF43FE8-5ABA-4692-A7BB-D0D5C919A074}" type="sibTrans" cxnId="{2EB6DB07-F698-4D90-9007-E94EE8FDAF5F}">
      <dgm:prSet/>
      <dgm:spPr/>
      <dgm:t>
        <a:bodyPr/>
        <a:lstStyle/>
        <a:p>
          <a:endParaRPr lang="en-US"/>
        </a:p>
      </dgm:t>
    </dgm:pt>
    <dgm:pt modelId="{EA2EB0FC-9229-4E1F-89FE-3FC1FA120485}">
      <dgm:prSet phldrT="[Text]"/>
      <dgm:spPr/>
      <dgm:t>
        <a:bodyPr/>
        <a:lstStyle/>
        <a:p>
          <a:r>
            <a:rPr lang="en-US" dirty="0"/>
            <a:t>Memory</a:t>
          </a:r>
        </a:p>
      </dgm:t>
    </dgm:pt>
    <dgm:pt modelId="{612DE36B-1EBA-44B1-8586-BBCEA86A2BFD}" type="parTrans" cxnId="{5B4C169B-FD28-47D1-88B8-9EDCCEA3FB4A}">
      <dgm:prSet/>
      <dgm:spPr/>
      <dgm:t>
        <a:bodyPr/>
        <a:lstStyle/>
        <a:p>
          <a:endParaRPr lang="en-US"/>
        </a:p>
      </dgm:t>
    </dgm:pt>
    <dgm:pt modelId="{CFF5E9BA-0F56-4A83-9DF9-C799201D484B}" type="sibTrans" cxnId="{5B4C169B-FD28-47D1-88B8-9EDCCEA3FB4A}">
      <dgm:prSet/>
      <dgm:spPr/>
      <dgm:t>
        <a:bodyPr/>
        <a:lstStyle/>
        <a:p>
          <a:endParaRPr lang="en-US"/>
        </a:p>
      </dgm:t>
    </dgm:pt>
    <dgm:pt modelId="{F96E959D-771F-4C09-B248-AA646A1740AB}">
      <dgm:prSet phldrT="[Text]"/>
      <dgm:spPr/>
      <dgm:t>
        <a:bodyPr/>
        <a:lstStyle/>
        <a:p>
          <a:r>
            <a:rPr lang="en-US" dirty="0"/>
            <a:t>How</a:t>
          </a:r>
        </a:p>
      </dgm:t>
    </dgm:pt>
    <dgm:pt modelId="{A5B48AA8-A8CB-40F1-9988-8589D303D3B3}" type="parTrans" cxnId="{F1407477-797E-4703-A092-7168BF96F823}">
      <dgm:prSet/>
      <dgm:spPr/>
      <dgm:t>
        <a:bodyPr/>
        <a:lstStyle/>
        <a:p>
          <a:endParaRPr lang="en-US"/>
        </a:p>
      </dgm:t>
    </dgm:pt>
    <dgm:pt modelId="{74307816-983D-433C-BF97-8E080872C5DD}" type="sibTrans" cxnId="{F1407477-797E-4703-A092-7168BF96F823}">
      <dgm:prSet/>
      <dgm:spPr/>
      <dgm:t>
        <a:bodyPr/>
        <a:lstStyle/>
        <a:p>
          <a:endParaRPr lang="en-US"/>
        </a:p>
      </dgm:t>
    </dgm:pt>
    <dgm:pt modelId="{97053C0A-D331-4D26-B44C-CC8C9EF8A53E}">
      <dgm:prSet phldrT="[Text]"/>
      <dgm:spPr/>
      <dgm:t>
        <a:bodyPr/>
        <a:lstStyle/>
        <a:p>
          <a:r>
            <a:rPr lang="en-US" dirty="0"/>
            <a:t>Databases</a:t>
          </a:r>
        </a:p>
      </dgm:t>
    </dgm:pt>
    <dgm:pt modelId="{9B60164E-B5FC-4ABA-BAE9-69F7335856E9}" type="parTrans" cxnId="{DCB5FABA-3587-4956-AB06-C2D885E1DE7D}">
      <dgm:prSet/>
      <dgm:spPr/>
      <dgm:t>
        <a:bodyPr/>
        <a:lstStyle/>
        <a:p>
          <a:endParaRPr lang="en-US"/>
        </a:p>
      </dgm:t>
    </dgm:pt>
    <dgm:pt modelId="{E3397402-0E34-4206-95BC-EADB68961462}" type="sibTrans" cxnId="{DCB5FABA-3587-4956-AB06-C2D885E1DE7D}">
      <dgm:prSet/>
      <dgm:spPr/>
      <dgm:t>
        <a:bodyPr/>
        <a:lstStyle/>
        <a:p>
          <a:endParaRPr lang="en-US"/>
        </a:p>
      </dgm:t>
    </dgm:pt>
    <dgm:pt modelId="{15074E57-CA9D-4BD9-B2D9-CFE6AB708904}">
      <dgm:prSet phldrT="[Text]"/>
      <dgm:spPr/>
      <dgm:t>
        <a:bodyPr/>
        <a:lstStyle/>
        <a:p>
          <a:r>
            <a:rPr lang="en-US" dirty="0"/>
            <a:t>Store User Inputs</a:t>
          </a:r>
        </a:p>
      </dgm:t>
    </dgm:pt>
    <dgm:pt modelId="{4617579D-6000-413E-AE21-4B220A534EBF}" type="parTrans" cxnId="{457EF158-8D22-4B1B-9CDB-CB5FA17E76DB}">
      <dgm:prSet/>
      <dgm:spPr/>
      <dgm:t>
        <a:bodyPr/>
        <a:lstStyle/>
        <a:p>
          <a:endParaRPr lang="en-US"/>
        </a:p>
      </dgm:t>
    </dgm:pt>
    <dgm:pt modelId="{09A89EBE-2B73-4BEC-AF98-D24EBA714BD3}" type="sibTrans" cxnId="{457EF158-8D22-4B1B-9CDB-CB5FA17E76DB}">
      <dgm:prSet/>
      <dgm:spPr/>
      <dgm:t>
        <a:bodyPr/>
        <a:lstStyle/>
        <a:p>
          <a:endParaRPr lang="en-US"/>
        </a:p>
      </dgm:t>
    </dgm:pt>
    <dgm:pt modelId="{BBA3BA3D-5A8B-4E64-9CB7-4B858099ADAC}">
      <dgm:prSet phldrT="[Text]"/>
      <dgm:spPr/>
      <dgm:t>
        <a:bodyPr/>
        <a:lstStyle/>
        <a:p>
          <a:r>
            <a:rPr lang="en-US" dirty="0" err="1"/>
            <a:t>dplyr</a:t>
          </a:r>
          <a:endParaRPr lang="en-US" dirty="0"/>
        </a:p>
      </dgm:t>
    </dgm:pt>
    <dgm:pt modelId="{68532CAF-B57C-467A-9AB3-B86E1AA222E3}" type="parTrans" cxnId="{803C83DA-CB97-4C7A-B8B2-C8002EEF6EA7}">
      <dgm:prSet/>
      <dgm:spPr/>
      <dgm:t>
        <a:bodyPr/>
        <a:lstStyle/>
        <a:p>
          <a:endParaRPr lang="en-US"/>
        </a:p>
      </dgm:t>
    </dgm:pt>
    <dgm:pt modelId="{F96C986C-E81D-41A1-A548-CADC637AF96C}" type="sibTrans" cxnId="{803C83DA-CB97-4C7A-B8B2-C8002EEF6EA7}">
      <dgm:prSet/>
      <dgm:spPr/>
      <dgm:t>
        <a:bodyPr/>
        <a:lstStyle/>
        <a:p>
          <a:endParaRPr lang="en-US"/>
        </a:p>
      </dgm:t>
    </dgm:pt>
    <dgm:pt modelId="{F45A1DF6-E3EF-40DF-80AC-7C4AC5E17EB2}">
      <dgm:prSet phldrT="[Text]"/>
      <dgm:spPr/>
      <dgm:t>
        <a:bodyPr/>
        <a:lstStyle/>
        <a:p>
          <a:r>
            <a:rPr lang="en-US" dirty="0"/>
            <a:t>Loading</a:t>
          </a:r>
        </a:p>
      </dgm:t>
    </dgm:pt>
    <dgm:pt modelId="{1CBD069E-65A7-4EB3-BFAC-6717AE2031F6}" type="parTrans" cxnId="{125D5CF9-B4E1-48CE-B488-76A0E7683D79}">
      <dgm:prSet/>
      <dgm:spPr/>
      <dgm:t>
        <a:bodyPr/>
        <a:lstStyle/>
        <a:p>
          <a:endParaRPr lang="en-US"/>
        </a:p>
      </dgm:t>
    </dgm:pt>
    <dgm:pt modelId="{528DCDC4-A11A-4111-B583-C89F069FD976}" type="sibTrans" cxnId="{125D5CF9-B4E1-48CE-B488-76A0E7683D79}">
      <dgm:prSet/>
      <dgm:spPr/>
      <dgm:t>
        <a:bodyPr/>
        <a:lstStyle/>
        <a:p>
          <a:endParaRPr lang="en-US"/>
        </a:p>
      </dgm:t>
    </dgm:pt>
    <dgm:pt modelId="{C06DD59F-CC1D-4733-8696-30D5A4318393}">
      <dgm:prSet phldrT="[Text]"/>
      <dgm:spPr/>
      <dgm:t>
        <a:bodyPr/>
        <a:lstStyle/>
        <a:p>
          <a:r>
            <a:rPr lang="en-US" dirty="0"/>
            <a:t>Indexes and Optimizations</a:t>
          </a:r>
        </a:p>
      </dgm:t>
    </dgm:pt>
    <dgm:pt modelId="{B00CDD31-CB13-4B98-8A62-69F9D3532C08}" type="parTrans" cxnId="{25AE4ED1-9B94-4AF9-93E1-9999F35FD60D}">
      <dgm:prSet/>
      <dgm:spPr/>
      <dgm:t>
        <a:bodyPr/>
        <a:lstStyle/>
        <a:p>
          <a:endParaRPr lang="en-US"/>
        </a:p>
      </dgm:t>
    </dgm:pt>
    <dgm:pt modelId="{CA5BEFC2-8255-4918-B6C2-90E582C30EB9}" type="sibTrans" cxnId="{25AE4ED1-9B94-4AF9-93E1-9999F35FD60D}">
      <dgm:prSet/>
      <dgm:spPr/>
      <dgm:t>
        <a:bodyPr/>
        <a:lstStyle/>
        <a:p>
          <a:endParaRPr lang="en-US"/>
        </a:p>
      </dgm:t>
    </dgm:pt>
    <dgm:pt modelId="{039E1404-8532-405D-9988-435B3FBF94DF}">
      <dgm:prSet phldrT="[Text]"/>
      <dgm:spPr/>
      <dgm:t>
        <a:bodyPr/>
        <a:lstStyle/>
        <a:p>
          <a:r>
            <a:rPr lang="en-US" dirty="0"/>
            <a:t>Loading</a:t>
          </a:r>
        </a:p>
      </dgm:t>
    </dgm:pt>
    <dgm:pt modelId="{9389671B-7328-4F8D-A426-5278AA4FEE23}" type="parTrans" cxnId="{EF37469F-C19E-4F82-93E5-0C1C701FC4C1}">
      <dgm:prSet/>
      <dgm:spPr/>
      <dgm:t>
        <a:bodyPr/>
        <a:lstStyle/>
        <a:p>
          <a:endParaRPr lang="en-US"/>
        </a:p>
      </dgm:t>
    </dgm:pt>
    <dgm:pt modelId="{EE903098-02BD-4379-8C81-CE55AD30DEAB}" type="sibTrans" cxnId="{EF37469F-C19E-4F82-93E5-0C1C701FC4C1}">
      <dgm:prSet/>
      <dgm:spPr/>
      <dgm:t>
        <a:bodyPr/>
        <a:lstStyle/>
        <a:p>
          <a:endParaRPr lang="en-US"/>
        </a:p>
      </dgm:t>
    </dgm:pt>
    <dgm:pt modelId="{F35049C9-F605-4A5D-A254-7C0B71F3AE76}">
      <dgm:prSet phldrT="[Text]"/>
      <dgm:spPr/>
      <dgm:t>
        <a:bodyPr/>
        <a:lstStyle/>
        <a:p>
          <a:r>
            <a:rPr lang="en-US" dirty="0"/>
            <a:t>Multiple Users</a:t>
          </a:r>
        </a:p>
      </dgm:t>
    </dgm:pt>
    <dgm:pt modelId="{23B454FA-437B-4DE5-8B47-4EE10B457E12}" type="parTrans" cxnId="{08120D1F-8E3E-48EC-8866-8E24F775D200}">
      <dgm:prSet/>
      <dgm:spPr/>
      <dgm:t>
        <a:bodyPr/>
        <a:lstStyle/>
        <a:p>
          <a:endParaRPr lang="en-US"/>
        </a:p>
      </dgm:t>
    </dgm:pt>
    <dgm:pt modelId="{F05F2486-5600-49F1-A3E5-9DF65A817D73}" type="sibTrans" cxnId="{08120D1F-8E3E-48EC-8866-8E24F775D200}">
      <dgm:prSet/>
      <dgm:spPr/>
      <dgm:t>
        <a:bodyPr/>
        <a:lstStyle/>
        <a:p>
          <a:endParaRPr lang="en-US"/>
        </a:p>
      </dgm:t>
    </dgm:pt>
    <dgm:pt modelId="{9A58257B-FD6E-440A-853A-041D8A6CCEFD}">
      <dgm:prSet phldrT="[Text]"/>
      <dgm:spPr/>
      <dgm:t>
        <a:bodyPr/>
        <a:lstStyle/>
        <a:p>
          <a:r>
            <a:rPr lang="en-US" dirty="0"/>
            <a:t>Task Management</a:t>
          </a:r>
        </a:p>
      </dgm:t>
    </dgm:pt>
    <dgm:pt modelId="{C9FDB5CA-934D-49FB-8F6D-2A9F12D506F1}" type="parTrans" cxnId="{4743C346-3286-479B-8D03-1B4372369047}">
      <dgm:prSet/>
      <dgm:spPr/>
      <dgm:t>
        <a:bodyPr/>
        <a:lstStyle/>
        <a:p>
          <a:endParaRPr lang="en-US"/>
        </a:p>
      </dgm:t>
    </dgm:pt>
    <dgm:pt modelId="{F09CE8D2-4DDB-4E77-875C-3B135AD40B08}" type="sibTrans" cxnId="{4743C346-3286-479B-8D03-1B4372369047}">
      <dgm:prSet/>
      <dgm:spPr/>
      <dgm:t>
        <a:bodyPr/>
        <a:lstStyle/>
        <a:p>
          <a:endParaRPr lang="en-US"/>
        </a:p>
      </dgm:t>
    </dgm:pt>
    <dgm:pt modelId="{AB2D2AA8-D22D-45AE-8E24-EED2038246E9}">
      <dgm:prSet phldrT="[Text]"/>
      <dgm:spPr/>
      <dgm:t>
        <a:bodyPr/>
        <a:lstStyle/>
        <a:p>
          <a:r>
            <a:rPr lang="en-US" dirty="0"/>
            <a:t>Track User Activity</a:t>
          </a:r>
        </a:p>
      </dgm:t>
    </dgm:pt>
    <dgm:pt modelId="{1D7B10D8-2E79-4086-9837-039697EF2CDA}" type="parTrans" cxnId="{6C2BAB8E-0AB6-4FB1-ABC5-5D79129658A1}">
      <dgm:prSet/>
      <dgm:spPr/>
      <dgm:t>
        <a:bodyPr/>
        <a:lstStyle/>
        <a:p>
          <a:endParaRPr lang="en-US"/>
        </a:p>
      </dgm:t>
    </dgm:pt>
    <dgm:pt modelId="{DA99A606-2705-432D-8FBB-6220C0EEEF3B}" type="sibTrans" cxnId="{6C2BAB8E-0AB6-4FB1-ABC5-5D79129658A1}">
      <dgm:prSet/>
      <dgm:spPr/>
      <dgm:t>
        <a:bodyPr/>
        <a:lstStyle/>
        <a:p>
          <a:endParaRPr lang="en-US"/>
        </a:p>
      </dgm:t>
    </dgm:pt>
    <dgm:pt modelId="{7BF0B9CA-C512-4137-AF1A-4985B0705F5D}">
      <dgm:prSet phldrT="[Text]"/>
      <dgm:spPr/>
      <dgm:t>
        <a:bodyPr/>
        <a:lstStyle/>
        <a:p>
          <a:r>
            <a:rPr lang="en-US" dirty="0"/>
            <a:t>Database Choices</a:t>
          </a:r>
        </a:p>
      </dgm:t>
    </dgm:pt>
    <dgm:pt modelId="{E3BBE6AB-9EE5-4F66-B38A-6AC096BE51DD}" type="parTrans" cxnId="{9C2D19B2-5226-4A26-8E8C-39D8259D95AD}">
      <dgm:prSet/>
      <dgm:spPr/>
      <dgm:t>
        <a:bodyPr/>
        <a:lstStyle/>
        <a:p>
          <a:endParaRPr lang="en-US"/>
        </a:p>
      </dgm:t>
    </dgm:pt>
    <dgm:pt modelId="{417476CE-62E4-443F-A00C-B63BBBDBEBE5}" type="sibTrans" cxnId="{9C2D19B2-5226-4A26-8E8C-39D8259D95AD}">
      <dgm:prSet/>
      <dgm:spPr/>
      <dgm:t>
        <a:bodyPr/>
        <a:lstStyle/>
        <a:p>
          <a:endParaRPr lang="en-US"/>
        </a:p>
      </dgm:t>
    </dgm:pt>
    <dgm:pt modelId="{12E50D7B-2AD5-4412-899D-E9C0FC509C2F}">
      <dgm:prSet phldrT="[Text]"/>
      <dgm:spPr/>
      <dgm:t>
        <a:bodyPr/>
        <a:lstStyle/>
        <a:p>
          <a:r>
            <a:rPr lang="en-US" dirty="0"/>
            <a:t>Optimizations</a:t>
          </a:r>
        </a:p>
      </dgm:t>
    </dgm:pt>
    <dgm:pt modelId="{013FF704-B4B3-4FB8-BA02-B82B0922A61D}" type="parTrans" cxnId="{39FD508D-7681-4993-9A9B-EFFE69C63CB6}">
      <dgm:prSet/>
      <dgm:spPr/>
      <dgm:t>
        <a:bodyPr/>
        <a:lstStyle/>
        <a:p>
          <a:endParaRPr lang="en-US"/>
        </a:p>
      </dgm:t>
    </dgm:pt>
    <dgm:pt modelId="{8F291DBF-76F6-4FB3-A07A-84954134C93C}" type="sibTrans" cxnId="{39FD508D-7681-4993-9A9B-EFFE69C63CB6}">
      <dgm:prSet/>
      <dgm:spPr/>
      <dgm:t>
        <a:bodyPr/>
        <a:lstStyle/>
        <a:p>
          <a:endParaRPr lang="en-US"/>
        </a:p>
      </dgm:t>
    </dgm:pt>
    <dgm:pt modelId="{CCE41494-C80C-483D-876C-F393F04B0CCF}">
      <dgm:prSet phldrT="[Text]"/>
      <dgm:spPr/>
      <dgm:t>
        <a:bodyPr/>
        <a:lstStyle/>
        <a:p>
          <a:r>
            <a:rPr lang="en-US" dirty="0"/>
            <a:t>Working within the database</a:t>
          </a:r>
        </a:p>
      </dgm:t>
    </dgm:pt>
    <dgm:pt modelId="{2B8A31BD-659A-4E95-8491-A94BDDB20EAA}" type="parTrans" cxnId="{B6A1915B-2B4E-4BB7-A8F3-BDDC4EC98CED}">
      <dgm:prSet/>
      <dgm:spPr/>
      <dgm:t>
        <a:bodyPr/>
        <a:lstStyle/>
        <a:p>
          <a:endParaRPr lang="en-US"/>
        </a:p>
      </dgm:t>
    </dgm:pt>
    <dgm:pt modelId="{378AC94B-5D42-4428-A757-C9AEB3A5A504}" type="sibTrans" cxnId="{B6A1915B-2B4E-4BB7-A8F3-BDDC4EC98CED}">
      <dgm:prSet/>
      <dgm:spPr/>
      <dgm:t>
        <a:bodyPr/>
        <a:lstStyle/>
        <a:p>
          <a:endParaRPr lang="en-US"/>
        </a:p>
      </dgm:t>
    </dgm:pt>
    <dgm:pt modelId="{4DF07156-0537-4CE7-89D9-DC04E7C66FE6}">
      <dgm:prSet phldrT="[Text]"/>
      <dgm:spPr/>
      <dgm:t>
        <a:bodyPr/>
        <a:lstStyle/>
        <a:p>
          <a:r>
            <a:rPr lang="en-US" dirty="0"/>
            <a:t>Working in R</a:t>
          </a:r>
        </a:p>
      </dgm:t>
    </dgm:pt>
    <dgm:pt modelId="{FA6B26E8-3E0C-4710-8A95-822241442BD3}" type="parTrans" cxnId="{1765748F-BBCA-4B9F-B90F-4CC853E3E2C3}">
      <dgm:prSet/>
      <dgm:spPr/>
      <dgm:t>
        <a:bodyPr/>
        <a:lstStyle/>
        <a:p>
          <a:endParaRPr lang="en-US"/>
        </a:p>
      </dgm:t>
    </dgm:pt>
    <dgm:pt modelId="{7EFF7C3B-AEBC-44D5-9F9D-32A53D78E925}" type="sibTrans" cxnId="{1765748F-BBCA-4B9F-B90F-4CC853E3E2C3}">
      <dgm:prSet/>
      <dgm:spPr/>
      <dgm:t>
        <a:bodyPr/>
        <a:lstStyle/>
        <a:p>
          <a:endParaRPr lang="en-US"/>
        </a:p>
      </dgm:t>
    </dgm:pt>
    <dgm:pt modelId="{04179478-493E-4828-9FCA-3861B1F9408B}" type="pres">
      <dgm:prSet presAssocID="{E4A74833-7393-4122-A52C-D542AF50DA6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19D41E5-47A8-4DD8-B582-45FB9FF309AB}" type="pres">
      <dgm:prSet presAssocID="{E4A74833-7393-4122-A52C-D542AF50DA66}" presName="hierFlow" presStyleCnt="0"/>
      <dgm:spPr/>
    </dgm:pt>
    <dgm:pt modelId="{585DD8D4-F222-41C3-80C6-0D75FE0C4BB3}" type="pres">
      <dgm:prSet presAssocID="{E4A74833-7393-4122-A52C-D542AF50DA6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E72D213-B4CE-4A47-AA99-1FEBEC7A8C91}" type="pres">
      <dgm:prSet presAssocID="{A4ABD893-2DF8-4D48-ABAE-D9ED6AB3AB0A}" presName="Name14" presStyleCnt="0"/>
      <dgm:spPr/>
    </dgm:pt>
    <dgm:pt modelId="{DBCD487F-CB25-4419-9CF5-9AF2F123B24A}" type="pres">
      <dgm:prSet presAssocID="{A4ABD893-2DF8-4D48-ABAE-D9ED6AB3AB0A}" presName="level1Shape" presStyleLbl="node0" presStyleIdx="0" presStyleCnt="1">
        <dgm:presLayoutVars>
          <dgm:chPref val="3"/>
        </dgm:presLayoutVars>
      </dgm:prSet>
      <dgm:spPr/>
    </dgm:pt>
    <dgm:pt modelId="{D2AB54F3-330F-450D-9B55-80BFAED6824C}" type="pres">
      <dgm:prSet presAssocID="{A4ABD893-2DF8-4D48-ABAE-D9ED6AB3AB0A}" presName="hierChild2" presStyleCnt="0"/>
      <dgm:spPr/>
    </dgm:pt>
    <dgm:pt modelId="{033E9C0C-554A-4771-861F-6AC2FA1B0B79}" type="pres">
      <dgm:prSet presAssocID="{C35C50B0-BEB0-47F0-837A-D363B37C9BDC}" presName="Name19" presStyleLbl="parChTrans1D2" presStyleIdx="0" presStyleCnt="2"/>
      <dgm:spPr/>
    </dgm:pt>
    <dgm:pt modelId="{B50762FE-7FAD-441B-80D1-ABBA54D9AA7A}" type="pres">
      <dgm:prSet presAssocID="{89AC14AA-67AE-440A-9495-5D1EFA7D53F5}" presName="Name21" presStyleCnt="0"/>
      <dgm:spPr/>
    </dgm:pt>
    <dgm:pt modelId="{A7485A23-9263-42DE-8DD7-EEF6196B33D0}" type="pres">
      <dgm:prSet presAssocID="{89AC14AA-67AE-440A-9495-5D1EFA7D53F5}" presName="level2Shape" presStyleLbl="node2" presStyleIdx="0" presStyleCnt="2"/>
      <dgm:spPr/>
    </dgm:pt>
    <dgm:pt modelId="{E4A22825-00F7-4936-BC04-CAC204F3DAE3}" type="pres">
      <dgm:prSet presAssocID="{89AC14AA-67AE-440A-9495-5D1EFA7D53F5}" presName="hierChild3" presStyleCnt="0"/>
      <dgm:spPr/>
    </dgm:pt>
    <dgm:pt modelId="{E85DE9FA-662F-45C0-A193-3E368BB9E8F9}" type="pres">
      <dgm:prSet presAssocID="{6BD838A1-35C9-462B-9A0C-F6A55262A571}" presName="Name19" presStyleLbl="parChTrans1D3" presStyleIdx="0" presStyleCnt="5"/>
      <dgm:spPr/>
    </dgm:pt>
    <dgm:pt modelId="{CB59FF88-6076-4756-8833-CF0E55278708}" type="pres">
      <dgm:prSet presAssocID="{2790F1D1-F675-4427-B077-6CA888D75231}" presName="Name21" presStyleCnt="0"/>
      <dgm:spPr/>
    </dgm:pt>
    <dgm:pt modelId="{123577CB-AD5F-4D11-ADE3-73B8B23A8155}" type="pres">
      <dgm:prSet presAssocID="{2790F1D1-F675-4427-B077-6CA888D75231}" presName="level2Shape" presStyleLbl="node3" presStyleIdx="0" presStyleCnt="5"/>
      <dgm:spPr/>
    </dgm:pt>
    <dgm:pt modelId="{1A23CCC5-1F61-449E-8C30-CC1C2112F08B}" type="pres">
      <dgm:prSet presAssocID="{2790F1D1-F675-4427-B077-6CA888D75231}" presName="hierChild3" presStyleCnt="0"/>
      <dgm:spPr/>
    </dgm:pt>
    <dgm:pt modelId="{F13767DB-94DD-4467-8658-792632F3A99C}" type="pres">
      <dgm:prSet presAssocID="{1CBD069E-65A7-4EB3-BFAC-6717AE2031F6}" presName="Name19" presStyleLbl="parChTrans1D4" presStyleIdx="0" presStyleCnt="10"/>
      <dgm:spPr/>
    </dgm:pt>
    <dgm:pt modelId="{56278195-7425-4943-BBB0-D027560B975E}" type="pres">
      <dgm:prSet presAssocID="{F45A1DF6-E3EF-40DF-80AC-7C4AC5E17EB2}" presName="Name21" presStyleCnt="0"/>
      <dgm:spPr/>
    </dgm:pt>
    <dgm:pt modelId="{452F9B9D-488B-4F6B-9110-78F3B3FF43A0}" type="pres">
      <dgm:prSet presAssocID="{F45A1DF6-E3EF-40DF-80AC-7C4AC5E17EB2}" presName="level2Shape" presStyleLbl="node4" presStyleIdx="0" presStyleCnt="10"/>
      <dgm:spPr/>
    </dgm:pt>
    <dgm:pt modelId="{756B82FA-540F-42CD-B559-4E5902B8E30F}" type="pres">
      <dgm:prSet presAssocID="{F45A1DF6-E3EF-40DF-80AC-7C4AC5E17EB2}" presName="hierChild3" presStyleCnt="0"/>
      <dgm:spPr/>
    </dgm:pt>
    <dgm:pt modelId="{0DED3845-A6BB-47D4-8DE8-D694AB848C6F}" type="pres">
      <dgm:prSet presAssocID="{B00CDD31-CB13-4B98-8A62-69F9D3532C08}" presName="Name19" presStyleLbl="parChTrans1D4" presStyleIdx="1" presStyleCnt="10"/>
      <dgm:spPr/>
    </dgm:pt>
    <dgm:pt modelId="{4744C155-BDE7-4D18-93A0-9805031F360A}" type="pres">
      <dgm:prSet presAssocID="{C06DD59F-CC1D-4733-8696-30D5A4318393}" presName="Name21" presStyleCnt="0"/>
      <dgm:spPr/>
    </dgm:pt>
    <dgm:pt modelId="{CEF6C695-AC4A-4A5D-8306-337519D0EE44}" type="pres">
      <dgm:prSet presAssocID="{C06DD59F-CC1D-4733-8696-30D5A4318393}" presName="level2Shape" presStyleLbl="node4" presStyleIdx="1" presStyleCnt="10"/>
      <dgm:spPr/>
    </dgm:pt>
    <dgm:pt modelId="{CD61A4B4-8866-4D2D-9031-DC6A059B9A86}" type="pres">
      <dgm:prSet presAssocID="{C06DD59F-CC1D-4733-8696-30D5A4318393}" presName="hierChild3" presStyleCnt="0"/>
      <dgm:spPr/>
    </dgm:pt>
    <dgm:pt modelId="{B80B15D1-8BBE-40F3-8DE4-78F8AFBE2264}" type="pres">
      <dgm:prSet presAssocID="{612DE36B-1EBA-44B1-8586-BBCEA86A2BFD}" presName="Name19" presStyleLbl="parChTrans1D3" presStyleIdx="1" presStyleCnt="5"/>
      <dgm:spPr/>
    </dgm:pt>
    <dgm:pt modelId="{E4440F5D-C7F0-4812-879A-B118D8AE4089}" type="pres">
      <dgm:prSet presAssocID="{EA2EB0FC-9229-4E1F-89FE-3FC1FA120485}" presName="Name21" presStyleCnt="0"/>
      <dgm:spPr/>
    </dgm:pt>
    <dgm:pt modelId="{E8E6D1EA-22E1-4D21-885A-730EDD4AF072}" type="pres">
      <dgm:prSet presAssocID="{EA2EB0FC-9229-4E1F-89FE-3FC1FA120485}" presName="level2Shape" presStyleLbl="node3" presStyleIdx="1" presStyleCnt="5"/>
      <dgm:spPr/>
    </dgm:pt>
    <dgm:pt modelId="{9FBECBF2-7DC6-4CB6-8254-294ED7EE7A74}" type="pres">
      <dgm:prSet presAssocID="{EA2EB0FC-9229-4E1F-89FE-3FC1FA120485}" presName="hierChild3" presStyleCnt="0"/>
      <dgm:spPr/>
    </dgm:pt>
    <dgm:pt modelId="{C015D659-8E60-40E1-80A5-F0A3BBF3D065}" type="pres">
      <dgm:prSet presAssocID="{9389671B-7328-4F8D-A426-5278AA4FEE23}" presName="Name19" presStyleLbl="parChTrans1D4" presStyleIdx="2" presStyleCnt="10"/>
      <dgm:spPr/>
    </dgm:pt>
    <dgm:pt modelId="{712A72A1-F5B9-49CF-A46E-02F582CACA2D}" type="pres">
      <dgm:prSet presAssocID="{039E1404-8532-405D-9988-435B3FBF94DF}" presName="Name21" presStyleCnt="0"/>
      <dgm:spPr/>
    </dgm:pt>
    <dgm:pt modelId="{ADB41759-ADBE-4162-8769-EF94070E233F}" type="pres">
      <dgm:prSet presAssocID="{039E1404-8532-405D-9988-435B3FBF94DF}" presName="level2Shape" presStyleLbl="node4" presStyleIdx="2" presStyleCnt="10"/>
      <dgm:spPr/>
    </dgm:pt>
    <dgm:pt modelId="{139B0CE2-D086-44AC-9F1C-194EEFF8042F}" type="pres">
      <dgm:prSet presAssocID="{039E1404-8532-405D-9988-435B3FBF94DF}" presName="hierChild3" presStyleCnt="0"/>
      <dgm:spPr/>
    </dgm:pt>
    <dgm:pt modelId="{E3CB779C-75F8-455D-A1BB-7D24ECA24A56}" type="pres">
      <dgm:prSet presAssocID="{23B454FA-437B-4DE5-8B47-4EE10B457E12}" presName="Name19" presStyleLbl="parChTrans1D4" presStyleIdx="3" presStyleCnt="10"/>
      <dgm:spPr/>
    </dgm:pt>
    <dgm:pt modelId="{2363B5A8-5A50-40C6-B28A-ABC24436F92A}" type="pres">
      <dgm:prSet presAssocID="{F35049C9-F605-4A5D-A254-7C0B71F3AE76}" presName="Name21" presStyleCnt="0"/>
      <dgm:spPr/>
    </dgm:pt>
    <dgm:pt modelId="{3424FE07-87D7-46E3-A971-984304612089}" type="pres">
      <dgm:prSet presAssocID="{F35049C9-F605-4A5D-A254-7C0B71F3AE76}" presName="level2Shape" presStyleLbl="node4" presStyleIdx="3" presStyleCnt="10"/>
      <dgm:spPr/>
    </dgm:pt>
    <dgm:pt modelId="{63C922DB-3C83-4AFF-9589-B88C301981B6}" type="pres">
      <dgm:prSet presAssocID="{F35049C9-F605-4A5D-A254-7C0B71F3AE76}" presName="hierChild3" presStyleCnt="0"/>
      <dgm:spPr/>
    </dgm:pt>
    <dgm:pt modelId="{FD9AAE82-F611-4774-AD7E-7C9AEB238AFC}" type="pres">
      <dgm:prSet presAssocID="{4617579D-6000-413E-AE21-4B220A534EBF}" presName="Name19" presStyleLbl="parChTrans1D3" presStyleIdx="2" presStyleCnt="5"/>
      <dgm:spPr/>
    </dgm:pt>
    <dgm:pt modelId="{01B2099B-9E79-4B64-93AE-8B48F179958F}" type="pres">
      <dgm:prSet presAssocID="{15074E57-CA9D-4BD9-B2D9-CFE6AB708904}" presName="Name21" presStyleCnt="0"/>
      <dgm:spPr/>
    </dgm:pt>
    <dgm:pt modelId="{33500ED4-28C6-4247-9C98-2FA59BB44693}" type="pres">
      <dgm:prSet presAssocID="{15074E57-CA9D-4BD9-B2D9-CFE6AB708904}" presName="level2Shape" presStyleLbl="node3" presStyleIdx="2" presStyleCnt="5"/>
      <dgm:spPr/>
    </dgm:pt>
    <dgm:pt modelId="{ECAD3003-5B39-48E5-A129-CAA5DEF8E637}" type="pres">
      <dgm:prSet presAssocID="{15074E57-CA9D-4BD9-B2D9-CFE6AB708904}" presName="hierChild3" presStyleCnt="0"/>
      <dgm:spPr/>
    </dgm:pt>
    <dgm:pt modelId="{29C51DC9-5EAD-4062-B720-CC1A8248630E}" type="pres">
      <dgm:prSet presAssocID="{C9FDB5CA-934D-49FB-8F6D-2A9F12D506F1}" presName="Name19" presStyleLbl="parChTrans1D4" presStyleIdx="4" presStyleCnt="10"/>
      <dgm:spPr/>
    </dgm:pt>
    <dgm:pt modelId="{F63C1D82-FAFD-4C95-B821-22ECD3B2713B}" type="pres">
      <dgm:prSet presAssocID="{9A58257B-FD6E-440A-853A-041D8A6CCEFD}" presName="Name21" presStyleCnt="0"/>
      <dgm:spPr/>
    </dgm:pt>
    <dgm:pt modelId="{DC4F4584-E6B0-438F-BBD8-5587D8F79E8D}" type="pres">
      <dgm:prSet presAssocID="{9A58257B-FD6E-440A-853A-041D8A6CCEFD}" presName="level2Shape" presStyleLbl="node4" presStyleIdx="4" presStyleCnt="10"/>
      <dgm:spPr/>
    </dgm:pt>
    <dgm:pt modelId="{130441D1-D099-43E5-9FAF-B7CB31B3FE5B}" type="pres">
      <dgm:prSet presAssocID="{9A58257B-FD6E-440A-853A-041D8A6CCEFD}" presName="hierChild3" presStyleCnt="0"/>
      <dgm:spPr/>
    </dgm:pt>
    <dgm:pt modelId="{57E88739-9C67-4C82-8B58-FA3BBB590DE0}" type="pres">
      <dgm:prSet presAssocID="{1D7B10D8-2E79-4086-9837-039697EF2CDA}" presName="Name19" presStyleLbl="parChTrans1D4" presStyleIdx="5" presStyleCnt="10"/>
      <dgm:spPr/>
    </dgm:pt>
    <dgm:pt modelId="{69DBF868-87FE-4264-929F-3AEBD8B2FDC2}" type="pres">
      <dgm:prSet presAssocID="{AB2D2AA8-D22D-45AE-8E24-EED2038246E9}" presName="Name21" presStyleCnt="0"/>
      <dgm:spPr/>
    </dgm:pt>
    <dgm:pt modelId="{CEB25625-3729-4192-A154-8D86D68AC729}" type="pres">
      <dgm:prSet presAssocID="{AB2D2AA8-D22D-45AE-8E24-EED2038246E9}" presName="level2Shape" presStyleLbl="node4" presStyleIdx="5" presStyleCnt="10"/>
      <dgm:spPr/>
    </dgm:pt>
    <dgm:pt modelId="{B31184FB-4AD1-44B9-BAA3-FCDB7CDC19BE}" type="pres">
      <dgm:prSet presAssocID="{AB2D2AA8-D22D-45AE-8E24-EED2038246E9}" presName="hierChild3" presStyleCnt="0"/>
      <dgm:spPr/>
    </dgm:pt>
    <dgm:pt modelId="{EEF69F2E-8257-44E8-BA26-4C10EB525168}" type="pres">
      <dgm:prSet presAssocID="{A5B48AA8-A8CB-40F1-9988-8589D303D3B3}" presName="Name19" presStyleLbl="parChTrans1D2" presStyleIdx="1" presStyleCnt="2"/>
      <dgm:spPr/>
    </dgm:pt>
    <dgm:pt modelId="{15678553-ECA2-423B-AB62-68241274B59E}" type="pres">
      <dgm:prSet presAssocID="{F96E959D-771F-4C09-B248-AA646A1740AB}" presName="Name21" presStyleCnt="0"/>
      <dgm:spPr/>
    </dgm:pt>
    <dgm:pt modelId="{1A974273-B992-4AB7-BD36-6CC259F2B269}" type="pres">
      <dgm:prSet presAssocID="{F96E959D-771F-4C09-B248-AA646A1740AB}" presName="level2Shape" presStyleLbl="node2" presStyleIdx="1" presStyleCnt="2"/>
      <dgm:spPr/>
    </dgm:pt>
    <dgm:pt modelId="{870CCAEE-B51A-4A1D-A06C-94F8D3D15880}" type="pres">
      <dgm:prSet presAssocID="{F96E959D-771F-4C09-B248-AA646A1740AB}" presName="hierChild3" presStyleCnt="0"/>
      <dgm:spPr/>
    </dgm:pt>
    <dgm:pt modelId="{73E1364B-0887-4979-831C-7C221651547E}" type="pres">
      <dgm:prSet presAssocID="{9B60164E-B5FC-4ABA-BAE9-69F7335856E9}" presName="Name19" presStyleLbl="parChTrans1D3" presStyleIdx="3" presStyleCnt="5"/>
      <dgm:spPr/>
    </dgm:pt>
    <dgm:pt modelId="{7DD90AD1-D393-4E5E-BCFE-B5B664649D04}" type="pres">
      <dgm:prSet presAssocID="{97053C0A-D331-4D26-B44C-CC8C9EF8A53E}" presName="Name21" presStyleCnt="0"/>
      <dgm:spPr/>
    </dgm:pt>
    <dgm:pt modelId="{6AAF9C23-686D-47F9-A49B-2A7C79D5CB74}" type="pres">
      <dgm:prSet presAssocID="{97053C0A-D331-4D26-B44C-CC8C9EF8A53E}" presName="level2Shape" presStyleLbl="node3" presStyleIdx="3" presStyleCnt="5"/>
      <dgm:spPr/>
    </dgm:pt>
    <dgm:pt modelId="{18EF40AA-0D1B-42D8-886F-7D6AA8CFF3AA}" type="pres">
      <dgm:prSet presAssocID="{97053C0A-D331-4D26-B44C-CC8C9EF8A53E}" presName="hierChild3" presStyleCnt="0"/>
      <dgm:spPr/>
    </dgm:pt>
    <dgm:pt modelId="{F1F4AFDD-3F06-4D4A-B323-FA990C705CAF}" type="pres">
      <dgm:prSet presAssocID="{E3BBE6AB-9EE5-4F66-B38A-6AC096BE51DD}" presName="Name19" presStyleLbl="parChTrans1D4" presStyleIdx="6" presStyleCnt="10"/>
      <dgm:spPr/>
    </dgm:pt>
    <dgm:pt modelId="{240E0B0C-621A-4304-A73A-F6D684476355}" type="pres">
      <dgm:prSet presAssocID="{7BF0B9CA-C512-4137-AF1A-4985B0705F5D}" presName="Name21" presStyleCnt="0"/>
      <dgm:spPr/>
    </dgm:pt>
    <dgm:pt modelId="{2FF8E557-1230-4B67-AE24-BE17B4F9BCA7}" type="pres">
      <dgm:prSet presAssocID="{7BF0B9CA-C512-4137-AF1A-4985B0705F5D}" presName="level2Shape" presStyleLbl="node4" presStyleIdx="6" presStyleCnt="10"/>
      <dgm:spPr/>
    </dgm:pt>
    <dgm:pt modelId="{26194342-01C8-42E8-97DF-10F85A323A16}" type="pres">
      <dgm:prSet presAssocID="{7BF0B9CA-C512-4137-AF1A-4985B0705F5D}" presName="hierChild3" presStyleCnt="0"/>
      <dgm:spPr/>
    </dgm:pt>
    <dgm:pt modelId="{0191A3AD-DDE1-41F9-9932-AD5710B38AA9}" type="pres">
      <dgm:prSet presAssocID="{013FF704-B4B3-4FB8-BA02-B82B0922A61D}" presName="Name19" presStyleLbl="parChTrans1D4" presStyleIdx="7" presStyleCnt="10"/>
      <dgm:spPr/>
    </dgm:pt>
    <dgm:pt modelId="{ED233E1C-BB55-47D4-B384-EBBF7A73D108}" type="pres">
      <dgm:prSet presAssocID="{12E50D7B-2AD5-4412-899D-E9C0FC509C2F}" presName="Name21" presStyleCnt="0"/>
      <dgm:spPr/>
    </dgm:pt>
    <dgm:pt modelId="{C5036F3B-ECCF-4DA1-AE60-D56A33F2318A}" type="pres">
      <dgm:prSet presAssocID="{12E50D7B-2AD5-4412-899D-E9C0FC509C2F}" presName="level2Shape" presStyleLbl="node4" presStyleIdx="7" presStyleCnt="10"/>
      <dgm:spPr/>
    </dgm:pt>
    <dgm:pt modelId="{E91E49A7-DBF8-4275-920B-8C6447EF85E1}" type="pres">
      <dgm:prSet presAssocID="{12E50D7B-2AD5-4412-899D-E9C0FC509C2F}" presName="hierChild3" presStyleCnt="0"/>
      <dgm:spPr/>
    </dgm:pt>
    <dgm:pt modelId="{D7C1B7A1-5194-46A7-BEB2-E52091439305}" type="pres">
      <dgm:prSet presAssocID="{68532CAF-B57C-467A-9AB3-B86E1AA222E3}" presName="Name19" presStyleLbl="parChTrans1D3" presStyleIdx="4" presStyleCnt="5"/>
      <dgm:spPr/>
    </dgm:pt>
    <dgm:pt modelId="{55BB3092-F5E8-434B-A677-9A968F901C83}" type="pres">
      <dgm:prSet presAssocID="{BBA3BA3D-5A8B-4E64-9CB7-4B858099ADAC}" presName="Name21" presStyleCnt="0"/>
      <dgm:spPr/>
    </dgm:pt>
    <dgm:pt modelId="{260A5CE3-1981-4F62-BE52-9BC76B1B4F13}" type="pres">
      <dgm:prSet presAssocID="{BBA3BA3D-5A8B-4E64-9CB7-4B858099ADAC}" presName="level2Shape" presStyleLbl="node3" presStyleIdx="4" presStyleCnt="5"/>
      <dgm:spPr/>
    </dgm:pt>
    <dgm:pt modelId="{84F20A5F-10EA-4C61-91C8-DB12A07930CF}" type="pres">
      <dgm:prSet presAssocID="{BBA3BA3D-5A8B-4E64-9CB7-4B858099ADAC}" presName="hierChild3" presStyleCnt="0"/>
      <dgm:spPr/>
    </dgm:pt>
    <dgm:pt modelId="{61723FDC-8CEB-4471-97BF-C7C4868B9B37}" type="pres">
      <dgm:prSet presAssocID="{2B8A31BD-659A-4E95-8491-A94BDDB20EAA}" presName="Name19" presStyleLbl="parChTrans1D4" presStyleIdx="8" presStyleCnt="10"/>
      <dgm:spPr/>
    </dgm:pt>
    <dgm:pt modelId="{5F308E0E-2A97-4621-9B2D-4C3231DA1F18}" type="pres">
      <dgm:prSet presAssocID="{CCE41494-C80C-483D-876C-F393F04B0CCF}" presName="Name21" presStyleCnt="0"/>
      <dgm:spPr/>
    </dgm:pt>
    <dgm:pt modelId="{394AC120-C383-46DA-9D1E-61A6875C5852}" type="pres">
      <dgm:prSet presAssocID="{CCE41494-C80C-483D-876C-F393F04B0CCF}" presName="level2Shape" presStyleLbl="node4" presStyleIdx="8" presStyleCnt="10"/>
      <dgm:spPr/>
    </dgm:pt>
    <dgm:pt modelId="{5B115808-FEC9-41D7-BC59-95C59BF9D383}" type="pres">
      <dgm:prSet presAssocID="{CCE41494-C80C-483D-876C-F393F04B0CCF}" presName="hierChild3" presStyleCnt="0"/>
      <dgm:spPr/>
    </dgm:pt>
    <dgm:pt modelId="{B3EA8D79-57BA-4631-8652-7832EEC54624}" type="pres">
      <dgm:prSet presAssocID="{FA6B26E8-3E0C-4710-8A95-822241442BD3}" presName="Name19" presStyleLbl="parChTrans1D4" presStyleIdx="9" presStyleCnt="10"/>
      <dgm:spPr/>
    </dgm:pt>
    <dgm:pt modelId="{E2B51C22-3BE1-4E24-B881-CAE5362C4C19}" type="pres">
      <dgm:prSet presAssocID="{4DF07156-0537-4CE7-89D9-DC04E7C66FE6}" presName="Name21" presStyleCnt="0"/>
      <dgm:spPr/>
    </dgm:pt>
    <dgm:pt modelId="{39822AB8-254E-4131-8AA2-A831D9CE9F77}" type="pres">
      <dgm:prSet presAssocID="{4DF07156-0537-4CE7-89D9-DC04E7C66FE6}" presName="level2Shape" presStyleLbl="node4" presStyleIdx="9" presStyleCnt="10"/>
      <dgm:spPr/>
    </dgm:pt>
    <dgm:pt modelId="{FBAA8E77-161F-448D-AFC3-9C05ED96A714}" type="pres">
      <dgm:prSet presAssocID="{4DF07156-0537-4CE7-89D9-DC04E7C66FE6}" presName="hierChild3" presStyleCnt="0"/>
      <dgm:spPr/>
    </dgm:pt>
    <dgm:pt modelId="{EB21DB7A-0503-49C3-B5D2-916EE3EFE014}" type="pres">
      <dgm:prSet presAssocID="{E4A74833-7393-4122-A52C-D542AF50DA66}" presName="bgShapesFlow" presStyleCnt="0"/>
      <dgm:spPr/>
    </dgm:pt>
  </dgm:ptLst>
  <dgm:cxnLst>
    <dgm:cxn modelId="{D5D0BD00-5387-4F0A-AC93-45309866A249}" type="presOf" srcId="{1CBD069E-65A7-4EB3-BFAC-6717AE2031F6}" destId="{F13767DB-94DD-4467-8658-792632F3A99C}" srcOrd="0" destOrd="0" presId="urn:microsoft.com/office/officeart/2005/8/layout/hierarchy6"/>
    <dgm:cxn modelId="{2EB6DB07-F698-4D90-9007-E94EE8FDAF5F}" srcId="{89AC14AA-67AE-440A-9495-5D1EFA7D53F5}" destId="{2790F1D1-F675-4427-B077-6CA888D75231}" srcOrd="0" destOrd="0" parTransId="{6BD838A1-35C9-462B-9A0C-F6A55262A571}" sibTransId="{7EF43FE8-5ABA-4692-A7BB-D0D5C919A074}"/>
    <dgm:cxn modelId="{A3B6B514-C233-4247-A9D2-2DB0D147E7AC}" type="presOf" srcId="{A5B48AA8-A8CB-40F1-9988-8589D303D3B3}" destId="{EEF69F2E-8257-44E8-BA26-4C10EB525168}" srcOrd="0" destOrd="0" presId="urn:microsoft.com/office/officeart/2005/8/layout/hierarchy6"/>
    <dgm:cxn modelId="{26016A15-C2E0-48F0-B6E8-0D3916D488BB}" type="presOf" srcId="{6BD838A1-35C9-462B-9A0C-F6A55262A571}" destId="{E85DE9FA-662F-45C0-A193-3E368BB9E8F9}" srcOrd="0" destOrd="0" presId="urn:microsoft.com/office/officeart/2005/8/layout/hierarchy6"/>
    <dgm:cxn modelId="{71890717-DDD8-43F1-A1C4-E856E6BF8D3B}" type="presOf" srcId="{9A58257B-FD6E-440A-853A-041D8A6CCEFD}" destId="{DC4F4584-E6B0-438F-BBD8-5587D8F79E8D}" srcOrd="0" destOrd="0" presId="urn:microsoft.com/office/officeart/2005/8/layout/hierarchy6"/>
    <dgm:cxn modelId="{9E1F901B-C854-4D0F-B23B-CA4552C2B209}" type="presOf" srcId="{4617579D-6000-413E-AE21-4B220A534EBF}" destId="{FD9AAE82-F611-4774-AD7E-7C9AEB238AFC}" srcOrd="0" destOrd="0" presId="urn:microsoft.com/office/officeart/2005/8/layout/hierarchy6"/>
    <dgm:cxn modelId="{CE87D91E-46DF-4887-A2C6-C5D8928A9631}" type="presOf" srcId="{2B8A31BD-659A-4E95-8491-A94BDDB20EAA}" destId="{61723FDC-8CEB-4471-97BF-C7C4868B9B37}" srcOrd="0" destOrd="0" presId="urn:microsoft.com/office/officeart/2005/8/layout/hierarchy6"/>
    <dgm:cxn modelId="{08120D1F-8E3E-48EC-8866-8E24F775D200}" srcId="{EA2EB0FC-9229-4E1F-89FE-3FC1FA120485}" destId="{F35049C9-F605-4A5D-A254-7C0B71F3AE76}" srcOrd="1" destOrd="0" parTransId="{23B454FA-437B-4DE5-8B47-4EE10B457E12}" sibTransId="{F05F2486-5600-49F1-A3E5-9DF65A817D73}"/>
    <dgm:cxn modelId="{0F7E2722-654B-4587-85DE-DC95F4DEBB1B}" srcId="{A4ABD893-2DF8-4D48-ABAE-D9ED6AB3AB0A}" destId="{89AC14AA-67AE-440A-9495-5D1EFA7D53F5}" srcOrd="0" destOrd="0" parTransId="{C35C50B0-BEB0-47F0-837A-D363B37C9BDC}" sibTransId="{B6F2EFCE-5AC3-4225-9F3D-8F7A07CF98BD}"/>
    <dgm:cxn modelId="{862DBC2B-9922-42F5-A358-2B43D81CB878}" type="presOf" srcId="{C9FDB5CA-934D-49FB-8F6D-2A9F12D506F1}" destId="{29C51DC9-5EAD-4062-B720-CC1A8248630E}" srcOrd="0" destOrd="0" presId="urn:microsoft.com/office/officeart/2005/8/layout/hierarchy6"/>
    <dgm:cxn modelId="{440D4031-DB6A-4841-AA25-6F6C79EA2366}" type="presOf" srcId="{F96E959D-771F-4C09-B248-AA646A1740AB}" destId="{1A974273-B992-4AB7-BD36-6CC259F2B269}" srcOrd="0" destOrd="0" presId="urn:microsoft.com/office/officeart/2005/8/layout/hierarchy6"/>
    <dgm:cxn modelId="{B87F1434-BABF-4635-A1D5-6845BC22F715}" type="presOf" srcId="{F35049C9-F605-4A5D-A254-7C0B71F3AE76}" destId="{3424FE07-87D7-46E3-A971-984304612089}" srcOrd="0" destOrd="0" presId="urn:microsoft.com/office/officeart/2005/8/layout/hierarchy6"/>
    <dgm:cxn modelId="{B6A1915B-2B4E-4BB7-A8F3-BDDC4EC98CED}" srcId="{BBA3BA3D-5A8B-4E64-9CB7-4B858099ADAC}" destId="{CCE41494-C80C-483D-876C-F393F04B0CCF}" srcOrd="0" destOrd="0" parTransId="{2B8A31BD-659A-4E95-8491-A94BDDB20EAA}" sibTransId="{378AC94B-5D42-4428-A757-C9AEB3A5A504}"/>
    <dgm:cxn modelId="{63EA8E5F-AD82-47B9-A754-50045BFBC51B}" type="presOf" srcId="{FA6B26E8-3E0C-4710-8A95-822241442BD3}" destId="{B3EA8D79-57BA-4631-8652-7832EEC54624}" srcOrd="0" destOrd="0" presId="urn:microsoft.com/office/officeart/2005/8/layout/hierarchy6"/>
    <dgm:cxn modelId="{528C0363-7020-4639-BD7B-83A1208B647E}" type="presOf" srcId="{612DE36B-1EBA-44B1-8586-BBCEA86A2BFD}" destId="{B80B15D1-8BBE-40F3-8DE4-78F8AFBE2264}" srcOrd="0" destOrd="0" presId="urn:microsoft.com/office/officeart/2005/8/layout/hierarchy6"/>
    <dgm:cxn modelId="{8B2BCB65-B39F-48CF-92AE-38BF9FCECBF8}" type="presOf" srcId="{97053C0A-D331-4D26-B44C-CC8C9EF8A53E}" destId="{6AAF9C23-686D-47F9-A49B-2A7C79D5CB74}" srcOrd="0" destOrd="0" presId="urn:microsoft.com/office/officeart/2005/8/layout/hierarchy6"/>
    <dgm:cxn modelId="{4743C346-3286-479B-8D03-1B4372369047}" srcId="{15074E57-CA9D-4BD9-B2D9-CFE6AB708904}" destId="{9A58257B-FD6E-440A-853A-041D8A6CCEFD}" srcOrd="0" destOrd="0" parTransId="{C9FDB5CA-934D-49FB-8F6D-2A9F12D506F1}" sibTransId="{F09CE8D2-4DDB-4E77-875C-3B135AD40B08}"/>
    <dgm:cxn modelId="{9E27A34D-143C-41C0-AFD0-19C76BB49611}" type="presOf" srcId="{15074E57-CA9D-4BD9-B2D9-CFE6AB708904}" destId="{33500ED4-28C6-4247-9C98-2FA59BB44693}" srcOrd="0" destOrd="0" presId="urn:microsoft.com/office/officeart/2005/8/layout/hierarchy6"/>
    <dgm:cxn modelId="{856FA34E-20FF-419A-BDE6-4368C708DC9A}" type="presOf" srcId="{F45A1DF6-E3EF-40DF-80AC-7C4AC5E17EB2}" destId="{452F9B9D-488B-4F6B-9110-78F3B3FF43A0}" srcOrd="0" destOrd="0" presId="urn:microsoft.com/office/officeart/2005/8/layout/hierarchy6"/>
    <dgm:cxn modelId="{A15C3B72-E854-4438-A4D8-E18F850782B5}" type="presOf" srcId="{B00CDD31-CB13-4B98-8A62-69F9D3532C08}" destId="{0DED3845-A6BB-47D4-8DE8-D694AB848C6F}" srcOrd="0" destOrd="0" presId="urn:microsoft.com/office/officeart/2005/8/layout/hierarchy6"/>
    <dgm:cxn modelId="{7A2FA272-7690-4232-AD7E-6FC7A9035E0A}" type="presOf" srcId="{C06DD59F-CC1D-4733-8696-30D5A4318393}" destId="{CEF6C695-AC4A-4A5D-8306-337519D0EE44}" srcOrd="0" destOrd="0" presId="urn:microsoft.com/office/officeart/2005/8/layout/hierarchy6"/>
    <dgm:cxn modelId="{F1407477-797E-4703-A092-7168BF96F823}" srcId="{A4ABD893-2DF8-4D48-ABAE-D9ED6AB3AB0A}" destId="{F96E959D-771F-4C09-B248-AA646A1740AB}" srcOrd="1" destOrd="0" parTransId="{A5B48AA8-A8CB-40F1-9988-8589D303D3B3}" sibTransId="{74307816-983D-433C-BF97-8E080872C5DD}"/>
    <dgm:cxn modelId="{457EF158-8D22-4B1B-9CDB-CB5FA17E76DB}" srcId="{89AC14AA-67AE-440A-9495-5D1EFA7D53F5}" destId="{15074E57-CA9D-4BD9-B2D9-CFE6AB708904}" srcOrd="2" destOrd="0" parTransId="{4617579D-6000-413E-AE21-4B220A534EBF}" sibTransId="{09A89EBE-2B73-4BEC-AF98-D24EBA714BD3}"/>
    <dgm:cxn modelId="{33171386-EFC7-49CD-AB0A-3A4212B62437}" type="presOf" srcId="{BBA3BA3D-5A8B-4E64-9CB7-4B858099ADAC}" destId="{260A5CE3-1981-4F62-BE52-9BC76B1B4F13}" srcOrd="0" destOrd="0" presId="urn:microsoft.com/office/officeart/2005/8/layout/hierarchy6"/>
    <dgm:cxn modelId="{0AF0E987-1686-413E-A418-12F0C0DCDF38}" type="presOf" srcId="{1D7B10D8-2E79-4086-9837-039697EF2CDA}" destId="{57E88739-9C67-4C82-8B58-FA3BBB590DE0}" srcOrd="0" destOrd="0" presId="urn:microsoft.com/office/officeart/2005/8/layout/hierarchy6"/>
    <dgm:cxn modelId="{39FD508D-7681-4993-9A9B-EFFE69C63CB6}" srcId="{97053C0A-D331-4D26-B44C-CC8C9EF8A53E}" destId="{12E50D7B-2AD5-4412-899D-E9C0FC509C2F}" srcOrd="1" destOrd="0" parTransId="{013FF704-B4B3-4FB8-BA02-B82B0922A61D}" sibTransId="{8F291DBF-76F6-4FB3-A07A-84954134C93C}"/>
    <dgm:cxn modelId="{6C2BAB8E-0AB6-4FB1-ABC5-5D79129658A1}" srcId="{15074E57-CA9D-4BD9-B2D9-CFE6AB708904}" destId="{AB2D2AA8-D22D-45AE-8E24-EED2038246E9}" srcOrd="1" destOrd="0" parTransId="{1D7B10D8-2E79-4086-9837-039697EF2CDA}" sibTransId="{DA99A606-2705-432D-8FBB-6220C0EEEF3B}"/>
    <dgm:cxn modelId="{1765748F-BBCA-4B9F-B90F-4CC853E3E2C3}" srcId="{BBA3BA3D-5A8B-4E64-9CB7-4B858099ADAC}" destId="{4DF07156-0537-4CE7-89D9-DC04E7C66FE6}" srcOrd="1" destOrd="0" parTransId="{FA6B26E8-3E0C-4710-8A95-822241442BD3}" sibTransId="{7EFF7C3B-AEBC-44D5-9F9D-32A53D78E925}"/>
    <dgm:cxn modelId="{06EB8B94-0387-4F8D-91D2-357E2A64AC9C}" type="presOf" srcId="{A4ABD893-2DF8-4D48-ABAE-D9ED6AB3AB0A}" destId="{DBCD487F-CB25-4419-9CF5-9AF2F123B24A}" srcOrd="0" destOrd="0" presId="urn:microsoft.com/office/officeart/2005/8/layout/hierarchy6"/>
    <dgm:cxn modelId="{5B4C169B-FD28-47D1-88B8-9EDCCEA3FB4A}" srcId="{89AC14AA-67AE-440A-9495-5D1EFA7D53F5}" destId="{EA2EB0FC-9229-4E1F-89FE-3FC1FA120485}" srcOrd="1" destOrd="0" parTransId="{612DE36B-1EBA-44B1-8586-BBCEA86A2BFD}" sibTransId="{CFF5E9BA-0F56-4A83-9DF9-C799201D484B}"/>
    <dgm:cxn modelId="{45E2A09D-C31F-4D69-A13E-6D1B4EE20F31}" type="presOf" srcId="{89AC14AA-67AE-440A-9495-5D1EFA7D53F5}" destId="{A7485A23-9263-42DE-8DD7-EEF6196B33D0}" srcOrd="0" destOrd="0" presId="urn:microsoft.com/office/officeart/2005/8/layout/hierarchy6"/>
    <dgm:cxn modelId="{EF37469F-C19E-4F82-93E5-0C1C701FC4C1}" srcId="{EA2EB0FC-9229-4E1F-89FE-3FC1FA120485}" destId="{039E1404-8532-405D-9988-435B3FBF94DF}" srcOrd="0" destOrd="0" parTransId="{9389671B-7328-4F8D-A426-5278AA4FEE23}" sibTransId="{EE903098-02BD-4379-8C81-CE55AD30DEAB}"/>
    <dgm:cxn modelId="{D99952A7-D377-4347-8EEC-E208C719E00F}" type="presOf" srcId="{C35C50B0-BEB0-47F0-837A-D363B37C9BDC}" destId="{033E9C0C-554A-4771-861F-6AC2FA1B0B79}" srcOrd="0" destOrd="0" presId="urn:microsoft.com/office/officeart/2005/8/layout/hierarchy6"/>
    <dgm:cxn modelId="{570E7BAE-E149-4D5C-A548-6160E9393C98}" type="presOf" srcId="{EA2EB0FC-9229-4E1F-89FE-3FC1FA120485}" destId="{E8E6D1EA-22E1-4D21-885A-730EDD4AF072}" srcOrd="0" destOrd="0" presId="urn:microsoft.com/office/officeart/2005/8/layout/hierarchy6"/>
    <dgm:cxn modelId="{3C669DB0-3F31-4F41-9891-5EB744417C94}" type="presOf" srcId="{013FF704-B4B3-4FB8-BA02-B82B0922A61D}" destId="{0191A3AD-DDE1-41F9-9932-AD5710B38AA9}" srcOrd="0" destOrd="0" presId="urn:microsoft.com/office/officeart/2005/8/layout/hierarchy6"/>
    <dgm:cxn modelId="{9C2D19B2-5226-4A26-8E8C-39D8259D95AD}" srcId="{97053C0A-D331-4D26-B44C-CC8C9EF8A53E}" destId="{7BF0B9CA-C512-4137-AF1A-4985B0705F5D}" srcOrd="0" destOrd="0" parTransId="{E3BBE6AB-9EE5-4F66-B38A-6AC096BE51DD}" sibTransId="{417476CE-62E4-443F-A00C-B63BBBDBEBE5}"/>
    <dgm:cxn modelId="{435D4BB6-0BF1-4AE1-B124-9135E2A94673}" type="presOf" srcId="{4DF07156-0537-4CE7-89D9-DC04E7C66FE6}" destId="{39822AB8-254E-4131-8AA2-A831D9CE9F77}" srcOrd="0" destOrd="0" presId="urn:microsoft.com/office/officeart/2005/8/layout/hierarchy6"/>
    <dgm:cxn modelId="{B51BC2B8-B04D-467B-AF52-7735C79E86F0}" type="presOf" srcId="{9B60164E-B5FC-4ABA-BAE9-69F7335856E9}" destId="{73E1364B-0887-4979-831C-7C221651547E}" srcOrd="0" destOrd="0" presId="urn:microsoft.com/office/officeart/2005/8/layout/hierarchy6"/>
    <dgm:cxn modelId="{9C152EB9-F919-42F4-9ECE-ACECA4679F1A}" type="presOf" srcId="{12E50D7B-2AD5-4412-899D-E9C0FC509C2F}" destId="{C5036F3B-ECCF-4DA1-AE60-D56A33F2318A}" srcOrd="0" destOrd="0" presId="urn:microsoft.com/office/officeart/2005/8/layout/hierarchy6"/>
    <dgm:cxn modelId="{70BCB7B9-927B-4800-8405-E08801AF9045}" type="presOf" srcId="{E4A74833-7393-4122-A52C-D542AF50DA66}" destId="{04179478-493E-4828-9FCA-3861B1F9408B}" srcOrd="0" destOrd="0" presId="urn:microsoft.com/office/officeart/2005/8/layout/hierarchy6"/>
    <dgm:cxn modelId="{3C1924BA-ED45-484E-BBEB-99D3BB0A44C4}" type="presOf" srcId="{AB2D2AA8-D22D-45AE-8E24-EED2038246E9}" destId="{CEB25625-3729-4192-A154-8D86D68AC729}" srcOrd="0" destOrd="0" presId="urn:microsoft.com/office/officeart/2005/8/layout/hierarchy6"/>
    <dgm:cxn modelId="{DCB5FABA-3587-4956-AB06-C2D885E1DE7D}" srcId="{F96E959D-771F-4C09-B248-AA646A1740AB}" destId="{97053C0A-D331-4D26-B44C-CC8C9EF8A53E}" srcOrd="0" destOrd="0" parTransId="{9B60164E-B5FC-4ABA-BAE9-69F7335856E9}" sibTransId="{E3397402-0E34-4206-95BC-EADB68961462}"/>
    <dgm:cxn modelId="{CAC418C0-9F80-427B-8052-F1FC4B531977}" type="presOf" srcId="{CCE41494-C80C-483D-876C-F393F04B0CCF}" destId="{394AC120-C383-46DA-9D1E-61A6875C5852}" srcOrd="0" destOrd="0" presId="urn:microsoft.com/office/officeart/2005/8/layout/hierarchy6"/>
    <dgm:cxn modelId="{25AE4ED1-9B94-4AF9-93E1-9999F35FD60D}" srcId="{2790F1D1-F675-4427-B077-6CA888D75231}" destId="{C06DD59F-CC1D-4733-8696-30D5A4318393}" srcOrd="1" destOrd="0" parTransId="{B00CDD31-CB13-4B98-8A62-69F9D3532C08}" sibTransId="{CA5BEFC2-8255-4918-B6C2-90E582C30EB9}"/>
    <dgm:cxn modelId="{6CAF2AD9-8675-429F-909B-223C9B1E5E62}" type="presOf" srcId="{7BF0B9CA-C512-4137-AF1A-4985B0705F5D}" destId="{2FF8E557-1230-4B67-AE24-BE17B4F9BCA7}" srcOrd="0" destOrd="0" presId="urn:microsoft.com/office/officeart/2005/8/layout/hierarchy6"/>
    <dgm:cxn modelId="{803C83DA-CB97-4C7A-B8B2-C8002EEF6EA7}" srcId="{F96E959D-771F-4C09-B248-AA646A1740AB}" destId="{BBA3BA3D-5A8B-4E64-9CB7-4B858099ADAC}" srcOrd="1" destOrd="0" parTransId="{68532CAF-B57C-467A-9AB3-B86E1AA222E3}" sibTransId="{F96C986C-E81D-41A1-A548-CADC637AF96C}"/>
    <dgm:cxn modelId="{603B75DE-C15C-4294-925D-6E2F8551B123}" type="presOf" srcId="{2790F1D1-F675-4427-B077-6CA888D75231}" destId="{123577CB-AD5F-4D11-ADE3-73B8B23A8155}" srcOrd="0" destOrd="0" presId="urn:microsoft.com/office/officeart/2005/8/layout/hierarchy6"/>
    <dgm:cxn modelId="{EB1C8AE4-CED9-48A4-8F7C-D14725F38849}" type="presOf" srcId="{E3BBE6AB-9EE5-4F66-B38A-6AC096BE51DD}" destId="{F1F4AFDD-3F06-4D4A-B323-FA990C705CAF}" srcOrd="0" destOrd="0" presId="urn:microsoft.com/office/officeart/2005/8/layout/hierarchy6"/>
    <dgm:cxn modelId="{F26426F2-06DA-41BB-8464-1FDDC59F2FBD}" type="presOf" srcId="{9389671B-7328-4F8D-A426-5278AA4FEE23}" destId="{C015D659-8E60-40E1-80A5-F0A3BBF3D065}" srcOrd="0" destOrd="0" presId="urn:microsoft.com/office/officeart/2005/8/layout/hierarchy6"/>
    <dgm:cxn modelId="{E6B6AAF3-AD16-4EA9-A243-A571B3281DE6}" type="presOf" srcId="{23B454FA-437B-4DE5-8B47-4EE10B457E12}" destId="{E3CB779C-75F8-455D-A1BB-7D24ECA24A56}" srcOrd="0" destOrd="0" presId="urn:microsoft.com/office/officeart/2005/8/layout/hierarchy6"/>
    <dgm:cxn modelId="{D69E30F6-81CA-4E18-B88B-53C481024E2E}" srcId="{E4A74833-7393-4122-A52C-D542AF50DA66}" destId="{A4ABD893-2DF8-4D48-ABAE-D9ED6AB3AB0A}" srcOrd="0" destOrd="0" parTransId="{1A7C2255-930B-4EB8-8419-B93AB15A55C7}" sibTransId="{94C20ED8-8942-46E9-A352-2CA5B9DCDCF4}"/>
    <dgm:cxn modelId="{125D5CF9-B4E1-48CE-B488-76A0E7683D79}" srcId="{2790F1D1-F675-4427-B077-6CA888D75231}" destId="{F45A1DF6-E3EF-40DF-80AC-7C4AC5E17EB2}" srcOrd="0" destOrd="0" parTransId="{1CBD069E-65A7-4EB3-BFAC-6717AE2031F6}" sibTransId="{528DCDC4-A11A-4111-B583-C89F069FD976}"/>
    <dgm:cxn modelId="{14C2DCFB-28F1-4A7B-B1C7-86A3CDC68BD5}" type="presOf" srcId="{039E1404-8532-405D-9988-435B3FBF94DF}" destId="{ADB41759-ADBE-4162-8769-EF94070E233F}" srcOrd="0" destOrd="0" presId="urn:microsoft.com/office/officeart/2005/8/layout/hierarchy6"/>
    <dgm:cxn modelId="{F4FA54FE-C768-4614-8127-6E5E0CEC3505}" type="presOf" srcId="{68532CAF-B57C-467A-9AB3-B86E1AA222E3}" destId="{D7C1B7A1-5194-46A7-BEB2-E52091439305}" srcOrd="0" destOrd="0" presId="urn:microsoft.com/office/officeart/2005/8/layout/hierarchy6"/>
    <dgm:cxn modelId="{45C84D60-E3C2-4A1E-8416-5F2623BA055E}" type="presParOf" srcId="{04179478-493E-4828-9FCA-3861B1F9408B}" destId="{919D41E5-47A8-4DD8-B582-45FB9FF309AB}" srcOrd="0" destOrd="0" presId="urn:microsoft.com/office/officeart/2005/8/layout/hierarchy6"/>
    <dgm:cxn modelId="{6FA6DA91-CD7D-4141-B0F7-166CD805E4A5}" type="presParOf" srcId="{919D41E5-47A8-4DD8-B582-45FB9FF309AB}" destId="{585DD8D4-F222-41C3-80C6-0D75FE0C4BB3}" srcOrd="0" destOrd="0" presId="urn:microsoft.com/office/officeart/2005/8/layout/hierarchy6"/>
    <dgm:cxn modelId="{61C7CE68-D6F2-44B7-8078-1B6CFD6EB95D}" type="presParOf" srcId="{585DD8D4-F222-41C3-80C6-0D75FE0C4BB3}" destId="{8E72D213-B4CE-4A47-AA99-1FEBEC7A8C91}" srcOrd="0" destOrd="0" presId="urn:microsoft.com/office/officeart/2005/8/layout/hierarchy6"/>
    <dgm:cxn modelId="{F3995CE6-EFC2-42D4-B2EB-2D07EB8C9DE6}" type="presParOf" srcId="{8E72D213-B4CE-4A47-AA99-1FEBEC7A8C91}" destId="{DBCD487F-CB25-4419-9CF5-9AF2F123B24A}" srcOrd="0" destOrd="0" presId="urn:microsoft.com/office/officeart/2005/8/layout/hierarchy6"/>
    <dgm:cxn modelId="{01C1685D-C4FB-4E40-917C-C054884547E8}" type="presParOf" srcId="{8E72D213-B4CE-4A47-AA99-1FEBEC7A8C91}" destId="{D2AB54F3-330F-450D-9B55-80BFAED6824C}" srcOrd="1" destOrd="0" presId="urn:microsoft.com/office/officeart/2005/8/layout/hierarchy6"/>
    <dgm:cxn modelId="{1DA6C5E4-4225-4A4D-B7E7-E373C286CD80}" type="presParOf" srcId="{D2AB54F3-330F-450D-9B55-80BFAED6824C}" destId="{033E9C0C-554A-4771-861F-6AC2FA1B0B79}" srcOrd="0" destOrd="0" presId="urn:microsoft.com/office/officeart/2005/8/layout/hierarchy6"/>
    <dgm:cxn modelId="{60B19ABF-46A6-462D-A7DE-E3911431200F}" type="presParOf" srcId="{D2AB54F3-330F-450D-9B55-80BFAED6824C}" destId="{B50762FE-7FAD-441B-80D1-ABBA54D9AA7A}" srcOrd="1" destOrd="0" presId="urn:microsoft.com/office/officeart/2005/8/layout/hierarchy6"/>
    <dgm:cxn modelId="{173A02B3-01B4-447D-9D70-D87B6978BF8D}" type="presParOf" srcId="{B50762FE-7FAD-441B-80D1-ABBA54D9AA7A}" destId="{A7485A23-9263-42DE-8DD7-EEF6196B33D0}" srcOrd="0" destOrd="0" presId="urn:microsoft.com/office/officeart/2005/8/layout/hierarchy6"/>
    <dgm:cxn modelId="{7FD0C219-F2F4-4078-8193-6094AF5BB21E}" type="presParOf" srcId="{B50762FE-7FAD-441B-80D1-ABBA54D9AA7A}" destId="{E4A22825-00F7-4936-BC04-CAC204F3DAE3}" srcOrd="1" destOrd="0" presId="urn:microsoft.com/office/officeart/2005/8/layout/hierarchy6"/>
    <dgm:cxn modelId="{4C3B7482-94EE-4EEA-AFD9-BB067E1F1289}" type="presParOf" srcId="{E4A22825-00F7-4936-BC04-CAC204F3DAE3}" destId="{E85DE9FA-662F-45C0-A193-3E368BB9E8F9}" srcOrd="0" destOrd="0" presId="urn:microsoft.com/office/officeart/2005/8/layout/hierarchy6"/>
    <dgm:cxn modelId="{F0B3325F-58F2-4F3E-81C4-E6CED1AC377F}" type="presParOf" srcId="{E4A22825-00F7-4936-BC04-CAC204F3DAE3}" destId="{CB59FF88-6076-4756-8833-CF0E55278708}" srcOrd="1" destOrd="0" presId="urn:microsoft.com/office/officeart/2005/8/layout/hierarchy6"/>
    <dgm:cxn modelId="{54E1EE96-7E97-4AA8-94F3-FD31611F40D2}" type="presParOf" srcId="{CB59FF88-6076-4756-8833-CF0E55278708}" destId="{123577CB-AD5F-4D11-ADE3-73B8B23A8155}" srcOrd="0" destOrd="0" presId="urn:microsoft.com/office/officeart/2005/8/layout/hierarchy6"/>
    <dgm:cxn modelId="{433A103D-9AD9-4EE9-8E9C-E19D37295218}" type="presParOf" srcId="{CB59FF88-6076-4756-8833-CF0E55278708}" destId="{1A23CCC5-1F61-449E-8C30-CC1C2112F08B}" srcOrd="1" destOrd="0" presId="urn:microsoft.com/office/officeart/2005/8/layout/hierarchy6"/>
    <dgm:cxn modelId="{06B3D141-D7E4-4BFA-8D29-FA31456D26A5}" type="presParOf" srcId="{1A23CCC5-1F61-449E-8C30-CC1C2112F08B}" destId="{F13767DB-94DD-4467-8658-792632F3A99C}" srcOrd="0" destOrd="0" presId="urn:microsoft.com/office/officeart/2005/8/layout/hierarchy6"/>
    <dgm:cxn modelId="{AE3D2B81-D4BE-43F9-A77D-2B5BFA362E93}" type="presParOf" srcId="{1A23CCC5-1F61-449E-8C30-CC1C2112F08B}" destId="{56278195-7425-4943-BBB0-D027560B975E}" srcOrd="1" destOrd="0" presId="urn:microsoft.com/office/officeart/2005/8/layout/hierarchy6"/>
    <dgm:cxn modelId="{5C95F3F2-D4AA-475C-A6FA-CEF92F2435AD}" type="presParOf" srcId="{56278195-7425-4943-BBB0-D027560B975E}" destId="{452F9B9D-488B-4F6B-9110-78F3B3FF43A0}" srcOrd="0" destOrd="0" presId="urn:microsoft.com/office/officeart/2005/8/layout/hierarchy6"/>
    <dgm:cxn modelId="{DDB7056B-82FF-4ABF-B7BF-4A638C255650}" type="presParOf" srcId="{56278195-7425-4943-BBB0-D027560B975E}" destId="{756B82FA-540F-42CD-B559-4E5902B8E30F}" srcOrd="1" destOrd="0" presId="urn:microsoft.com/office/officeart/2005/8/layout/hierarchy6"/>
    <dgm:cxn modelId="{60568B4E-79CC-42DD-BDF3-A64D9E0E295E}" type="presParOf" srcId="{1A23CCC5-1F61-449E-8C30-CC1C2112F08B}" destId="{0DED3845-A6BB-47D4-8DE8-D694AB848C6F}" srcOrd="2" destOrd="0" presId="urn:microsoft.com/office/officeart/2005/8/layout/hierarchy6"/>
    <dgm:cxn modelId="{66CBE30A-64D0-43F5-AD3B-DE1A1263E99A}" type="presParOf" srcId="{1A23CCC5-1F61-449E-8C30-CC1C2112F08B}" destId="{4744C155-BDE7-4D18-93A0-9805031F360A}" srcOrd="3" destOrd="0" presId="urn:microsoft.com/office/officeart/2005/8/layout/hierarchy6"/>
    <dgm:cxn modelId="{840E66B4-61D1-4030-9155-FCE7D457CD66}" type="presParOf" srcId="{4744C155-BDE7-4D18-93A0-9805031F360A}" destId="{CEF6C695-AC4A-4A5D-8306-337519D0EE44}" srcOrd="0" destOrd="0" presId="urn:microsoft.com/office/officeart/2005/8/layout/hierarchy6"/>
    <dgm:cxn modelId="{3823EC16-7061-4898-9D06-68F192323B6F}" type="presParOf" srcId="{4744C155-BDE7-4D18-93A0-9805031F360A}" destId="{CD61A4B4-8866-4D2D-9031-DC6A059B9A86}" srcOrd="1" destOrd="0" presId="urn:microsoft.com/office/officeart/2005/8/layout/hierarchy6"/>
    <dgm:cxn modelId="{2122470D-0CB7-437D-B2C7-123DADBF95F7}" type="presParOf" srcId="{E4A22825-00F7-4936-BC04-CAC204F3DAE3}" destId="{B80B15D1-8BBE-40F3-8DE4-78F8AFBE2264}" srcOrd="2" destOrd="0" presId="urn:microsoft.com/office/officeart/2005/8/layout/hierarchy6"/>
    <dgm:cxn modelId="{4F87E0E3-520B-4B76-B546-E60F70CC4C2D}" type="presParOf" srcId="{E4A22825-00F7-4936-BC04-CAC204F3DAE3}" destId="{E4440F5D-C7F0-4812-879A-B118D8AE4089}" srcOrd="3" destOrd="0" presId="urn:microsoft.com/office/officeart/2005/8/layout/hierarchy6"/>
    <dgm:cxn modelId="{B8FF95B4-9210-4956-AF72-65A166B263BB}" type="presParOf" srcId="{E4440F5D-C7F0-4812-879A-B118D8AE4089}" destId="{E8E6D1EA-22E1-4D21-885A-730EDD4AF072}" srcOrd="0" destOrd="0" presId="urn:microsoft.com/office/officeart/2005/8/layout/hierarchy6"/>
    <dgm:cxn modelId="{387ABFA1-0EB9-4A91-89F4-CF164D2ABFBE}" type="presParOf" srcId="{E4440F5D-C7F0-4812-879A-B118D8AE4089}" destId="{9FBECBF2-7DC6-4CB6-8254-294ED7EE7A74}" srcOrd="1" destOrd="0" presId="urn:microsoft.com/office/officeart/2005/8/layout/hierarchy6"/>
    <dgm:cxn modelId="{9886BA2B-1655-4A92-A5E3-01F22A5DA57F}" type="presParOf" srcId="{9FBECBF2-7DC6-4CB6-8254-294ED7EE7A74}" destId="{C015D659-8E60-40E1-80A5-F0A3BBF3D065}" srcOrd="0" destOrd="0" presId="urn:microsoft.com/office/officeart/2005/8/layout/hierarchy6"/>
    <dgm:cxn modelId="{5D6E38C9-899F-45DA-8231-6AF95571B5CE}" type="presParOf" srcId="{9FBECBF2-7DC6-4CB6-8254-294ED7EE7A74}" destId="{712A72A1-F5B9-49CF-A46E-02F582CACA2D}" srcOrd="1" destOrd="0" presId="urn:microsoft.com/office/officeart/2005/8/layout/hierarchy6"/>
    <dgm:cxn modelId="{9C8D4B4D-9DA2-4EBC-83C5-26C58F9D40DC}" type="presParOf" srcId="{712A72A1-F5B9-49CF-A46E-02F582CACA2D}" destId="{ADB41759-ADBE-4162-8769-EF94070E233F}" srcOrd="0" destOrd="0" presId="urn:microsoft.com/office/officeart/2005/8/layout/hierarchy6"/>
    <dgm:cxn modelId="{EB3C5F68-FA2E-4140-99B2-300CB5808201}" type="presParOf" srcId="{712A72A1-F5B9-49CF-A46E-02F582CACA2D}" destId="{139B0CE2-D086-44AC-9F1C-194EEFF8042F}" srcOrd="1" destOrd="0" presId="urn:microsoft.com/office/officeart/2005/8/layout/hierarchy6"/>
    <dgm:cxn modelId="{1F2CBBBA-A2A2-49D6-A846-9219784EE479}" type="presParOf" srcId="{9FBECBF2-7DC6-4CB6-8254-294ED7EE7A74}" destId="{E3CB779C-75F8-455D-A1BB-7D24ECA24A56}" srcOrd="2" destOrd="0" presId="urn:microsoft.com/office/officeart/2005/8/layout/hierarchy6"/>
    <dgm:cxn modelId="{71077553-9AA8-4DEE-90F6-39D952C32B77}" type="presParOf" srcId="{9FBECBF2-7DC6-4CB6-8254-294ED7EE7A74}" destId="{2363B5A8-5A50-40C6-B28A-ABC24436F92A}" srcOrd="3" destOrd="0" presId="urn:microsoft.com/office/officeart/2005/8/layout/hierarchy6"/>
    <dgm:cxn modelId="{B78DB801-BD63-4A79-BE72-FD398BD8E43E}" type="presParOf" srcId="{2363B5A8-5A50-40C6-B28A-ABC24436F92A}" destId="{3424FE07-87D7-46E3-A971-984304612089}" srcOrd="0" destOrd="0" presId="urn:microsoft.com/office/officeart/2005/8/layout/hierarchy6"/>
    <dgm:cxn modelId="{D332517E-FE0C-47E4-AFAC-06484A4D71F8}" type="presParOf" srcId="{2363B5A8-5A50-40C6-B28A-ABC24436F92A}" destId="{63C922DB-3C83-4AFF-9589-B88C301981B6}" srcOrd="1" destOrd="0" presId="urn:microsoft.com/office/officeart/2005/8/layout/hierarchy6"/>
    <dgm:cxn modelId="{2C7850FE-E296-4E2C-A19E-D1FBD00A9B74}" type="presParOf" srcId="{E4A22825-00F7-4936-BC04-CAC204F3DAE3}" destId="{FD9AAE82-F611-4774-AD7E-7C9AEB238AFC}" srcOrd="4" destOrd="0" presId="urn:microsoft.com/office/officeart/2005/8/layout/hierarchy6"/>
    <dgm:cxn modelId="{EA019DB4-38FB-4DD5-B7BE-E20D1F5BE372}" type="presParOf" srcId="{E4A22825-00F7-4936-BC04-CAC204F3DAE3}" destId="{01B2099B-9E79-4B64-93AE-8B48F179958F}" srcOrd="5" destOrd="0" presId="urn:microsoft.com/office/officeart/2005/8/layout/hierarchy6"/>
    <dgm:cxn modelId="{0A83BCD8-AA10-4CEB-B5E5-C289F9F20CDF}" type="presParOf" srcId="{01B2099B-9E79-4B64-93AE-8B48F179958F}" destId="{33500ED4-28C6-4247-9C98-2FA59BB44693}" srcOrd="0" destOrd="0" presId="urn:microsoft.com/office/officeart/2005/8/layout/hierarchy6"/>
    <dgm:cxn modelId="{E39DBFCC-F200-49B7-9E38-0737947B4898}" type="presParOf" srcId="{01B2099B-9E79-4B64-93AE-8B48F179958F}" destId="{ECAD3003-5B39-48E5-A129-CAA5DEF8E637}" srcOrd="1" destOrd="0" presId="urn:microsoft.com/office/officeart/2005/8/layout/hierarchy6"/>
    <dgm:cxn modelId="{E298F68A-8EDB-4144-AE74-5FDB25DDADAD}" type="presParOf" srcId="{ECAD3003-5B39-48E5-A129-CAA5DEF8E637}" destId="{29C51DC9-5EAD-4062-B720-CC1A8248630E}" srcOrd="0" destOrd="0" presId="urn:microsoft.com/office/officeart/2005/8/layout/hierarchy6"/>
    <dgm:cxn modelId="{DA576F9D-C45B-48B1-B22E-EF4073E128FE}" type="presParOf" srcId="{ECAD3003-5B39-48E5-A129-CAA5DEF8E637}" destId="{F63C1D82-FAFD-4C95-B821-22ECD3B2713B}" srcOrd="1" destOrd="0" presId="urn:microsoft.com/office/officeart/2005/8/layout/hierarchy6"/>
    <dgm:cxn modelId="{2514CCE1-6069-4E64-8015-9DA48653DDED}" type="presParOf" srcId="{F63C1D82-FAFD-4C95-B821-22ECD3B2713B}" destId="{DC4F4584-E6B0-438F-BBD8-5587D8F79E8D}" srcOrd="0" destOrd="0" presId="urn:microsoft.com/office/officeart/2005/8/layout/hierarchy6"/>
    <dgm:cxn modelId="{F68A2857-667D-4786-B115-71E618E8BF85}" type="presParOf" srcId="{F63C1D82-FAFD-4C95-B821-22ECD3B2713B}" destId="{130441D1-D099-43E5-9FAF-B7CB31B3FE5B}" srcOrd="1" destOrd="0" presId="urn:microsoft.com/office/officeart/2005/8/layout/hierarchy6"/>
    <dgm:cxn modelId="{F3809845-DCE9-480F-ABDC-5FFEECE15F20}" type="presParOf" srcId="{ECAD3003-5B39-48E5-A129-CAA5DEF8E637}" destId="{57E88739-9C67-4C82-8B58-FA3BBB590DE0}" srcOrd="2" destOrd="0" presId="urn:microsoft.com/office/officeart/2005/8/layout/hierarchy6"/>
    <dgm:cxn modelId="{E7E2633B-A8BB-4CA8-8317-4839B1C38966}" type="presParOf" srcId="{ECAD3003-5B39-48E5-A129-CAA5DEF8E637}" destId="{69DBF868-87FE-4264-929F-3AEBD8B2FDC2}" srcOrd="3" destOrd="0" presId="urn:microsoft.com/office/officeart/2005/8/layout/hierarchy6"/>
    <dgm:cxn modelId="{76D7995B-72FC-4F9E-B174-52AF8357DA7F}" type="presParOf" srcId="{69DBF868-87FE-4264-929F-3AEBD8B2FDC2}" destId="{CEB25625-3729-4192-A154-8D86D68AC729}" srcOrd="0" destOrd="0" presId="urn:microsoft.com/office/officeart/2005/8/layout/hierarchy6"/>
    <dgm:cxn modelId="{0710B24D-4E30-4BB5-9FCC-C9426A0F8CE7}" type="presParOf" srcId="{69DBF868-87FE-4264-929F-3AEBD8B2FDC2}" destId="{B31184FB-4AD1-44B9-BAA3-FCDB7CDC19BE}" srcOrd="1" destOrd="0" presId="urn:microsoft.com/office/officeart/2005/8/layout/hierarchy6"/>
    <dgm:cxn modelId="{D5187977-FAD4-4906-B047-CE1F0EB21DA9}" type="presParOf" srcId="{D2AB54F3-330F-450D-9B55-80BFAED6824C}" destId="{EEF69F2E-8257-44E8-BA26-4C10EB525168}" srcOrd="2" destOrd="0" presId="urn:microsoft.com/office/officeart/2005/8/layout/hierarchy6"/>
    <dgm:cxn modelId="{9B316336-D07C-45E9-9275-4ADDCEDD5AD6}" type="presParOf" srcId="{D2AB54F3-330F-450D-9B55-80BFAED6824C}" destId="{15678553-ECA2-423B-AB62-68241274B59E}" srcOrd="3" destOrd="0" presId="urn:microsoft.com/office/officeart/2005/8/layout/hierarchy6"/>
    <dgm:cxn modelId="{68BD9F79-181B-4360-80D2-5213C4D4A0DB}" type="presParOf" srcId="{15678553-ECA2-423B-AB62-68241274B59E}" destId="{1A974273-B992-4AB7-BD36-6CC259F2B269}" srcOrd="0" destOrd="0" presId="urn:microsoft.com/office/officeart/2005/8/layout/hierarchy6"/>
    <dgm:cxn modelId="{73F937A0-B9E7-4FE9-A2B3-A6C3E38B04E8}" type="presParOf" srcId="{15678553-ECA2-423B-AB62-68241274B59E}" destId="{870CCAEE-B51A-4A1D-A06C-94F8D3D15880}" srcOrd="1" destOrd="0" presId="urn:microsoft.com/office/officeart/2005/8/layout/hierarchy6"/>
    <dgm:cxn modelId="{B0B3922E-EF4E-48D9-921B-CE7A58E44CCE}" type="presParOf" srcId="{870CCAEE-B51A-4A1D-A06C-94F8D3D15880}" destId="{73E1364B-0887-4979-831C-7C221651547E}" srcOrd="0" destOrd="0" presId="urn:microsoft.com/office/officeart/2005/8/layout/hierarchy6"/>
    <dgm:cxn modelId="{C7AA4358-80B9-43FB-B34C-A2EF24965BB2}" type="presParOf" srcId="{870CCAEE-B51A-4A1D-A06C-94F8D3D15880}" destId="{7DD90AD1-D393-4E5E-BCFE-B5B664649D04}" srcOrd="1" destOrd="0" presId="urn:microsoft.com/office/officeart/2005/8/layout/hierarchy6"/>
    <dgm:cxn modelId="{76FF5C81-584B-47CE-AC05-193FD5D32D6A}" type="presParOf" srcId="{7DD90AD1-D393-4E5E-BCFE-B5B664649D04}" destId="{6AAF9C23-686D-47F9-A49B-2A7C79D5CB74}" srcOrd="0" destOrd="0" presId="urn:microsoft.com/office/officeart/2005/8/layout/hierarchy6"/>
    <dgm:cxn modelId="{8BBDC5D4-9030-48FE-8134-D5E7A8F1F34D}" type="presParOf" srcId="{7DD90AD1-D393-4E5E-BCFE-B5B664649D04}" destId="{18EF40AA-0D1B-42D8-886F-7D6AA8CFF3AA}" srcOrd="1" destOrd="0" presId="urn:microsoft.com/office/officeart/2005/8/layout/hierarchy6"/>
    <dgm:cxn modelId="{8D41E6C1-86B4-49BF-A809-B491F8E5E04D}" type="presParOf" srcId="{18EF40AA-0D1B-42D8-886F-7D6AA8CFF3AA}" destId="{F1F4AFDD-3F06-4D4A-B323-FA990C705CAF}" srcOrd="0" destOrd="0" presId="urn:microsoft.com/office/officeart/2005/8/layout/hierarchy6"/>
    <dgm:cxn modelId="{5873FCB9-A889-46B4-9CD7-C73DBA3FD564}" type="presParOf" srcId="{18EF40AA-0D1B-42D8-886F-7D6AA8CFF3AA}" destId="{240E0B0C-621A-4304-A73A-F6D684476355}" srcOrd="1" destOrd="0" presId="urn:microsoft.com/office/officeart/2005/8/layout/hierarchy6"/>
    <dgm:cxn modelId="{BA990A10-AE1F-437E-97C1-43B08E5FC8F5}" type="presParOf" srcId="{240E0B0C-621A-4304-A73A-F6D684476355}" destId="{2FF8E557-1230-4B67-AE24-BE17B4F9BCA7}" srcOrd="0" destOrd="0" presId="urn:microsoft.com/office/officeart/2005/8/layout/hierarchy6"/>
    <dgm:cxn modelId="{B3FC4501-F5F4-4B94-B9D1-D2945F7E9374}" type="presParOf" srcId="{240E0B0C-621A-4304-A73A-F6D684476355}" destId="{26194342-01C8-42E8-97DF-10F85A323A16}" srcOrd="1" destOrd="0" presId="urn:microsoft.com/office/officeart/2005/8/layout/hierarchy6"/>
    <dgm:cxn modelId="{01FAFA64-02F8-4FCE-9CD9-4E224CD376EE}" type="presParOf" srcId="{18EF40AA-0D1B-42D8-886F-7D6AA8CFF3AA}" destId="{0191A3AD-DDE1-41F9-9932-AD5710B38AA9}" srcOrd="2" destOrd="0" presId="urn:microsoft.com/office/officeart/2005/8/layout/hierarchy6"/>
    <dgm:cxn modelId="{0E989056-24ED-4E46-A22E-0EDCAF642F26}" type="presParOf" srcId="{18EF40AA-0D1B-42D8-886F-7D6AA8CFF3AA}" destId="{ED233E1C-BB55-47D4-B384-EBBF7A73D108}" srcOrd="3" destOrd="0" presId="urn:microsoft.com/office/officeart/2005/8/layout/hierarchy6"/>
    <dgm:cxn modelId="{DD4C4ECB-28C0-4A38-8454-034BBF0402F8}" type="presParOf" srcId="{ED233E1C-BB55-47D4-B384-EBBF7A73D108}" destId="{C5036F3B-ECCF-4DA1-AE60-D56A33F2318A}" srcOrd="0" destOrd="0" presId="urn:microsoft.com/office/officeart/2005/8/layout/hierarchy6"/>
    <dgm:cxn modelId="{D902A77F-8653-460E-8C8F-3666A50E2A9E}" type="presParOf" srcId="{ED233E1C-BB55-47D4-B384-EBBF7A73D108}" destId="{E91E49A7-DBF8-4275-920B-8C6447EF85E1}" srcOrd="1" destOrd="0" presId="urn:microsoft.com/office/officeart/2005/8/layout/hierarchy6"/>
    <dgm:cxn modelId="{0F8BFF58-3870-4AF0-82E7-A8C3DD845A94}" type="presParOf" srcId="{870CCAEE-B51A-4A1D-A06C-94F8D3D15880}" destId="{D7C1B7A1-5194-46A7-BEB2-E52091439305}" srcOrd="2" destOrd="0" presId="urn:microsoft.com/office/officeart/2005/8/layout/hierarchy6"/>
    <dgm:cxn modelId="{05E86AEE-A980-4950-8107-4C21ABABE7AE}" type="presParOf" srcId="{870CCAEE-B51A-4A1D-A06C-94F8D3D15880}" destId="{55BB3092-F5E8-434B-A677-9A968F901C83}" srcOrd="3" destOrd="0" presId="urn:microsoft.com/office/officeart/2005/8/layout/hierarchy6"/>
    <dgm:cxn modelId="{4876F171-89DA-43DC-AFD8-2629FE7A1274}" type="presParOf" srcId="{55BB3092-F5E8-434B-A677-9A968F901C83}" destId="{260A5CE3-1981-4F62-BE52-9BC76B1B4F13}" srcOrd="0" destOrd="0" presId="urn:microsoft.com/office/officeart/2005/8/layout/hierarchy6"/>
    <dgm:cxn modelId="{4F7FF38D-6D12-4035-964A-4895ABE9F5A7}" type="presParOf" srcId="{55BB3092-F5E8-434B-A677-9A968F901C83}" destId="{84F20A5F-10EA-4C61-91C8-DB12A07930CF}" srcOrd="1" destOrd="0" presId="urn:microsoft.com/office/officeart/2005/8/layout/hierarchy6"/>
    <dgm:cxn modelId="{4458FCCA-D964-495F-BC93-A4974DBB30A9}" type="presParOf" srcId="{84F20A5F-10EA-4C61-91C8-DB12A07930CF}" destId="{61723FDC-8CEB-4471-97BF-C7C4868B9B37}" srcOrd="0" destOrd="0" presId="urn:microsoft.com/office/officeart/2005/8/layout/hierarchy6"/>
    <dgm:cxn modelId="{78C773FA-2D86-4BB1-B0AB-3CE10215A42E}" type="presParOf" srcId="{84F20A5F-10EA-4C61-91C8-DB12A07930CF}" destId="{5F308E0E-2A97-4621-9B2D-4C3231DA1F18}" srcOrd="1" destOrd="0" presId="urn:microsoft.com/office/officeart/2005/8/layout/hierarchy6"/>
    <dgm:cxn modelId="{615D54C1-99F1-4401-9A2A-6AD8A02D27E0}" type="presParOf" srcId="{5F308E0E-2A97-4621-9B2D-4C3231DA1F18}" destId="{394AC120-C383-46DA-9D1E-61A6875C5852}" srcOrd="0" destOrd="0" presId="urn:microsoft.com/office/officeart/2005/8/layout/hierarchy6"/>
    <dgm:cxn modelId="{9B055033-B417-4B03-AAD2-FBB26846BF86}" type="presParOf" srcId="{5F308E0E-2A97-4621-9B2D-4C3231DA1F18}" destId="{5B115808-FEC9-41D7-BC59-95C59BF9D383}" srcOrd="1" destOrd="0" presId="urn:microsoft.com/office/officeart/2005/8/layout/hierarchy6"/>
    <dgm:cxn modelId="{93084DDB-C5D6-4F5F-A304-6892EB4C7548}" type="presParOf" srcId="{84F20A5F-10EA-4C61-91C8-DB12A07930CF}" destId="{B3EA8D79-57BA-4631-8652-7832EEC54624}" srcOrd="2" destOrd="0" presId="urn:microsoft.com/office/officeart/2005/8/layout/hierarchy6"/>
    <dgm:cxn modelId="{7A1D76BD-5475-4D81-9BEA-55D4470741A5}" type="presParOf" srcId="{84F20A5F-10EA-4C61-91C8-DB12A07930CF}" destId="{E2B51C22-3BE1-4E24-B881-CAE5362C4C19}" srcOrd="3" destOrd="0" presId="urn:microsoft.com/office/officeart/2005/8/layout/hierarchy6"/>
    <dgm:cxn modelId="{191E7449-022A-439B-A832-0F46968534F2}" type="presParOf" srcId="{E2B51C22-3BE1-4E24-B881-CAE5362C4C19}" destId="{39822AB8-254E-4131-8AA2-A831D9CE9F77}" srcOrd="0" destOrd="0" presId="urn:microsoft.com/office/officeart/2005/8/layout/hierarchy6"/>
    <dgm:cxn modelId="{13E48D92-6E3D-4CED-B00C-744BB7D378E0}" type="presParOf" srcId="{E2B51C22-3BE1-4E24-B881-CAE5362C4C19}" destId="{FBAA8E77-161F-448D-AFC3-9C05ED96A714}" srcOrd="1" destOrd="0" presId="urn:microsoft.com/office/officeart/2005/8/layout/hierarchy6"/>
    <dgm:cxn modelId="{158E0F87-1361-4CE0-8400-39BC97C38BE6}" type="presParOf" srcId="{04179478-493E-4828-9FCA-3861B1F9408B}" destId="{EB21DB7A-0503-49C3-B5D2-916EE3EFE01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D487F-CB25-4419-9CF5-9AF2F123B24A}">
      <dsp:nvSpPr>
        <dsp:cNvPr id="0" name=""/>
        <dsp:cNvSpPr/>
      </dsp:nvSpPr>
      <dsp:spPr>
        <a:xfrm>
          <a:off x="5381992" y="1350078"/>
          <a:ext cx="827949" cy="551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Shiny with Databases</a:t>
          </a:r>
        </a:p>
      </dsp:txBody>
      <dsp:txXfrm>
        <a:off x="5398159" y="1366245"/>
        <a:ext cx="795615" cy="519632"/>
      </dsp:txXfrm>
    </dsp:sp>
    <dsp:sp modelId="{033E9C0C-554A-4771-861F-6AC2FA1B0B79}">
      <dsp:nvSpPr>
        <dsp:cNvPr id="0" name=""/>
        <dsp:cNvSpPr/>
      </dsp:nvSpPr>
      <dsp:spPr>
        <a:xfrm>
          <a:off x="3105131" y="1902044"/>
          <a:ext cx="2690835" cy="220786"/>
        </a:xfrm>
        <a:custGeom>
          <a:avLst/>
          <a:gdLst/>
          <a:ahLst/>
          <a:cxnLst/>
          <a:rect l="0" t="0" r="0" b="0"/>
          <a:pathLst>
            <a:path>
              <a:moveTo>
                <a:pt x="2690835" y="0"/>
              </a:moveTo>
              <a:lnTo>
                <a:pt x="2690835" y="110393"/>
              </a:lnTo>
              <a:lnTo>
                <a:pt x="0" y="110393"/>
              </a:lnTo>
              <a:lnTo>
                <a:pt x="0" y="22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85A23-9263-42DE-8DD7-EEF6196B33D0}">
      <dsp:nvSpPr>
        <dsp:cNvPr id="0" name=""/>
        <dsp:cNvSpPr/>
      </dsp:nvSpPr>
      <dsp:spPr>
        <a:xfrm>
          <a:off x="2691156" y="2122830"/>
          <a:ext cx="827949" cy="551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Why</a:t>
          </a:r>
        </a:p>
      </dsp:txBody>
      <dsp:txXfrm>
        <a:off x="2707323" y="2138997"/>
        <a:ext cx="795615" cy="519632"/>
      </dsp:txXfrm>
    </dsp:sp>
    <dsp:sp modelId="{E85DE9FA-662F-45C0-A193-3E368BB9E8F9}">
      <dsp:nvSpPr>
        <dsp:cNvPr id="0" name=""/>
        <dsp:cNvSpPr/>
      </dsp:nvSpPr>
      <dsp:spPr>
        <a:xfrm>
          <a:off x="952462" y="2674797"/>
          <a:ext cx="2152668" cy="220786"/>
        </a:xfrm>
        <a:custGeom>
          <a:avLst/>
          <a:gdLst/>
          <a:ahLst/>
          <a:cxnLst/>
          <a:rect l="0" t="0" r="0" b="0"/>
          <a:pathLst>
            <a:path>
              <a:moveTo>
                <a:pt x="2152668" y="0"/>
              </a:moveTo>
              <a:lnTo>
                <a:pt x="2152668" y="110393"/>
              </a:lnTo>
              <a:lnTo>
                <a:pt x="0" y="110393"/>
              </a:lnTo>
              <a:lnTo>
                <a:pt x="0" y="2207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577CB-AD5F-4D11-ADE3-73B8B23A8155}">
      <dsp:nvSpPr>
        <dsp:cNvPr id="0" name=""/>
        <dsp:cNvSpPr/>
      </dsp:nvSpPr>
      <dsp:spPr>
        <a:xfrm>
          <a:off x="538488" y="2895583"/>
          <a:ext cx="827949" cy="551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Speed</a:t>
          </a:r>
        </a:p>
      </dsp:txBody>
      <dsp:txXfrm>
        <a:off x="554655" y="2911750"/>
        <a:ext cx="795615" cy="519632"/>
      </dsp:txXfrm>
    </dsp:sp>
    <dsp:sp modelId="{F13767DB-94DD-4467-8658-792632F3A99C}">
      <dsp:nvSpPr>
        <dsp:cNvPr id="0" name=""/>
        <dsp:cNvSpPr/>
      </dsp:nvSpPr>
      <dsp:spPr>
        <a:xfrm>
          <a:off x="414295" y="3447550"/>
          <a:ext cx="538167" cy="220786"/>
        </a:xfrm>
        <a:custGeom>
          <a:avLst/>
          <a:gdLst/>
          <a:ahLst/>
          <a:cxnLst/>
          <a:rect l="0" t="0" r="0" b="0"/>
          <a:pathLst>
            <a:path>
              <a:moveTo>
                <a:pt x="538167" y="0"/>
              </a:moveTo>
              <a:lnTo>
                <a:pt x="538167" y="110393"/>
              </a:lnTo>
              <a:lnTo>
                <a:pt x="0" y="110393"/>
              </a:lnTo>
              <a:lnTo>
                <a:pt x="0" y="2207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F9B9D-488B-4F6B-9110-78F3B3FF43A0}">
      <dsp:nvSpPr>
        <dsp:cNvPr id="0" name=""/>
        <dsp:cNvSpPr/>
      </dsp:nvSpPr>
      <dsp:spPr>
        <a:xfrm>
          <a:off x="320" y="3668336"/>
          <a:ext cx="827949" cy="551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Loading</a:t>
          </a:r>
        </a:p>
      </dsp:txBody>
      <dsp:txXfrm>
        <a:off x="16487" y="3684503"/>
        <a:ext cx="795615" cy="519632"/>
      </dsp:txXfrm>
    </dsp:sp>
    <dsp:sp modelId="{0DED3845-A6BB-47D4-8DE8-D694AB848C6F}">
      <dsp:nvSpPr>
        <dsp:cNvPr id="0" name=""/>
        <dsp:cNvSpPr/>
      </dsp:nvSpPr>
      <dsp:spPr>
        <a:xfrm>
          <a:off x="952462" y="3447550"/>
          <a:ext cx="538167" cy="220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93"/>
              </a:lnTo>
              <a:lnTo>
                <a:pt x="538167" y="110393"/>
              </a:lnTo>
              <a:lnTo>
                <a:pt x="538167" y="2207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6C695-AC4A-4A5D-8306-337519D0EE44}">
      <dsp:nvSpPr>
        <dsp:cNvPr id="0" name=""/>
        <dsp:cNvSpPr/>
      </dsp:nvSpPr>
      <dsp:spPr>
        <a:xfrm>
          <a:off x="1076655" y="3668336"/>
          <a:ext cx="827949" cy="551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Indexes and Optimizations</a:t>
          </a:r>
        </a:p>
      </dsp:txBody>
      <dsp:txXfrm>
        <a:off x="1092822" y="3684503"/>
        <a:ext cx="795615" cy="519632"/>
      </dsp:txXfrm>
    </dsp:sp>
    <dsp:sp modelId="{B80B15D1-8BBE-40F3-8DE4-78F8AFBE2264}">
      <dsp:nvSpPr>
        <dsp:cNvPr id="0" name=""/>
        <dsp:cNvSpPr/>
      </dsp:nvSpPr>
      <dsp:spPr>
        <a:xfrm>
          <a:off x="3059411" y="2674797"/>
          <a:ext cx="91440" cy="2207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7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6D1EA-22E1-4D21-885A-730EDD4AF072}">
      <dsp:nvSpPr>
        <dsp:cNvPr id="0" name=""/>
        <dsp:cNvSpPr/>
      </dsp:nvSpPr>
      <dsp:spPr>
        <a:xfrm>
          <a:off x="2691156" y="2895583"/>
          <a:ext cx="827949" cy="551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Memory</a:t>
          </a:r>
        </a:p>
      </dsp:txBody>
      <dsp:txXfrm>
        <a:off x="2707323" y="2911750"/>
        <a:ext cx="795615" cy="519632"/>
      </dsp:txXfrm>
    </dsp:sp>
    <dsp:sp modelId="{C015D659-8E60-40E1-80A5-F0A3BBF3D065}">
      <dsp:nvSpPr>
        <dsp:cNvPr id="0" name=""/>
        <dsp:cNvSpPr/>
      </dsp:nvSpPr>
      <dsp:spPr>
        <a:xfrm>
          <a:off x="2566964" y="3447550"/>
          <a:ext cx="538167" cy="220786"/>
        </a:xfrm>
        <a:custGeom>
          <a:avLst/>
          <a:gdLst/>
          <a:ahLst/>
          <a:cxnLst/>
          <a:rect l="0" t="0" r="0" b="0"/>
          <a:pathLst>
            <a:path>
              <a:moveTo>
                <a:pt x="538167" y="0"/>
              </a:moveTo>
              <a:lnTo>
                <a:pt x="538167" y="110393"/>
              </a:lnTo>
              <a:lnTo>
                <a:pt x="0" y="110393"/>
              </a:lnTo>
              <a:lnTo>
                <a:pt x="0" y="2207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B41759-ADBE-4162-8769-EF94070E233F}">
      <dsp:nvSpPr>
        <dsp:cNvPr id="0" name=""/>
        <dsp:cNvSpPr/>
      </dsp:nvSpPr>
      <dsp:spPr>
        <a:xfrm>
          <a:off x="2152989" y="3668336"/>
          <a:ext cx="827949" cy="551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Loading</a:t>
          </a:r>
        </a:p>
      </dsp:txBody>
      <dsp:txXfrm>
        <a:off x="2169156" y="3684503"/>
        <a:ext cx="795615" cy="519632"/>
      </dsp:txXfrm>
    </dsp:sp>
    <dsp:sp modelId="{E3CB779C-75F8-455D-A1BB-7D24ECA24A56}">
      <dsp:nvSpPr>
        <dsp:cNvPr id="0" name=""/>
        <dsp:cNvSpPr/>
      </dsp:nvSpPr>
      <dsp:spPr>
        <a:xfrm>
          <a:off x="3105131" y="3447550"/>
          <a:ext cx="538167" cy="220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93"/>
              </a:lnTo>
              <a:lnTo>
                <a:pt x="538167" y="110393"/>
              </a:lnTo>
              <a:lnTo>
                <a:pt x="538167" y="2207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4FE07-87D7-46E3-A971-984304612089}">
      <dsp:nvSpPr>
        <dsp:cNvPr id="0" name=""/>
        <dsp:cNvSpPr/>
      </dsp:nvSpPr>
      <dsp:spPr>
        <a:xfrm>
          <a:off x="3229323" y="3668336"/>
          <a:ext cx="827949" cy="551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Multiple Users</a:t>
          </a:r>
        </a:p>
      </dsp:txBody>
      <dsp:txXfrm>
        <a:off x="3245490" y="3684503"/>
        <a:ext cx="795615" cy="519632"/>
      </dsp:txXfrm>
    </dsp:sp>
    <dsp:sp modelId="{FD9AAE82-F611-4774-AD7E-7C9AEB238AFC}">
      <dsp:nvSpPr>
        <dsp:cNvPr id="0" name=""/>
        <dsp:cNvSpPr/>
      </dsp:nvSpPr>
      <dsp:spPr>
        <a:xfrm>
          <a:off x="3105131" y="2674797"/>
          <a:ext cx="2152668" cy="220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93"/>
              </a:lnTo>
              <a:lnTo>
                <a:pt x="2152668" y="110393"/>
              </a:lnTo>
              <a:lnTo>
                <a:pt x="2152668" y="2207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00ED4-28C6-4247-9C98-2FA59BB44693}">
      <dsp:nvSpPr>
        <dsp:cNvPr id="0" name=""/>
        <dsp:cNvSpPr/>
      </dsp:nvSpPr>
      <dsp:spPr>
        <a:xfrm>
          <a:off x="4843825" y="2895583"/>
          <a:ext cx="827949" cy="551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Store User Inputs</a:t>
          </a:r>
        </a:p>
      </dsp:txBody>
      <dsp:txXfrm>
        <a:off x="4859992" y="2911750"/>
        <a:ext cx="795615" cy="519632"/>
      </dsp:txXfrm>
    </dsp:sp>
    <dsp:sp modelId="{29C51DC9-5EAD-4062-B720-CC1A8248630E}">
      <dsp:nvSpPr>
        <dsp:cNvPr id="0" name=""/>
        <dsp:cNvSpPr/>
      </dsp:nvSpPr>
      <dsp:spPr>
        <a:xfrm>
          <a:off x="4719632" y="3447550"/>
          <a:ext cx="538167" cy="220786"/>
        </a:xfrm>
        <a:custGeom>
          <a:avLst/>
          <a:gdLst/>
          <a:ahLst/>
          <a:cxnLst/>
          <a:rect l="0" t="0" r="0" b="0"/>
          <a:pathLst>
            <a:path>
              <a:moveTo>
                <a:pt x="538167" y="0"/>
              </a:moveTo>
              <a:lnTo>
                <a:pt x="538167" y="110393"/>
              </a:lnTo>
              <a:lnTo>
                <a:pt x="0" y="110393"/>
              </a:lnTo>
              <a:lnTo>
                <a:pt x="0" y="2207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4F4584-E6B0-438F-BBD8-5587D8F79E8D}">
      <dsp:nvSpPr>
        <dsp:cNvPr id="0" name=""/>
        <dsp:cNvSpPr/>
      </dsp:nvSpPr>
      <dsp:spPr>
        <a:xfrm>
          <a:off x="4305658" y="3668336"/>
          <a:ext cx="827949" cy="551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Task Management</a:t>
          </a:r>
        </a:p>
      </dsp:txBody>
      <dsp:txXfrm>
        <a:off x="4321825" y="3684503"/>
        <a:ext cx="795615" cy="519632"/>
      </dsp:txXfrm>
    </dsp:sp>
    <dsp:sp modelId="{57E88739-9C67-4C82-8B58-FA3BBB590DE0}">
      <dsp:nvSpPr>
        <dsp:cNvPr id="0" name=""/>
        <dsp:cNvSpPr/>
      </dsp:nvSpPr>
      <dsp:spPr>
        <a:xfrm>
          <a:off x="5257799" y="3447550"/>
          <a:ext cx="538167" cy="220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93"/>
              </a:lnTo>
              <a:lnTo>
                <a:pt x="538167" y="110393"/>
              </a:lnTo>
              <a:lnTo>
                <a:pt x="538167" y="2207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25625-3729-4192-A154-8D86D68AC729}">
      <dsp:nvSpPr>
        <dsp:cNvPr id="0" name=""/>
        <dsp:cNvSpPr/>
      </dsp:nvSpPr>
      <dsp:spPr>
        <a:xfrm>
          <a:off x="5381992" y="3668336"/>
          <a:ext cx="827949" cy="551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Track User Activity</a:t>
          </a:r>
        </a:p>
      </dsp:txBody>
      <dsp:txXfrm>
        <a:off x="5398159" y="3684503"/>
        <a:ext cx="795615" cy="519632"/>
      </dsp:txXfrm>
    </dsp:sp>
    <dsp:sp modelId="{EEF69F2E-8257-44E8-BA26-4C10EB525168}">
      <dsp:nvSpPr>
        <dsp:cNvPr id="0" name=""/>
        <dsp:cNvSpPr/>
      </dsp:nvSpPr>
      <dsp:spPr>
        <a:xfrm>
          <a:off x="5795967" y="1902044"/>
          <a:ext cx="2690835" cy="220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93"/>
              </a:lnTo>
              <a:lnTo>
                <a:pt x="2690835" y="110393"/>
              </a:lnTo>
              <a:lnTo>
                <a:pt x="2690835" y="22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74273-B992-4AB7-BD36-6CC259F2B269}">
      <dsp:nvSpPr>
        <dsp:cNvPr id="0" name=""/>
        <dsp:cNvSpPr/>
      </dsp:nvSpPr>
      <dsp:spPr>
        <a:xfrm>
          <a:off x="8072828" y="2122830"/>
          <a:ext cx="827949" cy="551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How</a:t>
          </a:r>
        </a:p>
      </dsp:txBody>
      <dsp:txXfrm>
        <a:off x="8088995" y="2138997"/>
        <a:ext cx="795615" cy="519632"/>
      </dsp:txXfrm>
    </dsp:sp>
    <dsp:sp modelId="{73E1364B-0887-4979-831C-7C221651547E}">
      <dsp:nvSpPr>
        <dsp:cNvPr id="0" name=""/>
        <dsp:cNvSpPr/>
      </dsp:nvSpPr>
      <dsp:spPr>
        <a:xfrm>
          <a:off x="7410468" y="2674797"/>
          <a:ext cx="1076334" cy="220786"/>
        </a:xfrm>
        <a:custGeom>
          <a:avLst/>
          <a:gdLst/>
          <a:ahLst/>
          <a:cxnLst/>
          <a:rect l="0" t="0" r="0" b="0"/>
          <a:pathLst>
            <a:path>
              <a:moveTo>
                <a:pt x="1076334" y="0"/>
              </a:moveTo>
              <a:lnTo>
                <a:pt x="1076334" y="110393"/>
              </a:lnTo>
              <a:lnTo>
                <a:pt x="0" y="110393"/>
              </a:lnTo>
              <a:lnTo>
                <a:pt x="0" y="2207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AF9C23-686D-47F9-A49B-2A7C79D5CB74}">
      <dsp:nvSpPr>
        <dsp:cNvPr id="0" name=""/>
        <dsp:cNvSpPr/>
      </dsp:nvSpPr>
      <dsp:spPr>
        <a:xfrm>
          <a:off x="6996493" y="2895583"/>
          <a:ext cx="827949" cy="551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Databases</a:t>
          </a:r>
        </a:p>
      </dsp:txBody>
      <dsp:txXfrm>
        <a:off x="7012660" y="2911750"/>
        <a:ext cx="795615" cy="519632"/>
      </dsp:txXfrm>
    </dsp:sp>
    <dsp:sp modelId="{F1F4AFDD-3F06-4D4A-B323-FA990C705CAF}">
      <dsp:nvSpPr>
        <dsp:cNvPr id="0" name=""/>
        <dsp:cNvSpPr/>
      </dsp:nvSpPr>
      <dsp:spPr>
        <a:xfrm>
          <a:off x="6872301" y="3447550"/>
          <a:ext cx="538167" cy="220786"/>
        </a:xfrm>
        <a:custGeom>
          <a:avLst/>
          <a:gdLst/>
          <a:ahLst/>
          <a:cxnLst/>
          <a:rect l="0" t="0" r="0" b="0"/>
          <a:pathLst>
            <a:path>
              <a:moveTo>
                <a:pt x="538167" y="0"/>
              </a:moveTo>
              <a:lnTo>
                <a:pt x="538167" y="110393"/>
              </a:lnTo>
              <a:lnTo>
                <a:pt x="0" y="110393"/>
              </a:lnTo>
              <a:lnTo>
                <a:pt x="0" y="2207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F8E557-1230-4B67-AE24-BE17B4F9BCA7}">
      <dsp:nvSpPr>
        <dsp:cNvPr id="0" name=""/>
        <dsp:cNvSpPr/>
      </dsp:nvSpPr>
      <dsp:spPr>
        <a:xfrm>
          <a:off x="6458326" y="3668336"/>
          <a:ext cx="827949" cy="551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Database Choices</a:t>
          </a:r>
        </a:p>
      </dsp:txBody>
      <dsp:txXfrm>
        <a:off x="6474493" y="3684503"/>
        <a:ext cx="795615" cy="519632"/>
      </dsp:txXfrm>
    </dsp:sp>
    <dsp:sp modelId="{0191A3AD-DDE1-41F9-9932-AD5710B38AA9}">
      <dsp:nvSpPr>
        <dsp:cNvPr id="0" name=""/>
        <dsp:cNvSpPr/>
      </dsp:nvSpPr>
      <dsp:spPr>
        <a:xfrm>
          <a:off x="7410468" y="3447550"/>
          <a:ext cx="538167" cy="220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93"/>
              </a:lnTo>
              <a:lnTo>
                <a:pt x="538167" y="110393"/>
              </a:lnTo>
              <a:lnTo>
                <a:pt x="538167" y="2207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36F3B-ECCF-4DA1-AE60-D56A33F2318A}">
      <dsp:nvSpPr>
        <dsp:cNvPr id="0" name=""/>
        <dsp:cNvSpPr/>
      </dsp:nvSpPr>
      <dsp:spPr>
        <a:xfrm>
          <a:off x="7534661" y="3668336"/>
          <a:ext cx="827949" cy="551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Optimizations</a:t>
          </a:r>
        </a:p>
      </dsp:txBody>
      <dsp:txXfrm>
        <a:off x="7550828" y="3684503"/>
        <a:ext cx="795615" cy="519632"/>
      </dsp:txXfrm>
    </dsp:sp>
    <dsp:sp modelId="{D7C1B7A1-5194-46A7-BEB2-E52091439305}">
      <dsp:nvSpPr>
        <dsp:cNvPr id="0" name=""/>
        <dsp:cNvSpPr/>
      </dsp:nvSpPr>
      <dsp:spPr>
        <a:xfrm>
          <a:off x="8486802" y="2674797"/>
          <a:ext cx="1076334" cy="220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93"/>
              </a:lnTo>
              <a:lnTo>
                <a:pt x="1076334" y="110393"/>
              </a:lnTo>
              <a:lnTo>
                <a:pt x="1076334" y="2207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A5CE3-1981-4F62-BE52-9BC76B1B4F13}">
      <dsp:nvSpPr>
        <dsp:cNvPr id="0" name=""/>
        <dsp:cNvSpPr/>
      </dsp:nvSpPr>
      <dsp:spPr>
        <a:xfrm>
          <a:off x="9149162" y="2895583"/>
          <a:ext cx="827949" cy="551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dplyr</a:t>
          </a:r>
          <a:endParaRPr lang="en-US" sz="1000" kern="1200" dirty="0"/>
        </a:p>
      </dsp:txBody>
      <dsp:txXfrm>
        <a:off x="9165329" y="2911750"/>
        <a:ext cx="795615" cy="519632"/>
      </dsp:txXfrm>
    </dsp:sp>
    <dsp:sp modelId="{61723FDC-8CEB-4471-97BF-C7C4868B9B37}">
      <dsp:nvSpPr>
        <dsp:cNvPr id="0" name=""/>
        <dsp:cNvSpPr/>
      </dsp:nvSpPr>
      <dsp:spPr>
        <a:xfrm>
          <a:off x="9024970" y="3447550"/>
          <a:ext cx="538167" cy="220786"/>
        </a:xfrm>
        <a:custGeom>
          <a:avLst/>
          <a:gdLst/>
          <a:ahLst/>
          <a:cxnLst/>
          <a:rect l="0" t="0" r="0" b="0"/>
          <a:pathLst>
            <a:path>
              <a:moveTo>
                <a:pt x="538167" y="0"/>
              </a:moveTo>
              <a:lnTo>
                <a:pt x="538167" y="110393"/>
              </a:lnTo>
              <a:lnTo>
                <a:pt x="0" y="110393"/>
              </a:lnTo>
              <a:lnTo>
                <a:pt x="0" y="2207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AC120-C383-46DA-9D1E-61A6875C5852}">
      <dsp:nvSpPr>
        <dsp:cNvPr id="0" name=""/>
        <dsp:cNvSpPr/>
      </dsp:nvSpPr>
      <dsp:spPr>
        <a:xfrm>
          <a:off x="8610995" y="3668336"/>
          <a:ext cx="827949" cy="551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Working within the database</a:t>
          </a:r>
        </a:p>
      </dsp:txBody>
      <dsp:txXfrm>
        <a:off x="8627162" y="3684503"/>
        <a:ext cx="795615" cy="519632"/>
      </dsp:txXfrm>
    </dsp:sp>
    <dsp:sp modelId="{B3EA8D79-57BA-4631-8652-7832EEC54624}">
      <dsp:nvSpPr>
        <dsp:cNvPr id="0" name=""/>
        <dsp:cNvSpPr/>
      </dsp:nvSpPr>
      <dsp:spPr>
        <a:xfrm>
          <a:off x="9563137" y="3447550"/>
          <a:ext cx="538167" cy="220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93"/>
              </a:lnTo>
              <a:lnTo>
                <a:pt x="538167" y="110393"/>
              </a:lnTo>
              <a:lnTo>
                <a:pt x="538167" y="2207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22AB8-254E-4131-8AA2-A831D9CE9F77}">
      <dsp:nvSpPr>
        <dsp:cNvPr id="0" name=""/>
        <dsp:cNvSpPr/>
      </dsp:nvSpPr>
      <dsp:spPr>
        <a:xfrm>
          <a:off x="9687329" y="3668336"/>
          <a:ext cx="827949" cy="551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Working in R</a:t>
          </a:r>
        </a:p>
      </dsp:txBody>
      <dsp:txXfrm>
        <a:off x="9703496" y="3684503"/>
        <a:ext cx="795615" cy="519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216B-E31A-4ACF-85E7-63C1EE911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9D064-4E58-4067-A67B-4D5D87C3E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91264-FE69-43D9-A49E-2D9F0BF60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DE25-1CE5-48FE-AE46-C7868589F8BE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9864A-820A-422D-B267-F5566E93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5B3AB-1E9E-4931-AFCF-D9FAEC21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6578-1F49-45B9-B286-4D2BA5903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1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22E0-1F60-4782-9902-010F60B5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80991-3BB6-4154-94B1-A9BA8925B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C9F2C-3CEA-4F0C-BEDE-A509C909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DE25-1CE5-48FE-AE46-C7868589F8BE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ACF1D-A891-4596-A467-658EE9A8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0D0B-EBDF-49A2-B701-00E2AB88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6578-1F49-45B9-B286-4D2BA5903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8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9FBA9-BB8D-4DBD-A774-A44EE0BED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70B27-1591-417E-B170-88E052A9B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34072-F65E-4C22-BF7B-4EE7C033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DE25-1CE5-48FE-AE46-C7868589F8BE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3730A-099A-4878-BC44-5591ADCA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4D214-6C92-4FBF-AAB5-640C6B47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6578-1F49-45B9-B286-4D2BA5903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1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784A-C77A-40E6-9CB7-4CB81D29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7A24-2DB2-479D-9F31-5C2C29B80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6EFA8-AA20-400C-B1EF-76E36114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DE25-1CE5-48FE-AE46-C7868589F8BE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C5F03-4E68-44B5-857F-543D2658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671E6-EE92-45EF-8592-A51DD581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6578-1F49-45B9-B286-4D2BA5903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0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42AB-4B5F-40D6-B475-3308DD35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8F6B1-F27E-4BDF-858A-E2CA9AB3B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CE05F-AFDD-4D3E-8C4F-4A851E9D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DE25-1CE5-48FE-AE46-C7868589F8BE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FB72-4BA9-49F0-BF06-B142FA6F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C6A5-A677-4377-9B79-47752CCE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6578-1F49-45B9-B286-4D2BA5903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6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3FE9-9C16-4A4B-A577-39F89AAC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DCAD-1659-4540-B874-26743DF28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EEA63-2AA3-495B-A6D6-5B156620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C456A-4D2A-4E1D-9128-D8F9FF1E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DE25-1CE5-48FE-AE46-C7868589F8BE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CC1C2-D113-4D45-9971-8F1E9B5A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3AD00-5C89-4624-A066-D9E9C919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6578-1F49-45B9-B286-4D2BA5903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E8A3-DFDB-465D-A354-8A1F28B6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0FC54-4AFF-4FC4-AC3A-E082A74E1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C3DDB-D2B7-4668-8749-3C8836969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2324B-1AE4-41B0-9389-A0E4C0324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D1F90-6F4C-4C46-BD19-155EF0ADD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1D899-AE9D-4BF4-9E7C-2FA00A20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DE25-1CE5-48FE-AE46-C7868589F8BE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05AD5A-88F2-448B-80EB-6666B0E5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C14BB-2BEA-40F8-AAAA-992DA922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6578-1F49-45B9-B286-4D2BA5903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4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54C5-866F-4312-BEC8-FC7E316D5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1774F-0EAA-4DAF-B26C-A78FF53C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DE25-1CE5-48FE-AE46-C7868589F8BE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A2B46-E210-4E98-8BD6-F40E96C2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F5995-0A67-48F7-8F6D-E2684372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6578-1F49-45B9-B286-4D2BA5903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2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B86993-D02F-414A-BC5D-FB2A0D52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DE25-1CE5-48FE-AE46-C7868589F8BE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53C76-AC09-4A40-B9FE-B49E47DF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785BA-9321-4EED-AED9-3857F690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6578-1F49-45B9-B286-4D2BA5903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1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6092-87BC-49D3-819C-4B8EF491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2D979-716C-4A5F-99B3-CC6767B0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6B02F-C3D9-4C3F-88E9-B75065B85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76530-0488-49A1-8D46-0C108A45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DE25-1CE5-48FE-AE46-C7868589F8BE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A2697-2FC2-4766-A1E6-B867ADD6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7AE6E-B6D3-4AD8-B9FB-390DE968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6578-1F49-45B9-B286-4D2BA5903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6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0913-8142-4EA1-B814-4BED250D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163DAA-60AA-48DE-B6B7-4AC9DC8B9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B506A-0758-4613-B113-0D2B99B6F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3A66D-A9BF-4B63-91B2-3AB29E63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DE25-1CE5-48FE-AE46-C7868589F8BE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62041-6D6D-48A7-8B46-B2A42BBF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3962D-EF1F-4F18-ABC8-A632CE61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6578-1F49-45B9-B286-4D2BA5903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6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C66D9-C8C2-4411-AAEE-3C0EC355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CB6A3-C5D6-4935-AC52-EBD82157E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308DB-ADBE-4529-ADB4-2A40C3D82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4DE25-1CE5-48FE-AE46-C7868589F8BE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F895E-B4A4-4D8E-A8A6-BD8518473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E6237-52E8-429C-A052-0A3E6CFEA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D6578-1F49-45B9-B286-4D2BA5903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2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CF8A-F069-4221-9B46-2350BF449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Planning for Shiny with Databases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97B7D-89BA-4C62-9183-24A1A42B0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9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F6DA7D-AA28-4620-AC8A-4F0F26D5CA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264570"/>
              </p:ext>
            </p:extLst>
          </p:nvPr>
        </p:nvGraphicFramePr>
        <p:xfrm>
          <a:off x="838200" y="643809"/>
          <a:ext cx="10515600" cy="5570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222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Planning for Shiny with Databases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for Shiny with Databases Presentation</dc:title>
  <dc:creator>Adam Sampson</dc:creator>
  <cp:lastModifiedBy>Adam Sampson</cp:lastModifiedBy>
  <cp:revision>2</cp:revision>
  <dcterms:created xsi:type="dcterms:W3CDTF">2019-08-26T17:24:55Z</dcterms:created>
  <dcterms:modified xsi:type="dcterms:W3CDTF">2019-08-26T17:36:14Z</dcterms:modified>
</cp:coreProperties>
</file>