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18" r:id="rId2"/>
    <p:sldId id="347" r:id="rId3"/>
    <p:sldId id="332" r:id="rId4"/>
    <p:sldId id="393" r:id="rId5"/>
    <p:sldId id="394" r:id="rId6"/>
    <p:sldId id="395" r:id="rId7"/>
    <p:sldId id="396" r:id="rId8"/>
    <p:sldId id="384" r:id="rId9"/>
    <p:sldId id="38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koll, Jon-Cody" initials="JS" lastIdx="16" clrIdx="0">
    <p:extLst>
      <p:ext uri="{19B8F6BF-5375-455C-9EA6-DF929625EA0E}">
        <p15:presenceInfo xmlns:p15="http://schemas.microsoft.com/office/powerpoint/2012/main" userId="Sokoll, Jon-Co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D17D"/>
    <a:srgbClr val="59A14F"/>
    <a:srgbClr val="B6992D"/>
    <a:srgbClr val="F1CE63"/>
    <a:srgbClr val="80C23F"/>
    <a:srgbClr val="EA2766"/>
    <a:srgbClr val="F8DA4D"/>
    <a:srgbClr val="48CEC8"/>
    <a:srgbClr val="52D0CA"/>
    <a:srgbClr val="42C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2" autoAdjust="0"/>
    <p:restoredTop sz="81576" autoAdjust="0"/>
  </p:normalViewPr>
  <p:slideViewPr>
    <p:cSldViewPr snapToGrid="0" snapToObjects="1">
      <p:cViewPr varScale="1">
        <p:scale>
          <a:sx n="55" d="100"/>
          <a:sy n="55" d="100"/>
        </p:scale>
        <p:origin x="133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BF13E-F6D8-4D26-BFC1-0A21FD494D2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CCF04-72EA-4CAA-B92D-F754AEF2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8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4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7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4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9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3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78C9-BB4A-EF4E-899A-11AFB52491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7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278C9-BB4A-EF4E-899A-11AFB524916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8D0E-3425-954F-B795-37A3A292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6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0096"/>
            <a:ext cx="9144001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9045" y="1657031"/>
            <a:ext cx="79521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cs typeface="Times New Roman"/>
              </a:rPr>
              <a:t>LOGISTIC REGRESSION</a:t>
            </a:r>
            <a:endParaRPr lang="en-US" sz="8800" b="1" i="1" dirty="0">
              <a:solidFill>
                <a:schemeClr val="bg1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942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66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2582" y="1281016"/>
            <a:ext cx="3828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CLASSIFICATION?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36129" y="3071813"/>
            <a:ext cx="5343525" cy="220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96632" y="3400161"/>
            <a:ext cx="1360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Supervised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39261" y="4462514"/>
            <a:ext cx="164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Unsupervised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60229" y="2631969"/>
            <a:ext cx="1366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Categorical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2458" y="2636730"/>
            <a:ext cx="1398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Continuous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89898" y="341555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37197" y="341555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47930" y="447790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37196" y="447790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73274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66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3591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CLASSIFICATION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36129" y="3071813"/>
            <a:ext cx="5343525" cy="22002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96632" y="3400161"/>
            <a:ext cx="1360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Supervised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39261" y="4462514"/>
            <a:ext cx="164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Unsupervised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60229" y="2631969"/>
            <a:ext cx="1366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Categorical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2458" y="2636730"/>
            <a:ext cx="1398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Continuous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40673" y="3415550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91268" y="3415550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39480" y="4477903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94433" y="4477903"/>
            <a:ext cx="219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Dimension Reduction</a:t>
            </a:r>
          </a:p>
        </p:txBody>
      </p:sp>
      <p:sp>
        <p:nvSpPr>
          <p:cNvPr id="3" name="Oval 2"/>
          <p:cNvSpPr/>
          <p:nvPr/>
        </p:nvSpPr>
        <p:spPr>
          <a:xfrm>
            <a:off x="2989179" y="3130320"/>
            <a:ext cx="1824370" cy="8945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5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66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507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LOGISTIC REGRESSION!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636"/>
          <a:stretch/>
        </p:blipFill>
        <p:spPr>
          <a:xfrm>
            <a:off x="2951543" y="4988807"/>
            <a:ext cx="1784073" cy="599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54" y="2593173"/>
            <a:ext cx="5233982" cy="10166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359" y="2593173"/>
            <a:ext cx="2935085" cy="31334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564" y="3710255"/>
            <a:ext cx="2126164" cy="899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6541" y="4988807"/>
            <a:ext cx="164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Log(            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5510" y="5054580"/>
            <a:ext cx="803726" cy="372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264" y="3777802"/>
            <a:ext cx="930579" cy="4260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3093" y="3932937"/>
            <a:ext cx="292171" cy="3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0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66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507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LOGISTIC REGRESSION!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37" y="2459085"/>
            <a:ext cx="8382726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3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66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507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LOGISTIC REGRESSION!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7" y="2434763"/>
            <a:ext cx="8481795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66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507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LOGISTIC REGRESSION!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51" y="2518315"/>
            <a:ext cx="4964692" cy="40255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9590" y="2230422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is it sensible that it is this shape?</a:t>
            </a:r>
          </a:p>
        </p:txBody>
      </p:sp>
    </p:spTree>
    <p:extLst>
      <p:ext uri="{BB962C8B-B14F-4D97-AF65-F5344CB8AC3E}">
        <p14:creationId xmlns:p14="http://schemas.microsoft.com/office/powerpoint/2010/main" val="137544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66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507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LOGISTIC REGRESSION!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590" y="2230422"/>
            <a:ext cx="271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Changing the beta values…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1" y="2892493"/>
            <a:ext cx="3982410" cy="3099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647" y="2809875"/>
            <a:ext cx="4101836" cy="31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4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89045" y="625755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89045" y="1077791"/>
            <a:ext cx="7952104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9045" y="645400"/>
            <a:ext cx="1866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045" y="1315523"/>
            <a:ext cx="507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LOGISTIC REGRESSION!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590" y="2230422"/>
            <a:ext cx="271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Changing the beta values…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1" y="2892493"/>
            <a:ext cx="3982410" cy="3099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647" y="2809875"/>
            <a:ext cx="4101836" cy="31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0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21421</TotalTime>
  <Words>71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Raveret</dc:creator>
  <cp:lastModifiedBy>Lasseter, Austin</cp:lastModifiedBy>
  <cp:revision>191</cp:revision>
  <dcterms:created xsi:type="dcterms:W3CDTF">2016-10-29T15:35:35Z</dcterms:created>
  <dcterms:modified xsi:type="dcterms:W3CDTF">2019-05-29T13:27:34Z</dcterms:modified>
</cp:coreProperties>
</file>