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370" d="100"/>
          <a:sy n="370" d="100"/>
        </p:scale>
        <p:origin x="-7770" y="-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3C8A-587F-45B6-B73A-AE9E06D16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A849-7EA2-40E8-BA36-D2AC62E1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9FDC-571B-4D6D-8759-7C6CF2F8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1B13-F200-4ACD-8A38-5EA70D57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8160-8BC5-4C91-912A-19706AF4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26EE-951D-4975-BFB8-5951DDB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40949-3406-4D18-B3C1-EAAF492C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608F-DA44-42BC-BB99-F7B9777B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648D-01B0-4A9F-933A-60ADE453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1B44-B12A-4C40-80F6-EA045024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ACF6-A4E6-4882-97BA-24DEBE9F5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B58-59A6-407B-A43F-A8C1C29CF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BEBD-0A30-4FBB-8B69-C791C9D0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A0EF-79A3-42F4-A105-7AE17222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51DEE-BB6D-45F5-B57F-2AF50592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5E85-8EAE-4D2C-AE65-87D91499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1921-7971-45BB-AC7C-F3353FC0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F7D3-033F-4F48-B07D-F084C95C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5CE9-5700-48D0-BAB7-A9FB8D9F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7A5E-B28D-41E8-89FF-CC0CC53F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C035-0AE7-4F7F-B615-3EF64EE8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DF09-F7F2-45E2-907D-B45C64AF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BFFF-E070-473B-B5A3-E5D1ABFD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F69D-269C-4B2E-B9AA-8EEE03D3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4796-4333-4DFD-A3F4-539D2B33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716-67F3-4190-BF30-0D02B161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FC97-F408-42D8-BF3B-A53D801D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3856-261E-4F24-896F-95E545090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EB73-1702-483D-893D-B2595785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7DD40-782B-4035-B9E9-B1EBAD6D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ED7D0-07DA-41A0-A01A-B627AB1E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7F0F-C1E6-408D-9A63-6C353359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264E-ACE1-4496-8BEA-031A77DE3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CF39-E802-4C77-9A83-76760605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5159B-3EEB-4884-AD1A-7966E9206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29D3D-3422-4A40-90A9-830ECC11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273A4-7A3A-44EC-AD5C-A9336FA3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0C602-5B62-4971-805F-912F6D40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4210E-93A6-48A4-A263-BE989338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266D-8125-4F04-B4D9-72D908EF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301F1-F635-4BF1-A2FB-C43393BB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75D17-CC5B-4700-92BF-7F0F021C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C3920-1235-4052-80FD-E881D5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0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F006E-F16D-4A99-9EEF-477F06AE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772CB-C761-4057-86EC-3810842A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0B669-C54D-4C60-9B8E-3F1E8899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69F7-09C3-42A8-86D9-9E7AE279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8628-97EF-48C7-A0F4-4EAEA26F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C6F5-6633-41C9-A1F6-0970B4C45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5F0E7-CEBB-43D8-A12A-8CB93734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8033F-C2C2-4D9D-AC96-B47619E6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F7D6-3F61-42B5-BA1D-FB875B27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654F-CF2B-43B4-B7EF-E9E6764C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6DE85-BE39-4E02-BF14-D3A27DBD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06993-60AD-49E1-94AC-B76910C4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D25F3-D515-41B1-8287-7343FB34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43D43-489A-4D54-9671-107A4D39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103BA-EB3F-4B8F-9F5B-A34CF3F1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2F775-DDA4-496E-88CE-7D04FA07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00C0-0C7A-4B94-B41F-7F1AFD23D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5AFA-0480-423E-A86F-FFBB50A10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6E6D-FCBD-4461-A714-79B102612A4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7527-1798-49FF-B59E-A19F81A5E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9357-1585-4EE7-B727-E562FEF6E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3C51-A9EA-46D9-9C66-FA135667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B8763BA-C982-4211-A3EB-615CD097A2ED}"/>
              </a:ext>
            </a:extLst>
          </p:cNvPr>
          <p:cNvGrpSpPr>
            <a:grpSpLocks noChangeAspect="1"/>
          </p:cNvGrpSpPr>
          <p:nvPr/>
        </p:nvGrpSpPr>
        <p:grpSpPr>
          <a:xfrm>
            <a:off x="4521509" y="1857133"/>
            <a:ext cx="164144" cy="164592"/>
            <a:chOff x="4982574" y="1869259"/>
            <a:chExt cx="179278" cy="179767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8369185-C073-43C2-9249-BE2DCDA88B55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076222" y="1964814"/>
              <a:ext cx="85630" cy="82794"/>
            </a:xfrm>
            <a:prstGeom prst="rightArrow">
              <a:avLst>
                <a:gd name="adj1" fmla="val 38106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5494935-B462-4B98-9FF3-2C05C27B793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4982574" y="1964814"/>
              <a:ext cx="85630" cy="82794"/>
            </a:xfrm>
            <a:prstGeom prst="rightArrow">
              <a:avLst>
                <a:gd name="adj1" fmla="val 38106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405CB17B-1B67-4FE0-8033-06977CBC34D7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4982574" y="1870677"/>
              <a:ext cx="85630" cy="82794"/>
            </a:xfrm>
            <a:prstGeom prst="rightArrow">
              <a:avLst>
                <a:gd name="adj1" fmla="val 38106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956E80A-9EBA-401A-BD39-04A6DB609638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076222" y="1870676"/>
              <a:ext cx="85630" cy="82794"/>
            </a:xfrm>
            <a:prstGeom prst="rightArrow">
              <a:avLst>
                <a:gd name="adj1" fmla="val 38106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14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Yu</dc:creator>
  <cp:lastModifiedBy>Xiang Yu</cp:lastModifiedBy>
  <cp:revision>2</cp:revision>
  <dcterms:created xsi:type="dcterms:W3CDTF">2018-08-31T18:00:33Z</dcterms:created>
  <dcterms:modified xsi:type="dcterms:W3CDTF">2018-08-31T18:16:01Z</dcterms:modified>
</cp:coreProperties>
</file>