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</p:sldIdLst>
  <p:sldSz cx="18288000" cy="18288000"/>
  <p:notesSz cx="7188200" cy="9448800"/>
  <p:defaultTextStyle>
    <a:defPPr>
      <a:defRPr lang="en-US"/>
    </a:defPPr>
    <a:lvl1pPr marL="0" algn="l" defTabSz="1555845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1pPr>
    <a:lvl2pPr marL="777923" algn="l" defTabSz="1555845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2pPr>
    <a:lvl3pPr marL="1555845" algn="l" defTabSz="1555845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3pPr>
    <a:lvl4pPr marL="2333766" algn="l" defTabSz="1555845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4pPr>
    <a:lvl5pPr marL="3111689" algn="l" defTabSz="1555845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5pPr>
    <a:lvl6pPr marL="3889611" algn="l" defTabSz="1555845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6pPr>
    <a:lvl7pPr marL="4667534" algn="l" defTabSz="1555845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7pPr>
    <a:lvl8pPr marL="5445456" algn="l" defTabSz="1555845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8pPr>
    <a:lvl9pPr marL="6223377" algn="l" defTabSz="1555845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7200" userDrawn="1">
          <p15:clr>
            <a:srgbClr val="A4A3A4"/>
          </p15:clr>
        </p15:guide>
        <p15:guide id="5" pos="4272" userDrawn="1">
          <p15:clr>
            <a:srgbClr val="A4A3A4"/>
          </p15:clr>
        </p15:guide>
        <p15:guide id="6" pos="9216" userDrawn="1">
          <p15:clr>
            <a:srgbClr val="A4A3A4"/>
          </p15:clr>
        </p15:guide>
        <p15:guide id="7" orient="horz" pos="6624" userDrawn="1">
          <p15:clr>
            <a:srgbClr val="A4A3A4"/>
          </p15:clr>
        </p15:guide>
        <p15:guide id="8" orient="horz" pos="6048" userDrawn="1">
          <p15:clr>
            <a:srgbClr val="A4A3A4"/>
          </p15:clr>
        </p15:guide>
        <p15:guide id="9" orient="horz" pos="5328" userDrawn="1">
          <p15:clr>
            <a:srgbClr val="A4A3A4"/>
          </p15:clr>
        </p15:guide>
        <p15:guide id="10" orient="horz" pos="4896" userDrawn="1">
          <p15:clr>
            <a:srgbClr val="A4A3A4"/>
          </p15:clr>
        </p15:guide>
        <p15:guide id="11" pos="3744" userDrawn="1">
          <p15:clr>
            <a:srgbClr val="A4A3A4"/>
          </p15:clr>
        </p15:guide>
        <p15:guide id="12" pos="4320" userDrawn="1">
          <p15:clr>
            <a:srgbClr val="A4A3A4"/>
          </p15:clr>
        </p15:guide>
        <p15:guide id="13" pos="4608" userDrawn="1">
          <p15:clr>
            <a:srgbClr val="A4A3A4"/>
          </p15:clr>
        </p15:guide>
        <p15:guide id="14" pos="3960" userDrawn="1">
          <p15:clr>
            <a:srgbClr val="A4A3A4"/>
          </p15:clr>
        </p15:guide>
        <p15:guide id="15" pos="6360" userDrawn="1">
          <p15:clr>
            <a:srgbClr val="A4A3A4"/>
          </p15:clr>
        </p15:guide>
        <p15:guide id="16" pos="6912" userDrawn="1">
          <p15:clr>
            <a:srgbClr val="A4A3A4"/>
          </p15:clr>
        </p15:guide>
        <p15:guide id="17" pos="7488" userDrawn="1">
          <p15:clr>
            <a:srgbClr val="A4A3A4"/>
          </p15:clr>
        </p15:guide>
        <p15:guide id="18" pos="8352" userDrawn="1">
          <p15:clr>
            <a:srgbClr val="A4A3A4"/>
          </p15:clr>
        </p15:guide>
        <p15:guide id="19" pos="3168" userDrawn="1">
          <p15:clr>
            <a:srgbClr val="A4A3A4"/>
          </p15:clr>
        </p15:guide>
        <p15:guide id="20" pos="8928" userDrawn="1">
          <p15:clr>
            <a:srgbClr val="A4A3A4"/>
          </p15:clr>
        </p15:guide>
        <p15:guide id="21" orient="horz" pos="7488" userDrawn="1">
          <p15:clr>
            <a:srgbClr val="A4A3A4"/>
          </p15:clr>
        </p15:guide>
        <p15:guide id="22" orient="horz" pos="8640" userDrawn="1">
          <p15:clr>
            <a:srgbClr val="A4A3A4"/>
          </p15:clr>
        </p15:guide>
        <p15:guide id="23" pos="2016" userDrawn="1">
          <p15:clr>
            <a:srgbClr val="A4A3A4"/>
          </p15:clr>
        </p15:guide>
        <p15:guide id="24" pos="9792" userDrawn="1">
          <p15:clr>
            <a:srgbClr val="A4A3A4"/>
          </p15:clr>
        </p15:guide>
        <p15:guide id="25" orient="horz" pos="8064" userDrawn="1">
          <p15:clr>
            <a:srgbClr val="A4A3A4"/>
          </p15:clr>
        </p15:guide>
        <p15:guide id="26" orient="horz" pos="9216" userDrawn="1">
          <p15:clr>
            <a:srgbClr val="A4A3A4"/>
          </p15:clr>
        </p15:guide>
        <p15:guide id="27" pos="10368" userDrawn="1">
          <p15:clr>
            <a:srgbClr val="A4A3A4"/>
          </p15:clr>
        </p15:guide>
        <p15:guide id="28" orient="horz" pos="4608" userDrawn="1">
          <p15:clr>
            <a:srgbClr val="A4A3A4"/>
          </p15:clr>
        </p15:guide>
        <p15:guide id="29" orient="horz" pos="6912" userDrawn="1">
          <p15:clr>
            <a:srgbClr val="A4A3A4"/>
          </p15:clr>
        </p15:guide>
        <p15:guide id="30" orient="horz" pos="4032" userDrawn="1">
          <p15:clr>
            <a:srgbClr val="A4A3A4"/>
          </p15:clr>
        </p15:guide>
        <p15:guide id="31" pos="8184" userDrawn="1">
          <p15:clr>
            <a:srgbClr val="A4A3A4"/>
          </p15:clr>
        </p15:guide>
        <p15:guide id="32" pos="2880" userDrawn="1">
          <p15:clr>
            <a:srgbClr val="A4A3A4"/>
          </p15:clr>
        </p15:guide>
        <p15:guide id="33" pos="8064" userDrawn="1">
          <p15:clr>
            <a:srgbClr val="A4A3A4"/>
          </p15:clr>
        </p15:guide>
        <p15:guide id="34" pos="3456" userDrawn="1">
          <p15:clr>
            <a:srgbClr val="A4A3A4"/>
          </p15:clr>
        </p15:guide>
        <p15:guide id="35" orient="horz" pos="2880" userDrawn="1">
          <p15:clr>
            <a:srgbClr val="A4A3A4"/>
          </p15:clr>
        </p15:guide>
        <p15:guide id="37" orient="horz" pos="6480" userDrawn="1">
          <p15:clr>
            <a:srgbClr val="A4A3A4"/>
          </p15:clr>
        </p15:guide>
        <p15:guide id="38" pos="5184" userDrawn="1">
          <p15:clr>
            <a:srgbClr val="A4A3A4"/>
          </p15:clr>
        </p15:guide>
        <p15:guide id="39" orient="horz" pos="3456" userDrawn="1">
          <p15:clr>
            <a:srgbClr val="A4A3A4"/>
          </p15:clr>
        </p15:guide>
        <p15:guide id="40" orient="horz" pos="5040" userDrawn="1">
          <p15:clr>
            <a:srgbClr val="A4A3A4"/>
          </p15:clr>
        </p15:guide>
        <p15:guide id="41" pos="7008" userDrawn="1">
          <p15:clr>
            <a:srgbClr val="A4A3A4"/>
          </p15:clr>
        </p15:guide>
        <p15:guide id="42" orient="horz" pos="5904" userDrawn="1">
          <p15:clr>
            <a:srgbClr val="A4A3A4"/>
          </p15:clr>
        </p15:guide>
        <p15:guide id="43" pos="4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64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howGuides="1">
      <p:cViewPr>
        <p:scale>
          <a:sx n="90" d="100"/>
          <a:sy n="90" d="100"/>
        </p:scale>
        <p:origin x="-1194" y="-3024"/>
      </p:cViewPr>
      <p:guideLst>
        <p:guide orient="horz" pos="5760"/>
        <p:guide pos="5760"/>
        <p:guide orient="horz" pos="4320"/>
        <p:guide orient="horz" pos="7200"/>
        <p:guide pos="4272"/>
        <p:guide pos="9216"/>
        <p:guide orient="horz" pos="6624"/>
        <p:guide orient="horz" pos="6048"/>
        <p:guide orient="horz" pos="5328"/>
        <p:guide orient="horz" pos="4896"/>
        <p:guide pos="3744"/>
        <p:guide pos="4320"/>
        <p:guide pos="4608"/>
        <p:guide pos="3960"/>
        <p:guide pos="6360"/>
        <p:guide pos="6912"/>
        <p:guide pos="7488"/>
        <p:guide pos="8352"/>
        <p:guide pos="3168"/>
        <p:guide pos="8928"/>
        <p:guide orient="horz" pos="7488"/>
        <p:guide orient="horz" pos="8640"/>
        <p:guide pos="2016"/>
        <p:guide pos="9792"/>
        <p:guide orient="horz" pos="8064"/>
        <p:guide orient="horz" pos="9216"/>
        <p:guide pos="10368"/>
        <p:guide orient="horz" pos="4608"/>
        <p:guide orient="horz" pos="6912"/>
        <p:guide orient="horz" pos="4032"/>
        <p:guide pos="8184"/>
        <p:guide pos="2880"/>
        <p:guide pos="8064"/>
        <p:guide pos="3456"/>
        <p:guide orient="horz" pos="2880"/>
        <p:guide orient="horz" pos="6480"/>
        <p:guide pos="5184"/>
        <p:guide orient="horz" pos="3456"/>
        <p:guide orient="horz" pos="5040"/>
        <p:guide pos="7008"/>
        <p:guide orient="horz" pos="5904"/>
        <p:guide pos="47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3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B048-233E-4544-AD65-F22F885D4C8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/>
          <p:cNvSpPr/>
          <p:nvPr/>
        </p:nvSpPr>
        <p:spPr>
          <a:xfrm>
            <a:off x="3200400" y="4572000"/>
            <a:ext cx="15087600" cy="114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572000" y="6400800"/>
            <a:ext cx="9144000" cy="548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486400" y="7315200"/>
            <a:ext cx="73152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5486400" y="12801600"/>
            <a:ext cx="7315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8971517" y="12509212"/>
            <a:ext cx="3449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</a:t>
            </a:r>
            <a:endParaRPr lang="en-US" sz="3200" i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133579" y="12801600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0.0</a:t>
            </a:r>
            <a:endParaRPr lang="en-US" sz="3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12448779" y="12801600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.0</a:t>
            </a:r>
            <a:endParaRPr lang="en-US" sz="3200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4572000" y="13716000"/>
            <a:ext cx="9144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8971517" y="13423612"/>
            <a:ext cx="39626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i="1" dirty="0"/>
              <a:t>u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114800" y="13716000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-1.0 </a:t>
            </a:r>
            <a:endParaRPr lang="en-US" sz="3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3363179" y="13716000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9.0</a:t>
            </a:r>
            <a:endParaRPr lang="en-US" sz="3200" dirty="0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5029200" y="14630400"/>
            <a:ext cx="822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9004378" y="14338012"/>
            <a:ext cx="27924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i</a:t>
            </a:r>
            <a:endParaRPr lang="en-US" sz="3200" i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4723667" y="14859000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-1 </a:t>
            </a:r>
            <a:endParaRPr lang="en-US" sz="3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13062272" y="1485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68580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0292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59436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77724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86868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96012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05156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14300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23444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3258800" y="1463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747072" y="1485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661472" y="1485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575872" y="1485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8490272" y="1485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21" name="TextBox 220"/>
          <p:cNvSpPr txBox="1"/>
          <p:nvPr/>
        </p:nvSpPr>
        <p:spPr>
          <a:xfrm>
            <a:off x="9404672" y="1485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0319072" y="1485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1233472" y="1485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2147872" y="14859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cxnSp>
        <p:nvCxnSpPr>
          <p:cNvPr id="244" name="Straight Arrow Connector 243"/>
          <p:cNvCxnSpPr/>
          <p:nvPr/>
        </p:nvCxnSpPr>
        <p:spPr>
          <a:xfrm flipV="1">
            <a:off x="14630400" y="7315200"/>
            <a:ext cx="0" cy="3657601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 rot="16200000">
            <a:off x="14469138" y="8851612"/>
            <a:ext cx="32252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</a:p>
        </p:txBody>
      </p:sp>
      <p:sp>
        <p:nvSpPr>
          <p:cNvPr id="246" name="TextBox 245"/>
          <p:cNvSpPr txBox="1"/>
          <p:nvPr/>
        </p:nvSpPr>
        <p:spPr>
          <a:xfrm rot="16200000">
            <a:off x="14569967" y="10680412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.0</a:t>
            </a:r>
            <a:endParaRPr lang="en-US" sz="3200" dirty="0"/>
          </a:p>
        </p:txBody>
      </p:sp>
      <p:sp>
        <p:nvSpPr>
          <p:cNvPr id="247" name="TextBox 246"/>
          <p:cNvSpPr txBox="1"/>
          <p:nvPr/>
        </p:nvSpPr>
        <p:spPr>
          <a:xfrm rot="16200000">
            <a:off x="14569967" y="7022812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0.0</a:t>
            </a:r>
            <a:endParaRPr lang="en-US" sz="3200" dirty="0"/>
          </a:p>
        </p:txBody>
      </p:sp>
      <p:cxnSp>
        <p:nvCxnSpPr>
          <p:cNvPr id="248" name="Straight Arrow Connector 247"/>
          <p:cNvCxnSpPr/>
          <p:nvPr/>
        </p:nvCxnSpPr>
        <p:spPr>
          <a:xfrm flipV="1">
            <a:off x="15544800" y="6400800"/>
            <a:ext cx="0" cy="548640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 rot="16200000">
            <a:off x="15361096" y="8851612"/>
            <a:ext cx="36740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v</a:t>
            </a:r>
            <a:endParaRPr lang="en-US" sz="3200" i="1" dirty="0"/>
          </a:p>
        </p:txBody>
      </p:sp>
      <p:sp>
        <p:nvSpPr>
          <p:cNvPr id="250" name="TextBox 249"/>
          <p:cNvSpPr txBox="1"/>
          <p:nvPr/>
        </p:nvSpPr>
        <p:spPr>
          <a:xfrm rot="16200000">
            <a:off x="15441890" y="11594812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5.0 </a:t>
            </a:r>
            <a:endParaRPr lang="en-US" sz="3200" dirty="0"/>
          </a:p>
        </p:txBody>
      </p:sp>
      <p:sp>
        <p:nvSpPr>
          <p:cNvPr id="251" name="TextBox 250"/>
          <p:cNvSpPr txBox="1"/>
          <p:nvPr/>
        </p:nvSpPr>
        <p:spPr>
          <a:xfrm rot="16200000">
            <a:off x="15375362" y="6108412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-1.0 </a:t>
            </a:r>
            <a:endParaRPr lang="en-US" sz="3200" dirty="0"/>
          </a:p>
        </p:txBody>
      </p:sp>
      <p:cxnSp>
        <p:nvCxnSpPr>
          <p:cNvPr id="252" name="Straight Arrow Connector 251"/>
          <p:cNvCxnSpPr/>
          <p:nvPr/>
        </p:nvCxnSpPr>
        <p:spPr>
          <a:xfrm rot="16200000">
            <a:off x="14173200" y="9144000"/>
            <a:ext cx="4572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 rot="16200000">
            <a:off x="16317975" y="8851612"/>
            <a:ext cx="28245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i="1" dirty="0"/>
              <a:t>j</a:t>
            </a:r>
          </a:p>
        </p:txBody>
      </p:sp>
      <p:cxnSp>
        <p:nvCxnSpPr>
          <p:cNvPr id="256" name="Straight Connector 255"/>
          <p:cNvCxnSpPr/>
          <p:nvPr/>
        </p:nvCxnSpPr>
        <p:spPr>
          <a:xfrm rot="16200000" flipV="1">
            <a:off x="16573500" y="104013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V="1">
            <a:off x="16573500" y="113157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V="1">
            <a:off x="16573500" y="94869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6200000" flipV="1">
            <a:off x="16573500" y="85725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16200000" flipV="1">
            <a:off x="16573500" y="76581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16200000" flipV="1">
            <a:off x="16573500" y="6747219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 rot="16200000">
            <a:off x="16783660" y="111376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67" name="TextBox 266"/>
          <p:cNvSpPr txBox="1"/>
          <p:nvPr/>
        </p:nvSpPr>
        <p:spPr>
          <a:xfrm rot="16200000">
            <a:off x="16783660" y="102232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68" name="TextBox 267"/>
          <p:cNvSpPr txBox="1"/>
          <p:nvPr/>
        </p:nvSpPr>
        <p:spPr>
          <a:xfrm rot="16200000">
            <a:off x="16783660" y="93088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69" name="TextBox 268"/>
          <p:cNvSpPr txBox="1"/>
          <p:nvPr/>
        </p:nvSpPr>
        <p:spPr>
          <a:xfrm rot="16200000">
            <a:off x="16783660" y="83944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70" name="TextBox 269"/>
          <p:cNvSpPr txBox="1"/>
          <p:nvPr/>
        </p:nvSpPr>
        <p:spPr>
          <a:xfrm rot="16200000">
            <a:off x="16783660" y="74800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71" name="TextBox 270"/>
          <p:cNvSpPr txBox="1"/>
          <p:nvPr/>
        </p:nvSpPr>
        <p:spPr>
          <a:xfrm rot="16200000">
            <a:off x="16674655" y="6565612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-1 </a:t>
            </a:r>
            <a:endParaRPr lang="en-US" sz="3200" dirty="0"/>
          </a:p>
        </p:txBody>
      </p:sp>
      <p:cxnSp>
        <p:nvCxnSpPr>
          <p:cNvPr id="290" name="Straight Connector 289"/>
          <p:cNvCxnSpPr/>
          <p:nvPr/>
        </p:nvCxnSpPr>
        <p:spPr>
          <a:xfrm>
            <a:off x="4572000" y="640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572000" y="7315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572000" y="822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572000" y="9144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572000" y="10058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572000" y="10972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572000" y="11887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54864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45720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64008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73152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82296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91440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00584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09728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118872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28016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13716000" y="6400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>
            <a:spLocks noChangeAspect="1"/>
          </p:cNvSpPr>
          <p:nvPr/>
        </p:nvSpPr>
        <p:spPr>
          <a:xfrm>
            <a:off x="11082528" y="8401050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>
            <a:spLocks noChangeAspect="1"/>
          </p:cNvSpPr>
          <p:nvPr/>
        </p:nvSpPr>
        <p:spPr>
          <a:xfrm>
            <a:off x="10625328" y="7943850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Arrow Connector 276"/>
          <p:cNvCxnSpPr>
            <a:stCxn id="278" idx="1"/>
            <a:endCxn id="279" idx="5"/>
          </p:cNvCxnSpPr>
          <p:nvPr/>
        </p:nvCxnSpPr>
        <p:spPr>
          <a:xfrm flipH="1" flipV="1">
            <a:off x="10726792" y="8045314"/>
            <a:ext cx="373144" cy="37314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1144250" y="822960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(</a:t>
            </a:r>
            <a:r>
              <a:rPr lang="en-US" sz="2400" i="1" spc="300" dirty="0" err="1" smtClean="0">
                <a:solidFill>
                  <a:srgbClr val="FF0000"/>
                </a:solidFill>
              </a:rPr>
              <a:t>u,</a:t>
            </a:r>
            <a:r>
              <a:rPr lang="en-US" sz="2400" i="1" dirty="0" err="1" smtClean="0">
                <a:solidFill>
                  <a:srgbClr val="FF0000"/>
                </a:solidFill>
              </a:rPr>
              <a:t>v</a:t>
            </a:r>
            <a:r>
              <a:rPr lang="en-US" sz="2400" i="1" dirty="0" smtClean="0">
                <a:solidFill>
                  <a:srgbClr val="FF0000"/>
                </a:solidFill>
              </a:rPr>
              <a:t>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0709646" y="77459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(u-0.</a:t>
            </a:r>
            <a:r>
              <a:rPr lang="en-US" sz="1800" i="1" spc="300" dirty="0" smtClean="0">
                <a:solidFill>
                  <a:srgbClr val="FF0000"/>
                </a:solidFill>
              </a:rPr>
              <a:t>5,</a:t>
            </a:r>
            <a:r>
              <a:rPr lang="en-US" sz="1800" i="1" dirty="0" smtClean="0">
                <a:solidFill>
                  <a:srgbClr val="FF0000"/>
                </a:solidFill>
              </a:rPr>
              <a:t>v-0.5)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 flipV="1">
            <a:off x="10058400" y="8229600"/>
            <a:ext cx="628650" cy="2232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9601200" y="7886700"/>
            <a:ext cx="44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/>
              <a:t>α</a:t>
            </a:r>
            <a:endParaRPr lang="en-US" sz="3600" baseline="-25000" dirty="0"/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687050" y="7886700"/>
            <a:ext cx="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10001250" y="8001000"/>
            <a:ext cx="800100" cy="2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9829800" y="6800850"/>
            <a:ext cx="44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β</a:t>
            </a:r>
            <a:endParaRPr lang="en-US" sz="3600" baseline="-25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11182045" y="7068919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 smtClean="0"/>
              <a:t>i1j0</a:t>
            </a:r>
            <a:endParaRPr lang="en-US" sz="3600" i="1" baseline="-250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1201400" y="8572500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 smtClean="0"/>
              <a:t>i1j1</a:t>
            </a:r>
            <a:endParaRPr lang="en-US" sz="3600" i="1" baseline="-250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0287000" y="8572500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 smtClean="0"/>
              <a:t>i0j1</a:t>
            </a:r>
            <a:endParaRPr lang="en-US" sz="3600" i="1" baseline="-25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10267645" y="7068919"/>
            <a:ext cx="63991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3600" i="1" baseline="-25000" dirty="0" smtClean="0"/>
              <a:t>i0j0</a:t>
            </a:r>
            <a:endParaRPr lang="en-US" sz="3600" i="1" baseline="-25000" dirty="0"/>
          </a:p>
        </p:txBody>
      </p:sp>
      <p:sp>
        <p:nvSpPr>
          <p:cNvPr id="319" name="TextBox 318"/>
          <p:cNvSpPr txBox="1"/>
          <p:nvPr/>
        </p:nvSpPr>
        <p:spPr>
          <a:xfrm>
            <a:off x="7543800" y="85725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 smtClean="0"/>
              <a:t>i1j0'</a:t>
            </a:r>
            <a:endParaRPr lang="en-US" sz="3600" i="1" baseline="-25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7543800" y="94869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 smtClean="0"/>
              <a:t>i1j1'</a:t>
            </a:r>
            <a:endParaRPr lang="en-US" sz="3600" i="1" baseline="-25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6629400" y="94869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 smtClean="0"/>
              <a:t>i0j1'</a:t>
            </a:r>
            <a:endParaRPr lang="en-US" sz="3600" i="1" baseline="-25000" dirty="0"/>
          </a:p>
        </p:txBody>
      </p:sp>
      <p:sp>
        <p:nvSpPr>
          <p:cNvPr id="324" name="Rectangle 323"/>
          <p:cNvSpPr/>
          <p:nvPr/>
        </p:nvSpPr>
        <p:spPr>
          <a:xfrm>
            <a:off x="6572250" y="8458200"/>
            <a:ext cx="1828800" cy="1828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/>
          <p:cNvSpPr txBox="1"/>
          <p:nvPr/>
        </p:nvSpPr>
        <p:spPr>
          <a:xfrm>
            <a:off x="6629400" y="8572500"/>
            <a:ext cx="707245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3600" i="1" baseline="-25000" dirty="0" smtClean="0"/>
              <a:t>i0j0</a:t>
            </a:r>
            <a:r>
              <a:rPr lang="en-US" sz="3600" i="1" baseline="-25000" dirty="0"/>
              <a:t>'</a:t>
            </a:r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6902314" y="7772400"/>
            <a:ext cx="3553850" cy="870086"/>
          </a:xfrm>
          <a:prstGeom prst="straightConnector1">
            <a:avLst/>
          </a:prstGeom>
          <a:ln w="50800" cap="flat">
            <a:solidFill>
              <a:schemeClr val="bg1">
                <a:lumMod val="85000"/>
              </a:schemeClr>
            </a:solidFill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 flipV="1">
            <a:off x="10058400" y="7315200"/>
            <a:ext cx="0" cy="6858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 flipH="1">
            <a:off x="6902314" y="7772400"/>
            <a:ext cx="3556136" cy="87008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>
            <a:spLocks noChangeAspect="1"/>
          </p:cNvSpPr>
          <p:nvPr/>
        </p:nvSpPr>
        <p:spPr>
          <a:xfrm>
            <a:off x="10456164" y="7712964"/>
            <a:ext cx="118872" cy="118872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10458450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5884164" y="77129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5884164" y="862507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 noChangeAspect="1"/>
          </p:cNvSpPr>
          <p:nvPr/>
        </p:nvSpPr>
        <p:spPr>
          <a:xfrm>
            <a:off x="5884164" y="95417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5884164" y="104561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4972050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5888736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>
            <a:off x="4969764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5886450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4969764" y="77152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>
            <a:spLocks noChangeAspect="1"/>
          </p:cNvSpPr>
          <p:nvPr/>
        </p:nvSpPr>
        <p:spPr>
          <a:xfrm>
            <a:off x="4969764" y="86273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>
            <a:spLocks noChangeAspect="1"/>
          </p:cNvSpPr>
          <p:nvPr/>
        </p:nvSpPr>
        <p:spPr>
          <a:xfrm>
            <a:off x="4969764" y="95440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4969764" y="104584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6800850" y="77129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7713948" y="77129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6800850" y="862507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 noChangeAspect="1"/>
          </p:cNvSpPr>
          <p:nvPr/>
        </p:nvSpPr>
        <p:spPr>
          <a:xfrm>
            <a:off x="7713948" y="862507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6800850" y="95417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 noChangeAspect="1"/>
          </p:cNvSpPr>
          <p:nvPr/>
        </p:nvSpPr>
        <p:spPr>
          <a:xfrm>
            <a:off x="6800850" y="104561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6801834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7712964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>
            <a:off x="6799548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7710678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7713948" y="95417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7713948" y="104561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8625078" y="77129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9533915" y="77129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8625078" y="862507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9533915" y="862507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9533915" y="95417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9533915" y="104561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8621801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9544050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8619515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9541764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8625078" y="95417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>
            <a:off x="8625078" y="104561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10456164" y="8625078"/>
            <a:ext cx="118872" cy="118872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10456164" y="95417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 noChangeAspect="1"/>
          </p:cNvSpPr>
          <p:nvPr/>
        </p:nvSpPr>
        <p:spPr>
          <a:xfrm>
            <a:off x="10456164" y="104561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10456164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11370564" y="7712964"/>
            <a:ext cx="118872" cy="118872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11372850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11370564" y="8625078"/>
            <a:ext cx="118872" cy="118872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11370564" y="95417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11370564" y="104561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11370564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12284964" y="77129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12284964" y="862507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12284964" y="95417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12284964" y="10456164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12287250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13201650" y="68008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12284964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3199364" y="113705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13199364" y="77129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>
            <a:off x="13199364" y="8625078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13199364" y="95417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>
            <a:off x="13199364" y="1045616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9" name="Straight Arrow Connector 348"/>
          <p:cNvCxnSpPr/>
          <p:nvPr/>
        </p:nvCxnSpPr>
        <p:spPr>
          <a:xfrm flipV="1">
            <a:off x="10058400" y="7315200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0229850" y="7543800"/>
            <a:ext cx="1828800" cy="1828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984958" y="7899975"/>
            <a:ext cx="127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(</a:t>
            </a:r>
            <a:r>
              <a:rPr lang="el-GR" sz="2400" i="1" dirty="0" smtClean="0">
                <a:solidFill>
                  <a:srgbClr val="FF0000"/>
                </a:solidFill>
              </a:rPr>
              <a:t>Δ</a:t>
            </a:r>
            <a:r>
              <a:rPr lang="en-US" sz="2400" i="1" baseline="-25000" dirty="0">
                <a:solidFill>
                  <a:srgbClr val="FF0000"/>
                </a:solidFill>
              </a:rPr>
              <a:t>i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,</a:t>
            </a:r>
            <a:r>
              <a:rPr lang="el-GR" sz="2400" i="1" dirty="0" smtClean="0">
                <a:solidFill>
                  <a:srgbClr val="FF0000"/>
                </a:solidFill>
              </a:rPr>
              <a:t> Δ</a:t>
            </a:r>
            <a:r>
              <a:rPr lang="en-US" sz="2400" i="1" baseline="-25000" dirty="0">
                <a:solidFill>
                  <a:srgbClr val="FF0000"/>
                </a:solidFill>
              </a:rPr>
              <a:t>j</a:t>
            </a:r>
            <a:r>
              <a:rPr lang="en-US" sz="2400" i="1" dirty="0" smtClean="0">
                <a:solidFill>
                  <a:srgbClr val="FF0000"/>
                </a:solidFill>
              </a:rPr>
              <a:t>)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00400" y="4572000"/>
            <a:ext cx="15087600" cy="11430000"/>
            <a:chOff x="3200400" y="4572000"/>
            <a:chExt cx="15087600" cy="11430000"/>
          </a:xfrm>
        </p:grpSpPr>
        <p:sp>
          <p:nvSpPr>
            <p:cNvPr id="2" name="Rectangle 1"/>
            <p:cNvSpPr/>
            <p:nvPr/>
          </p:nvSpPr>
          <p:spPr>
            <a:xfrm>
              <a:off x="3200400" y="4572000"/>
              <a:ext cx="15087600" cy="1143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72000" y="6400800"/>
              <a:ext cx="9144000" cy="548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486400" y="7315200"/>
              <a:ext cx="7315200" cy="3657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>
              <a:off x="5486400" y="12801600"/>
              <a:ext cx="731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8971517" y="12509212"/>
              <a:ext cx="34496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/>
                <a:t>s</a:t>
              </a:r>
              <a:endParaRPr lang="en-US" sz="3200" i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133579" y="12801600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0.0</a:t>
              </a:r>
              <a:endParaRPr lang="en-US" sz="3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2448779" y="12801600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  <a:r>
                <a:rPr lang="en-US" sz="3200" dirty="0" smtClean="0"/>
                <a:t>.0</a:t>
              </a:r>
              <a:endParaRPr lang="en-US" sz="3200" dirty="0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>
              <a:off x="4572000" y="13716000"/>
              <a:ext cx="91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8971517" y="13423612"/>
              <a:ext cx="39626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u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114800" y="13716000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-1.0 </a:t>
              </a:r>
              <a:endParaRPr lang="en-US" sz="3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363179" y="13716000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9.0</a:t>
              </a:r>
              <a:endParaRPr lang="en-US" sz="3200" dirty="0"/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>
              <a:off x="5029200" y="14630400"/>
              <a:ext cx="822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9004378" y="14338012"/>
              <a:ext cx="27924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/>
                <a:t>i</a:t>
              </a:r>
              <a:endParaRPr lang="en-US" sz="3200" i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723667" y="14859000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-1 </a:t>
              </a:r>
              <a:endParaRPr lang="en-US" sz="3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3062272" y="14859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cxnSp>
          <p:nvCxnSpPr>
            <p:cNvPr id="207" name="Straight Connector 206"/>
            <p:cNvCxnSpPr/>
            <p:nvPr/>
          </p:nvCxnSpPr>
          <p:spPr>
            <a:xfrm flipV="1">
              <a:off x="68580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50292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59436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77724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86868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96012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05156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114300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23444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3258800" y="146304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747072" y="14859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661472" y="14859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575872" y="14859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490272" y="14859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404672" y="14859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0319072" y="14859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1233472" y="14859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2147872" y="14859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 flipV="1">
              <a:off x="14630400" y="7315200"/>
              <a:ext cx="0" cy="36576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 rot="16200000">
              <a:off x="14469138" y="8851612"/>
              <a:ext cx="32252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t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 rot="16200000">
              <a:off x="14569967" y="10680412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  <a:r>
                <a:rPr lang="en-US" sz="3200" dirty="0" smtClean="0"/>
                <a:t>.0</a:t>
              </a:r>
              <a:endParaRPr lang="en-US" sz="3200" dirty="0"/>
            </a:p>
          </p:txBody>
        </p:sp>
        <p:sp>
          <p:nvSpPr>
            <p:cNvPr id="247" name="TextBox 246"/>
            <p:cNvSpPr txBox="1"/>
            <p:nvPr/>
          </p:nvSpPr>
          <p:spPr>
            <a:xfrm rot="16200000">
              <a:off x="14569967" y="7022812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0.0</a:t>
              </a:r>
              <a:endParaRPr lang="en-US" sz="3200" dirty="0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 flipV="1">
              <a:off x="15544800" y="6400800"/>
              <a:ext cx="0" cy="5486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 rot="16200000">
              <a:off x="15361096" y="8851612"/>
              <a:ext cx="36740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/>
                <a:t>v</a:t>
              </a:r>
              <a:endParaRPr lang="en-US" sz="3200" i="1" dirty="0"/>
            </a:p>
          </p:txBody>
        </p:sp>
        <p:sp>
          <p:nvSpPr>
            <p:cNvPr id="250" name="TextBox 249"/>
            <p:cNvSpPr txBox="1"/>
            <p:nvPr/>
          </p:nvSpPr>
          <p:spPr>
            <a:xfrm rot="16200000">
              <a:off x="15441890" y="11594812"/>
              <a:ext cx="7986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5.0 </a:t>
              </a:r>
              <a:endParaRPr lang="en-US" sz="3200" dirty="0"/>
            </a:p>
          </p:txBody>
        </p:sp>
        <p:sp>
          <p:nvSpPr>
            <p:cNvPr id="251" name="TextBox 250"/>
            <p:cNvSpPr txBox="1"/>
            <p:nvPr/>
          </p:nvSpPr>
          <p:spPr>
            <a:xfrm rot="16200000">
              <a:off x="15375362" y="6108412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-1.0 </a:t>
              </a:r>
              <a:endParaRPr lang="en-US" sz="3200" dirty="0"/>
            </a:p>
          </p:txBody>
        </p:sp>
        <p:cxnSp>
          <p:nvCxnSpPr>
            <p:cNvPr id="252" name="Straight Arrow Connector 251"/>
            <p:cNvCxnSpPr/>
            <p:nvPr/>
          </p:nvCxnSpPr>
          <p:spPr>
            <a:xfrm rot="16200000">
              <a:off x="14173200" y="9144000"/>
              <a:ext cx="4572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/>
            <p:cNvSpPr txBox="1"/>
            <p:nvPr/>
          </p:nvSpPr>
          <p:spPr>
            <a:xfrm rot="16200000">
              <a:off x="16317975" y="8851612"/>
              <a:ext cx="28245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j</a:t>
              </a:r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16200000" flipV="1">
              <a:off x="16573500" y="104013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16200000" flipV="1">
              <a:off x="16573500" y="113157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V="1">
              <a:off x="16573500" y="94869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V="1">
              <a:off x="16573500" y="85725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V="1">
              <a:off x="16573500" y="76581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V="1">
              <a:off x="16573500" y="6747219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 rot="16200000">
              <a:off x="16783660" y="1113761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  <p:sp>
          <p:nvSpPr>
            <p:cNvPr id="267" name="TextBox 266"/>
            <p:cNvSpPr txBox="1"/>
            <p:nvPr/>
          </p:nvSpPr>
          <p:spPr>
            <a:xfrm rot="16200000">
              <a:off x="16783660" y="1022321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 rot="16200000">
              <a:off x="16783660" y="930881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 rot="16200000">
              <a:off x="16783660" y="839441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 rot="16200000">
              <a:off x="16783660" y="748001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 rot="16200000">
              <a:off x="16674655" y="6565612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-1 </a:t>
              </a:r>
              <a:endParaRPr lang="en-US" sz="3200" dirty="0"/>
            </a:p>
          </p:txBody>
        </p:sp>
        <p:cxnSp>
          <p:nvCxnSpPr>
            <p:cNvPr id="290" name="Straight Connector 289"/>
            <p:cNvCxnSpPr/>
            <p:nvPr/>
          </p:nvCxnSpPr>
          <p:spPr>
            <a:xfrm>
              <a:off x="4572000" y="64008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4572000" y="73152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4572000" y="82296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4572000" y="91440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4572000" y="100584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4572000" y="109728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4572000" y="11887200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4864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45720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64008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3152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2296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1440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100584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109728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118872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128016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13716000" y="6400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>
              <a:spLocks noChangeAspect="1"/>
            </p:cNvSpPr>
            <p:nvPr/>
          </p:nvSpPr>
          <p:spPr>
            <a:xfrm>
              <a:off x="11082528" y="8401050"/>
              <a:ext cx="118872" cy="1188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1270876" y="8101859"/>
              <a:ext cx="328936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600" i="1" baseline="-25000" dirty="0" err="1" smtClean="0"/>
                <a:t>ij</a:t>
              </a:r>
              <a:endParaRPr lang="en-US" sz="3600" i="1" baseline="-25000" dirty="0"/>
            </a:p>
          </p:txBody>
        </p:sp>
        <p:cxnSp>
          <p:nvCxnSpPr>
            <p:cNvPr id="348" name="Straight Arrow Connector 347"/>
            <p:cNvCxnSpPr/>
            <p:nvPr/>
          </p:nvCxnSpPr>
          <p:spPr>
            <a:xfrm flipH="1">
              <a:off x="8747219" y="8693836"/>
              <a:ext cx="2666918" cy="880293"/>
            </a:xfrm>
            <a:prstGeom prst="straightConnector1">
              <a:avLst/>
            </a:prstGeom>
            <a:ln w="50800" cap="flat">
              <a:solidFill>
                <a:schemeClr val="bg1">
                  <a:lumMod val="85000"/>
                </a:schemeClr>
              </a:solidFill>
              <a:miter lim="800000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456164" y="7712964"/>
              <a:ext cx="118872" cy="118872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10458450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5884164" y="77129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5884164" y="8625078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5884164" y="95417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5884164" y="104561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4972050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5888736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4969764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5886450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>
              <a:off x="4969764" y="77152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>
              <a:off x="4969764" y="86273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4969764" y="95440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4969764" y="104584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6800850" y="77129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7713948" y="77129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6800850" y="8625078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7713948" y="8625078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6800850" y="95417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6800850" y="104561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6801834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>
              <a:off x="7712964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6799548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7710678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>
              <a:spLocks noChangeAspect="1"/>
            </p:cNvSpPr>
            <p:nvPr/>
          </p:nvSpPr>
          <p:spPr>
            <a:xfrm>
              <a:off x="7713948" y="95417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7713948" y="104561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8625078" y="77129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9533915" y="77129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8625078" y="8625078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9533915" y="8625078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>
              <a:spLocks noChangeAspect="1"/>
            </p:cNvSpPr>
            <p:nvPr/>
          </p:nvSpPr>
          <p:spPr>
            <a:xfrm>
              <a:off x="9533915" y="95417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9533915" y="104561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8621801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9544050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8619515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9541764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8625078" y="95417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8625078" y="104561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10456164" y="8625078"/>
              <a:ext cx="118872" cy="118872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10456164" y="95417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10456164" y="104561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>
            <a:xfrm>
              <a:off x="10456164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1370564" y="7712964"/>
              <a:ext cx="118872" cy="118872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11372850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11370564" y="8625078"/>
              <a:ext cx="118872" cy="118872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11370564" y="95417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11370564" y="104561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11370564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2284964" y="77129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12284964" y="8625078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12284964" y="95417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12284964" y="1045616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12287250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>
              <a:off x="13201650" y="6800850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>
            <a:xfrm>
              <a:off x="12284964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>
              <a:off x="13199364" y="113705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13199364" y="77129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13199364" y="8625078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13199364" y="95417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13199364" y="10456164"/>
              <a:ext cx="118872" cy="1188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10703533" y="7987465"/>
              <a:ext cx="914400" cy="914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8465571" y="9015682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baseline="-25000" dirty="0" err="1" smtClean="0"/>
                <a:t>ij</a:t>
              </a:r>
              <a:r>
                <a:rPr lang="en-US" sz="3600" i="1" baseline="-25000" dirty="0" smtClean="0"/>
                <a:t>'</a:t>
              </a:r>
              <a:endParaRPr lang="en-US" sz="3600" i="1" baseline="-25000" dirty="0"/>
            </a:p>
          </p:txBody>
        </p:sp>
        <p:sp>
          <p:nvSpPr>
            <p:cNvPr id="324" name="Rectangle 323"/>
            <p:cNvSpPr>
              <a:spLocks noChangeAspect="1"/>
            </p:cNvSpPr>
            <p:nvPr/>
          </p:nvSpPr>
          <p:spPr>
            <a:xfrm>
              <a:off x="7932171" y="8901965"/>
              <a:ext cx="914400" cy="914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2" name="Straight Arrow Connector 351"/>
            <p:cNvCxnSpPr>
              <a:endCxn id="154" idx="7"/>
            </p:cNvCxnSpPr>
            <p:nvPr/>
          </p:nvCxnSpPr>
          <p:spPr>
            <a:xfrm flipH="1">
              <a:off x="8726542" y="8704384"/>
              <a:ext cx="2644023" cy="8547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8861833" y="8766556"/>
              <a:ext cx="1151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(</a:t>
              </a:r>
              <a:r>
                <a:rPr lang="el-GR" sz="2400" i="1" dirty="0" smtClean="0">
                  <a:solidFill>
                    <a:srgbClr val="FF0000"/>
                  </a:solidFill>
                </a:rPr>
                <a:t>Δ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i</a:t>
              </a:r>
              <a:r>
                <a:rPr lang="en-US" sz="2400" i="1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,</a:t>
              </a:r>
              <a:r>
                <a:rPr lang="el-GR" sz="2400" i="1" dirty="0" smtClean="0">
                  <a:solidFill>
                    <a:srgbClr val="FF0000"/>
                  </a:solidFill>
                </a:rPr>
                <a:t> Δ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j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)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6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86400" y="6400800"/>
            <a:ext cx="6400800" cy="6400800"/>
            <a:chOff x="5486400" y="6400800"/>
            <a:chExt cx="6400800" cy="6400800"/>
          </a:xfrm>
        </p:grpSpPr>
        <p:sp>
          <p:nvSpPr>
            <p:cNvPr id="25" name="Rectangle 24"/>
            <p:cNvSpPr/>
            <p:nvPr/>
          </p:nvSpPr>
          <p:spPr>
            <a:xfrm>
              <a:off x="5486400" y="6400800"/>
              <a:ext cx="6400800" cy="640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V="1">
              <a:off x="6400800" y="11885903"/>
              <a:ext cx="36576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8057117" y="11593516"/>
              <a:ext cx="34496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s</a:t>
              </a:r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 flipV="1">
              <a:off x="10976025" y="7315198"/>
              <a:ext cx="769" cy="36982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 rot="16200000">
              <a:off x="10817068" y="8871924"/>
              <a:ext cx="32252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t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400800" y="7315200"/>
              <a:ext cx="3657600" cy="3657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Straight Connector 292"/>
            <p:cNvCxnSpPr/>
            <p:nvPr/>
          </p:nvCxnSpPr>
          <p:spPr>
            <a:xfrm>
              <a:off x="6400800" y="73152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6400800" y="91440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10058400" y="73152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>
              <a:spLocks noChangeAspect="1"/>
            </p:cNvSpPr>
            <p:nvPr/>
          </p:nvSpPr>
          <p:spPr>
            <a:xfrm>
              <a:off x="7200900" y="8115300"/>
              <a:ext cx="237744" cy="2377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7200900" y="9944100"/>
              <a:ext cx="237744" cy="2377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9029700" y="8115300"/>
              <a:ext cx="237744" cy="2377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9029700" y="9944100"/>
              <a:ext cx="237744" cy="2377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6400800" y="109728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400800" y="73152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endCxn id="134" idx="2"/>
            </p:cNvCxnSpPr>
            <p:nvPr/>
          </p:nvCxnSpPr>
          <p:spPr>
            <a:xfrm flipH="1">
              <a:off x="8229600" y="7315198"/>
              <a:ext cx="4762" cy="3657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endCxn id="163" idx="0"/>
            </p:cNvCxnSpPr>
            <p:nvPr/>
          </p:nvCxnSpPr>
          <p:spPr>
            <a:xfrm>
              <a:off x="7315200" y="8343900"/>
              <a:ext cx="4572" cy="1600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>
              <a:stCxn id="156" idx="4"/>
              <a:endCxn id="164" idx="0"/>
            </p:cNvCxnSpPr>
            <p:nvPr/>
          </p:nvCxnSpPr>
          <p:spPr>
            <a:xfrm>
              <a:off x="9148572" y="8353044"/>
              <a:ext cx="0" cy="159105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155" idx="6"/>
            </p:cNvCxnSpPr>
            <p:nvPr/>
          </p:nvCxnSpPr>
          <p:spPr>
            <a:xfrm flipV="1">
              <a:off x="7438644" y="8229600"/>
              <a:ext cx="1591056" cy="457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163" idx="6"/>
              <a:endCxn id="164" idx="2"/>
            </p:cNvCxnSpPr>
            <p:nvPr/>
          </p:nvCxnSpPr>
          <p:spPr>
            <a:xfrm>
              <a:off x="7438644" y="10062972"/>
              <a:ext cx="15910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7715250" y="7486650"/>
              <a:ext cx="1129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>
                  <a:solidFill>
                    <a:srgbClr val="FF0000"/>
                  </a:solidFill>
                </a:rPr>
                <a:t>dPdx</a:t>
              </a:r>
              <a:r>
                <a:rPr lang="en-US" sz="3200" i="1" baseline="-25000" dirty="0" smtClean="0">
                  <a:solidFill>
                    <a:srgbClr val="FF0000"/>
                  </a:solidFill>
                </a:rPr>
                <a:t>0</a:t>
              </a:r>
              <a:endParaRPr lang="en-US" sz="32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658100" y="10287000"/>
              <a:ext cx="1129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>
                  <a:solidFill>
                    <a:srgbClr val="FF0000"/>
                  </a:solidFill>
                </a:rPr>
                <a:t>dPdx</a:t>
              </a:r>
              <a:r>
                <a:rPr lang="en-US" sz="3200" i="1" baseline="-25000" dirty="0" smtClean="0">
                  <a:solidFill>
                    <a:srgbClr val="FF0000"/>
                  </a:solidFill>
                </a:rPr>
                <a:t>1</a:t>
              </a:r>
              <a:endParaRPr lang="en-US" sz="32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6353876" y="8837701"/>
              <a:ext cx="1135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>
                  <a:solidFill>
                    <a:srgbClr val="FF0000"/>
                  </a:solidFill>
                </a:rPr>
                <a:t>dPdy</a:t>
              </a:r>
              <a:r>
                <a:rPr lang="en-US" sz="3200" i="1" baseline="-25000" dirty="0" smtClean="0">
                  <a:solidFill>
                    <a:srgbClr val="FF0000"/>
                  </a:solidFill>
                </a:rPr>
                <a:t>0</a:t>
              </a:r>
              <a:endParaRPr lang="en-US" sz="32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8982775" y="8780551"/>
              <a:ext cx="1135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>
                  <a:solidFill>
                    <a:srgbClr val="FF0000"/>
                  </a:solidFill>
                </a:rPr>
                <a:t>dPdy</a:t>
              </a:r>
              <a:r>
                <a:rPr lang="en-US" sz="3200" i="1" baseline="-25000" dirty="0" smtClean="0">
                  <a:solidFill>
                    <a:srgbClr val="FF0000"/>
                  </a:solidFill>
                </a:rPr>
                <a:t>1</a:t>
              </a:r>
              <a:endParaRPr lang="en-US" sz="3200" i="1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2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33656</TotalTime>
  <Words>111</Words>
  <Application>Microsoft Office PowerPoint</Application>
  <PresentationFormat>Custom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Licea-Kane, Bill</dc:creator>
  <cp:lastModifiedBy>Licea-Kane, Bill</cp:lastModifiedBy>
  <cp:revision>75</cp:revision>
  <dcterms:created xsi:type="dcterms:W3CDTF">2015-09-14T12:30:37Z</dcterms:created>
  <dcterms:modified xsi:type="dcterms:W3CDTF">2015-10-27T14:09:03Z</dcterms:modified>
</cp:coreProperties>
</file>