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21383625" cx="30275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gKfTuNaffJioYyqMoURKfEJ9h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F35E0C-D78F-4E6C-81C0-BD9060863B1B}">
  <a:tblStyle styleId="{53F35E0C-D78F-4E6C-81C0-BD9060863B1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1713" y="685800"/>
            <a:ext cx="4854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001713" y="685800"/>
            <a:ext cx="4854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001713" y="685800"/>
            <a:ext cx="4854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2220f3524_0_6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e2220f3524_0_603:notes"/>
          <p:cNvSpPr/>
          <p:nvPr>
            <p:ph idx="2" type="sldImg"/>
          </p:nvPr>
        </p:nvSpPr>
        <p:spPr>
          <a:xfrm>
            <a:off x="1244600" y="1143000"/>
            <a:ext cx="4368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90b364baf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1090b364baf_1_8:notes"/>
          <p:cNvSpPr/>
          <p:nvPr>
            <p:ph idx="2" type="sldImg"/>
          </p:nvPr>
        </p:nvSpPr>
        <p:spPr>
          <a:xfrm>
            <a:off x="1244600" y="1143000"/>
            <a:ext cx="4368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90b364baf_1_94:notes"/>
          <p:cNvSpPr/>
          <p:nvPr>
            <p:ph idx="2" type="sldImg"/>
          </p:nvPr>
        </p:nvSpPr>
        <p:spPr>
          <a:xfrm>
            <a:off x="1001713" y="685800"/>
            <a:ext cx="485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90b364baf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6:notes"/>
          <p:cNvSpPr/>
          <p:nvPr>
            <p:ph idx="2" type="sldImg"/>
          </p:nvPr>
        </p:nvSpPr>
        <p:spPr>
          <a:xfrm>
            <a:off x="1001713" y="685800"/>
            <a:ext cx="4854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90b364baf_1_145:notes"/>
          <p:cNvSpPr/>
          <p:nvPr>
            <p:ph idx="2" type="sldImg"/>
          </p:nvPr>
        </p:nvSpPr>
        <p:spPr>
          <a:xfrm>
            <a:off x="1001713" y="685800"/>
            <a:ext cx="485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90b364baf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p17:notes"/>
          <p:cNvSpPr/>
          <p:nvPr>
            <p:ph idx="2" type="sldImg"/>
          </p:nvPr>
        </p:nvSpPr>
        <p:spPr>
          <a:xfrm>
            <a:off x="1244600" y="1143000"/>
            <a:ext cx="4368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90b364baf_2_11:notes"/>
          <p:cNvSpPr/>
          <p:nvPr>
            <p:ph idx="2" type="sldImg"/>
          </p:nvPr>
        </p:nvSpPr>
        <p:spPr>
          <a:xfrm>
            <a:off x="1001713" y="685800"/>
            <a:ext cx="485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90b364ba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081421" y="1138486"/>
            <a:ext cx="26112373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2081421" y="5692401"/>
            <a:ext cx="26112373" cy="1356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2081421" y="19819456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10028665" y="19819456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1381869" y="19819456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 rot="5400000">
            <a:off x="15868930" y="6935251"/>
            <a:ext cx="18121634" cy="6528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 rot="5400000">
            <a:off x="2623526" y="596378"/>
            <a:ext cx="18121634" cy="19205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2081421" y="19819456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10028665" y="19819456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21381869" y="19819456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完全空白">
  <p:cSld name="完全空白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220f3524_0_713"/>
          <p:cNvSpPr txBox="1"/>
          <p:nvPr>
            <p:ph idx="10" type="dt"/>
          </p:nvPr>
        </p:nvSpPr>
        <p:spPr>
          <a:xfrm>
            <a:off x="2081421" y="19819477"/>
            <a:ext cx="6811822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ge2220f3524_0_713"/>
          <p:cNvSpPr txBox="1"/>
          <p:nvPr>
            <p:ph idx="11" type="ftr"/>
          </p:nvPr>
        </p:nvSpPr>
        <p:spPr>
          <a:xfrm>
            <a:off x="10028664" y="19819477"/>
            <a:ext cx="10217734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5" name="Google Shape;85;ge2220f3524_0_713"/>
          <p:cNvSpPr txBox="1"/>
          <p:nvPr>
            <p:ph idx="12" type="sldNum"/>
          </p:nvPr>
        </p:nvSpPr>
        <p:spPr>
          <a:xfrm>
            <a:off x="21381869" y="19819477"/>
            <a:ext cx="6811822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ge2220f3524_0_713"/>
          <p:cNvSpPr/>
          <p:nvPr/>
        </p:nvSpPr>
        <p:spPr>
          <a:xfrm flipH="1">
            <a:off x="30006982" y="0"/>
            <a:ext cx="357621" cy="21383625"/>
          </a:xfrm>
          <a:prstGeom prst="rect">
            <a:avLst/>
          </a:prstGeom>
          <a:solidFill>
            <a:srgbClr val="FF4D26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3"/>
              <a:buFont typeface="Arial"/>
              <a:buNone/>
            </a:pPr>
            <a:r>
              <a:t/>
            </a:r>
            <a:endParaRPr b="0" i="0" sz="465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e2220f3524_0_713"/>
          <p:cNvSpPr/>
          <p:nvPr/>
        </p:nvSpPr>
        <p:spPr>
          <a:xfrm>
            <a:off x="-126147" y="0"/>
            <a:ext cx="357621" cy="21383625"/>
          </a:xfrm>
          <a:prstGeom prst="rect">
            <a:avLst/>
          </a:prstGeom>
          <a:solidFill>
            <a:srgbClr val="3071B9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3"/>
              <a:buFont typeface="Arial"/>
              <a:buNone/>
            </a:pPr>
            <a:r>
              <a:t/>
            </a:r>
            <a:endParaRPr b="0" i="0" sz="465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>
  <p:cSld name="標題及內容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2220f3524_0_660"/>
          <p:cNvSpPr txBox="1"/>
          <p:nvPr>
            <p:ph idx="10" type="dt"/>
          </p:nvPr>
        </p:nvSpPr>
        <p:spPr>
          <a:xfrm>
            <a:off x="2473787" y="19819477"/>
            <a:ext cx="6811822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e2220f3524_0_660"/>
          <p:cNvSpPr txBox="1"/>
          <p:nvPr>
            <p:ph idx="11" type="ftr"/>
          </p:nvPr>
        </p:nvSpPr>
        <p:spPr>
          <a:xfrm>
            <a:off x="10421030" y="19819477"/>
            <a:ext cx="10217734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1" name="Google Shape;91;ge2220f3524_0_660"/>
          <p:cNvSpPr txBox="1"/>
          <p:nvPr>
            <p:ph idx="12" type="sldNum"/>
          </p:nvPr>
        </p:nvSpPr>
        <p:spPr>
          <a:xfrm>
            <a:off x="21774234" y="19819477"/>
            <a:ext cx="6811822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ge2220f3524_0_660"/>
          <p:cNvSpPr txBox="1"/>
          <p:nvPr>
            <p:ph type="title"/>
          </p:nvPr>
        </p:nvSpPr>
        <p:spPr>
          <a:xfrm>
            <a:off x="2473787" y="1138496"/>
            <a:ext cx="26112301" cy="2842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8400"/>
              <a:buFont typeface="Arial"/>
              <a:buNone/>
              <a:defRPr sz="8315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3" name="Google Shape;93;ge2220f3524_0_660"/>
          <p:cNvSpPr/>
          <p:nvPr/>
        </p:nvSpPr>
        <p:spPr>
          <a:xfrm>
            <a:off x="1725032" y="1138486"/>
            <a:ext cx="178810" cy="2842776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3"/>
              <a:buFont typeface="Arial"/>
              <a:buNone/>
            </a:pPr>
            <a:r>
              <a:t/>
            </a:r>
            <a:endParaRPr b="0" i="0" sz="465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e2220f3524_0_660"/>
          <p:cNvSpPr/>
          <p:nvPr/>
        </p:nvSpPr>
        <p:spPr>
          <a:xfrm>
            <a:off x="1139428" y="1138492"/>
            <a:ext cx="178810" cy="2842776"/>
          </a:xfrm>
          <a:prstGeom prst="rect">
            <a:avLst/>
          </a:prstGeom>
          <a:solidFill>
            <a:srgbClr val="3071B9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3"/>
              <a:buFont typeface="Arial"/>
              <a:buNone/>
            </a:pPr>
            <a:r>
              <a:t/>
            </a:r>
            <a:endParaRPr b="0" i="0" sz="465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2220f3524_0_660"/>
          <p:cNvSpPr/>
          <p:nvPr/>
        </p:nvSpPr>
        <p:spPr>
          <a:xfrm>
            <a:off x="1432230" y="1138489"/>
            <a:ext cx="178810" cy="2842776"/>
          </a:xfrm>
          <a:prstGeom prst="rect">
            <a:avLst/>
          </a:prstGeom>
          <a:solidFill>
            <a:srgbClr val="FF4D26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3"/>
              <a:buFont typeface="Arial"/>
              <a:buNone/>
            </a:pPr>
            <a:r>
              <a:t/>
            </a:r>
            <a:endParaRPr b="0" i="0" sz="465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ge2220f3524_0_6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23959" y="1460685"/>
            <a:ext cx="1340929" cy="139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e2220f3524_0_6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50183" y="1460685"/>
            <a:ext cx="1340929" cy="139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e2220f3524_0_6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782" y="19943358"/>
            <a:ext cx="1598552" cy="95900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e2220f3524_0_660"/>
          <p:cNvSpPr txBox="1"/>
          <p:nvPr>
            <p:ph idx="1" type="body"/>
          </p:nvPr>
        </p:nvSpPr>
        <p:spPr>
          <a:xfrm>
            <a:off x="2473787" y="4821035"/>
            <a:ext cx="26112301" cy="14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9950" lIns="239975" spcFirstLastPara="1" rIns="239975" wrap="square" tIns="119950">
            <a:normAutofit/>
          </a:bodyPr>
          <a:lstStyle>
            <a:lvl1pPr indent="-628650" lvl="0" marL="457200" algn="l">
              <a:lnSpc>
                <a:spcPct val="90000"/>
              </a:lnSpc>
              <a:spcBef>
                <a:spcPts val="1980"/>
              </a:spcBef>
              <a:spcAft>
                <a:spcPts val="0"/>
              </a:spcAft>
              <a:buClr>
                <a:srgbClr val="3A3A3A"/>
              </a:buClr>
              <a:buSzPts val="6300"/>
              <a:buFont typeface="Arial"/>
              <a:buChar char="•"/>
              <a:defRPr sz="6236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58800" lvl="1" marL="9144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3071B9"/>
              </a:buClr>
              <a:buSzPts val="5200"/>
              <a:buFont typeface="Arial"/>
              <a:buChar char="•"/>
              <a:defRPr sz="5147">
                <a:solidFill>
                  <a:srgbClr val="3071B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95300" lvl="2" marL="13716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2E4975"/>
              </a:buClr>
              <a:buSzPts val="4200"/>
              <a:buFont typeface="Arial"/>
              <a:buChar char="•"/>
              <a:defRPr sz="4158">
                <a:solidFill>
                  <a:srgbClr val="2E49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63550" lvl="3" marL="18288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3071B9"/>
              </a:buClr>
              <a:buSzPts val="3700"/>
              <a:buFont typeface="Arial"/>
              <a:buChar char="•"/>
              <a:defRPr sz="3663">
                <a:solidFill>
                  <a:srgbClr val="3071B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63550" lvl="4" marL="22860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3071B9"/>
              </a:buClr>
              <a:buSzPts val="3700"/>
              <a:buFont typeface="Arial"/>
              <a:buChar char="•"/>
              <a:defRPr sz="3663">
                <a:solidFill>
                  <a:srgbClr val="3071B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27050" lvl="5" marL="27432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/>
            </a:lvl6pPr>
            <a:lvl7pPr indent="-527050" lvl="6" marL="32004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/>
            </a:lvl7pPr>
            <a:lvl8pPr indent="-527050" lvl="7" marL="36576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/>
            </a:lvl8pPr>
            <a:lvl9pPr indent="-527050" lvl="8" marL="41148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e2220f3524_0_6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2295" y="1"/>
            <a:ext cx="30716724" cy="1701883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e2220f3524_0_647"/>
          <p:cNvSpPr txBox="1"/>
          <p:nvPr>
            <p:ph idx="10" type="dt"/>
          </p:nvPr>
        </p:nvSpPr>
        <p:spPr>
          <a:xfrm>
            <a:off x="2081421" y="19819477"/>
            <a:ext cx="6811822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3" name="Google Shape;103;ge2220f3524_0_647"/>
          <p:cNvSpPr txBox="1"/>
          <p:nvPr>
            <p:ph idx="11" type="ftr"/>
          </p:nvPr>
        </p:nvSpPr>
        <p:spPr>
          <a:xfrm>
            <a:off x="10028664" y="19819477"/>
            <a:ext cx="10217734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4" name="Google Shape;104;ge2220f3524_0_647"/>
          <p:cNvSpPr txBox="1"/>
          <p:nvPr>
            <p:ph idx="12" type="sldNum"/>
          </p:nvPr>
        </p:nvSpPr>
        <p:spPr>
          <a:xfrm>
            <a:off x="21381869" y="19819477"/>
            <a:ext cx="6811822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ge2220f3524_0_647"/>
          <p:cNvSpPr txBox="1"/>
          <p:nvPr>
            <p:ph type="ctrTitle"/>
          </p:nvPr>
        </p:nvSpPr>
        <p:spPr>
          <a:xfrm>
            <a:off x="4810982" y="4671187"/>
            <a:ext cx="20727177" cy="49110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19950" lIns="239975" spcFirstLastPara="1" rIns="239975" wrap="square" tIns="1199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0500"/>
              <a:buFont typeface="Arial"/>
              <a:buNone/>
              <a:defRPr sz="10394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6" name="Google Shape;106;ge2220f3524_0_647"/>
          <p:cNvSpPr txBox="1"/>
          <p:nvPr>
            <p:ph idx="1" type="subTitle"/>
          </p:nvPr>
        </p:nvSpPr>
        <p:spPr>
          <a:xfrm>
            <a:off x="4796320" y="10833825"/>
            <a:ext cx="20741999" cy="1725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lvl="0" algn="l">
              <a:lnSpc>
                <a:spcPct val="90000"/>
              </a:lnSpc>
              <a:spcBef>
                <a:spcPts val="1980"/>
              </a:spcBef>
              <a:spcAft>
                <a:spcPts val="0"/>
              </a:spcAft>
              <a:buClr>
                <a:srgbClr val="3289A7"/>
              </a:buClr>
              <a:buSzPts val="7300"/>
              <a:buNone/>
              <a:defRPr sz="7226">
                <a:solidFill>
                  <a:srgbClr val="3289A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2E4975"/>
              </a:buClr>
              <a:buSzPts val="5200"/>
              <a:buNone/>
              <a:defRPr sz="5147"/>
            </a:lvl2pPr>
            <a:lvl3pPr lvl="2" algn="ctr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2E4975"/>
              </a:buClr>
              <a:buSzPts val="4700"/>
              <a:buNone/>
              <a:defRPr sz="4653"/>
            </a:lvl3pPr>
            <a:lvl4pPr lvl="3" algn="ctr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2E4975"/>
              </a:buClr>
              <a:buSzPts val="4200"/>
              <a:buNone/>
              <a:defRPr sz="4158"/>
            </a:lvl4pPr>
            <a:lvl5pPr lvl="4" algn="ctr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2E4975"/>
              </a:buClr>
              <a:buSzPts val="4200"/>
              <a:buNone/>
              <a:defRPr sz="4158"/>
            </a:lvl5pPr>
            <a:lvl6pPr lvl="5" algn="ctr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158"/>
            </a:lvl6pPr>
            <a:lvl7pPr lvl="6" algn="ctr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158"/>
            </a:lvl7pPr>
            <a:lvl8pPr lvl="7" algn="ctr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158"/>
            </a:lvl8pPr>
            <a:lvl9pPr lvl="8" algn="ctr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158"/>
            </a:lvl9pPr>
          </a:lstStyle>
          <a:p/>
        </p:txBody>
      </p:sp>
      <p:pic>
        <p:nvPicPr>
          <p:cNvPr id="107" name="Google Shape;107;ge2220f3524_0_6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089945" y="5726859"/>
            <a:ext cx="1340929" cy="139976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e2220f3524_0_647"/>
          <p:cNvSpPr/>
          <p:nvPr/>
        </p:nvSpPr>
        <p:spPr>
          <a:xfrm>
            <a:off x="4535914" y="4671184"/>
            <a:ext cx="223592" cy="4911086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3"/>
              <a:buFont typeface="Arial"/>
              <a:buNone/>
            </a:pPr>
            <a:r>
              <a:t/>
            </a:r>
            <a:endParaRPr b="0" i="0" sz="465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e2220f3524_0_647"/>
          <p:cNvSpPr/>
          <p:nvPr/>
        </p:nvSpPr>
        <p:spPr>
          <a:xfrm>
            <a:off x="4535914" y="10854226"/>
            <a:ext cx="223592" cy="1683750"/>
          </a:xfrm>
          <a:prstGeom prst="rect">
            <a:avLst/>
          </a:prstGeom>
          <a:solidFill>
            <a:srgbClr val="FF4D26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3"/>
              <a:buFont typeface="Arial"/>
              <a:buNone/>
            </a:pPr>
            <a:r>
              <a:t/>
            </a:r>
            <a:endParaRPr b="0" i="0" sz="465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e2220f3524_0_647"/>
          <p:cNvSpPr/>
          <p:nvPr/>
        </p:nvSpPr>
        <p:spPr>
          <a:xfrm>
            <a:off x="4535914" y="13249246"/>
            <a:ext cx="223592" cy="1683750"/>
          </a:xfrm>
          <a:prstGeom prst="rect">
            <a:avLst/>
          </a:prstGeom>
          <a:solidFill>
            <a:srgbClr val="3071B9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3"/>
              <a:buFont typeface="Arial"/>
              <a:buNone/>
            </a:pPr>
            <a:r>
              <a:t/>
            </a:r>
            <a:endParaRPr b="0" i="0" sz="465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e2220f3524_0_647"/>
          <p:cNvSpPr txBox="1"/>
          <p:nvPr/>
        </p:nvSpPr>
        <p:spPr>
          <a:xfrm>
            <a:off x="4796320" y="13228843"/>
            <a:ext cx="20741999" cy="1725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71B9"/>
              </a:buClr>
              <a:buSzPts val="7300"/>
              <a:buFont typeface="Noto Sans Symbols"/>
              <a:buNone/>
            </a:pPr>
            <a:r>
              <a:t/>
            </a:r>
            <a:endParaRPr b="0" i="0" sz="7226" u="none" cap="none" strike="noStrike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e2220f3524_0_6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782" y="19943358"/>
            <a:ext cx="1598552" cy="959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謝幕">
  <p:cSld name="謝幕"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2220f3524_0_672"/>
          <p:cNvSpPr txBox="1"/>
          <p:nvPr>
            <p:ph idx="10" type="dt"/>
          </p:nvPr>
        </p:nvSpPr>
        <p:spPr>
          <a:xfrm>
            <a:off x="2081421" y="19819477"/>
            <a:ext cx="6811822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5" name="Google Shape;115;ge2220f3524_0_672"/>
          <p:cNvSpPr txBox="1"/>
          <p:nvPr>
            <p:ph idx="11" type="ftr"/>
          </p:nvPr>
        </p:nvSpPr>
        <p:spPr>
          <a:xfrm>
            <a:off x="10028664" y="19819477"/>
            <a:ext cx="10217734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6" name="Google Shape;116;ge2220f3524_0_672"/>
          <p:cNvSpPr txBox="1"/>
          <p:nvPr>
            <p:ph idx="12" type="sldNum"/>
          </p:nvPr>
        </p:nvSpPr>
        <p:spPr>
          <a:xfrm>
            <a:off x="21381869" y="19819477"/>
            <a:ext cx="6811822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ge2220f3524_0_672"/>
          <p:cNvSpPr txBox="1"/>
          <p:nvPr>
            <p:ph type="title"/>
          </p:nvPr>
        </p:nvSpPr>
        <p:spPr>
          <a:xfrm>
            <a:off x="6886816" y="5489274"/>
            <a:ext cx="16501640" cy="10404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900"/>
              <a:buFont typeface="Arial"/>
              <a:buNone/>
              <a:defRPr sz="18709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pic>
        <p:nvPicPr>
          <p:cNvPr id="118" name="Google Shape;118;ge2220f3524_0_6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487307" y="3"/>
            <a:ext cx="1787906" cy="1866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e2220f3524_0_6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622398"/>
            <a:ext cx="1787906" cy="1866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e2220f3524_0_6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87307" y="18894867"/>
            <a:ext cx="1787906" cy="1866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章節標題">
  <p:cSld name="1_章節標題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2220f3524_0_680"/>
          <p:cNvSpPr txBox="1"/>
          <p:nvPr>
            <p:ph idx="10" type="dt"/>
          </p:nvPr>
        </p:nvSpPr>
        <p:spPr>
          <a:xfrm>
            <a:off x="2857273" y="19819477"/>
            <a:ext cx="6811822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3" name="Google Shape;123;ge2220f3524_0_680"/>
          <p:cNvSpPr txBox="1"/>
          <p:nvPr>
            <p:ph idx="11" type="ftr"/>
          </p:nvPr>
        </p:nvSpPr>
        <p:spPr>
          <a:xfrm>
            <a:off x="10804516" y="19819477"/>
            <a:ext cx="10217734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4" name="Google Shape;124;ge2220f3524_0_680"/>
          <p:cNvSpPr txBox="1"/>
          <p:nvPr>
            <p:ph idx="12" type="sldNum"/>
          </p:nvPr>
        </p:nvSpPr>
        <p:spPr>
          <a:xfrm>
            <a:off x="22157721" y="19819477"/>
            <a:ext cx="6811822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ge2220f3524_0_680"/>
          <p:cNvSpPr txBox="1"/>
          <p:nvPr>
            <p:ph type="title"/>
          </p:nvPr>
        </p:nvSpPr>
        <p:spPr>
          <a:xfrm>
            <a:off x="6198075" y="6926451"/>
            <a:ext cx="17879142" cy="7531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5700"/>
              <a:buFont typeface="Arial"/>
              <a:buNone/>
              <a:defRPr sz="15541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6" name="Google Shape;126;ge2220f3524_0_680"/>
          <p:cNvSpPr txBox="1"/>
          <p:nvPr>
            <p:ph idx="1" type="body"/>
          </p:nvPr>
        </p:nvSpPr>
        <p:spPr>
          <a:xfrm>
            <a:off x="7312004" y="16899924"/>
            <a:ext cx="15650793" cy="204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80"/>
              </a:spcBef>
              <a:spcAft>
                <a:spcPts val="0"/>
              </a:spcAft>
              <a:buClr>
                <a:srgbClr val="466EAF"/>
              </a:buClr>
              <a:buSzPts val="5200"/>
              <a:buNone/>
              <a:defRPr sz="5147">
                <a:solidFill>
                  <a:srgbClr val="466E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27050" lvl="1" marL="9144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2E4975"/>
              </a:buClr>
              <a:buSzPts val="4700"/>
              <a:buChar char="•"/>
              <a:defRPr/>
            </a:lvl2pPr>
            <a:lvl3pPr indent="-527050" lvl="2" marL="13716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2E4975"/>
              </a:buClr>
              <a:buSzPts val="4700"/>
              <a:buChar char="•"/>
              <a:defRPr/>
            </a:lvl3pPr>
            <a:lvl4pPr indent="-527050" lvl="3" marL="18288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2E4975"/>
              </a:buClr>
              <a:buSzPts val="4700"/>
              <a:buChar char="•"/>
              <a:defRPr/>
            </a:lvl4pPr>
            <a:lvl5pPr indent="-527050" lvl="4" marL="22860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2E4975"/>
              </a:buClr>
              <a:buSzPts val="4700"/>
              <a:buChar char="•"/>
              <a:defRPr/>
            </a:lvl5pPr>
            <a:lvl6pPr indent="-527050" lvl="5" marL="27432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/>
            </a:lvl6pPr>
            <a:lvl7pPr indent="-527050" lvl="6" marL="32004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/>
            </a:lvl7pPr>
            <a:lvl8pPr indent="-527050" lvl="7" marL="36576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/>
            </a:lvl8pPr>
            <a:lvl9pPr indent="-527050" lvl="8" marL="41148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/>
            </a:lvl9pPr>
          </a:lstStyle>
          <a:p/>
        </p:txBody>
      </p:sp>
      <p:grpSp>
        <p:nvGrpSpPr>
          <p:cNvPr id="127" name="Google Shape;127;ge2220f3524_0_680"/>
          <p:cNvGrpSpPr/>
          <p:nvPr/>
        </p:nvGrpSpPr>
        <p:grpSpPr>
          <a:xfrm>
            <a:off x="6198065" y="5653334"/>
            <a:ext cx="17879042" cy="10076843"/>
            <a:chOff x="2996881" y="1883937"/>
            <a:chExt cx="6111428" cy="3231772"/>
          </a:xfrm>
        </p:grpSpPr>
        <p:grpSp>
          <p:nvGrpSpPr>
            <p:cNvPr id="128" name="Google Shape;128;ge2220f3524_0_680"/>
            <p:cNvGrpSpPr/>
            <p:nvPr/>
          </p:nvGrpSpPr>
          <p:grpSpPr>
            <a:xfrm>
              <a:off x="2996881" y="1883937"/>
              <a:ext cx="6111428" cy="624000"/>
              <a:chOff x="2996881" y="1883937"/>
              <a:chExt cx="6111428" cy="624000"/>
            </a:xfrm>
          </p:grpSpPr>
          <p:sp>
            <p:nvSpPr>
              <p:cNvPr id="129" name="Google Shape;129;ge2220f3524_0_680"/>
              <p:cNvSpPr/>
              <p:nvPr/>
            </p:nvSpPr>
            <p:spPr>
              <a:xfrm rot="5400000">
                <a:off x="6052659" y="-1135676"/>
                <a:ext cx="36000" cy="6075300"/>
              </a:xfrm>
              <a:prstGeom prst="rect">
                <a:avLst/>
              </a:prstGeom>
              <a:solidFill>
                <a:srgbClr val="F9BE00"/>
              </a:solidFill>
              <a:ln>
                <a:noFill/>
              </a:ln>
            </p:spPr>
            <p:txBody>
              <a:bodyPr anchorCtr="0" anchor="ctr" bIns="119950" lIns="239975" spcFirstLastPara="1" rIns="239975" wrap="square" tIns="1199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653"/>
                  <a:buFont typeface="Arial"/>
                  <a:buNone/>
                </a:pPr>
                <a:r>
                  <a:t/>
                </a:r>
                <a:endParaRPr b="0" i="0" sz="4653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ge2220f3524_0_680"/>
              <p:cNvSpPr/>
              <p:nvPr/>
            </p:nvSpPr>
            <p:spPr>
              <a:xfrm rot="10800000">
                <a:off x="2996881" y="1883937"/>
                <a:ext cx="36000" cy="624000"/>
              </a:xfrm>
              <a:prstGeom prst="rect">
                <a:avLst/>
              </a:prstGeom>
              <a:solidFill>
                <a:srgbClr val="F9BE00"/>
              </a:solidFill>
              <a:ln>
                <a:noFill/>
              </a:ln>
            </p:spPr>
            <p:txBody>
              <a:bodyPr anchorCtr="0" anchor="ctr" bIns="119950" lIns="239975" spcFirstLastPara="1" rIns="239975" wrap="square" tIns="1199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653"/>
                  <a:buFont typeface="Arial"/>
                  <a:buNone/>
                </a:pPr>
                <a:r>
                  <a:t/>
                </a:r>
                <a:endParaRPr b="0" i="0" sz="4653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ge2220f3524_0_680"/>
              <p:cNvSpPr/>
              <p:nvPr/>
            </p:nvSpPr>
            <p:spPr>
              <a:xfrm rot="10800000">
                <a:off x="9072307" y="1883937"/>
                <a:ext cx="36000" cy="624000"/>
              </a:xfrm>
              <a:prstGeom prst="rect">
                <a:avLst/>
              </a:prstGeom>
              <a:solidFill>
                <a:srgbClr val="F9BE00"/>
              </a:solidFill>
              <a:ln>
                <a:noFill/>
              </a:ln>
            </p:spPr>
            <p:txBody>
              <a:bodyPr anchorCtr="0" anchor="ctr" bIns="119950" lIns="239975" spcFirstLastPara="1" rIns="239975" wrap="square" tIns="1199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653"/>
                  <a:buFont typeface="Arial"/>
                  <a:buNone/>
                </a:pPr>
                <a:r>
                  <a:t/>
                </a:r>
                <a:endParaRPr b="0" i="0" sz="4653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" name="Google Shape;132;ge2220f3524_0_680"/>
            <p:cNvGrpSpPr/>
            <p:nvPr/>
          </p:nvGrpSpPr>
          <p:grpSpPr>
            <a:xfrm>
              <a:off x="2996881" y="4491709"/>
              <a:ext cx="6111428" cy="624000"/>
              <a:chOff x="3032888" y="4691214"/>
              <a:chExt cx="6111428" cy="624000"/>
            </a:xfrm>
          </p:grpSpPr>
          <p:sp>
            <p:nvSpPr>
              <p:cNvPr id="133" name="Google Shape;133;ge2220f3524_0_680"/>
              <p:cNvSpPr/>
              <p:nvPr/>
            </p:nvSpPr>
            <p:spPr>
              <a:xfrm rot="5400000">
                <a:off x="6088666" y="2259564"/>
                <a:ext cx="36000" cy="6075300"/>
              </a:xfrm>
              <a:prstGeom prst="rect">
                <a:avLst/>
              </a:prstGeom>
              <a:solidFill>
                <a:srgbClr val="F9BE00"/>
              </a:solidFill>
              <a:ln>
                <a:noFill/>
              </a:ln>
            </p:spPr>
            <p:txBody>
              <a:bodyPr anchorCtr="0" anchor="ctr" bIns="119950" lIns="239975" spcFirstLastPara="1" rIns="239975" wrap="square" tIns="1199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653"/>
                  <a:buFont typeface="Arial"/>
                  <a:buNone/>
                </a:pPr>
                <a:r>
                  <a:t/>
                </a:r>
                <a:endParaRPr b="0" i="0" sz="4653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ge2220f3524_0_680"/>
              <p:cNvSpPr/>
              <p:nvPr/>
            </p:nvSpPr>
            <p:spPr>
              <a:xfrm rot="10800000">
                <a:off x="3032888" y="4691214"/>
                <a:ext cx="36000" cy="624000"/>
              </a:xfrm>
              <a:prstGeom prst="rect">
                <a:avLst/>
              </a:prstGeom>
              <a:solidFill>
                <a:srgbClr val="F9BE00"/>
              </a:solidFill>
              <a:ln>
                <a:noFill/>
              </a:ln>
            </p:spPr>
            <p:txBody>
              <a:bodyPr anchorCtr="0" anchor="ctr" bIns="119950" lIns="239975" spcFirstLastPara="1" rIns="239975" wrap="square" tIns="1199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653"/>
                  <a:buFont typeface="Arial"/>
                  <a:buNone/>
                </a:pPr>
                <a:r>
                  <a:t/>
                </a:r>
                <a:endParaRPr b="0" i="0" sz="4653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ge2220f3524_0_680"/>
              <p:cNvSpPr/>
              <p:nvPr/>
            </p:nvSpPr>
            <p:spPr>
              <a:xfrm rot="10800000">
                <a:off x="9108314" y="4691214"/>
                <a:ext cx="36000" cy="624000"/>
              </a:xfrm>
              <a:prstGeom prst="rect">
                <a:avLst/>
              </a:prstGeom>
              <a:solidFill>
                <a:srgbClr val="F9BE00"/>
              </a:solidFill>
              <a:ln>
                <a:noFill/>
              </a:ln>
            </p:spPr>
            <p:txBody>
              <a:bodyPr anchorCtr="0" anchor="ctr" bIns="119950" lIns="239975" spcFirstLastPara="1" rIns="239975" wrap="square" tIns="1199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653"/>
                  <a:buFont typeface="Arial"/>
                  <a:buNone/>
                </a:pPr>
                <a:r>
                  <a:t/>
                </a:r>
                <a:endParaRPr b="0" i="0" sz="4653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6" name="Google Shape;136;ge2220f3524_0_680"/>
          <p:cNvSpPr/>
          <p:nvPr/>
        </p:nvSpPr>
        <p:spPr>
          <a:xfrm flipH="1">
            <a:off x="30006982" y="0"/>
            <a:ext cx="357621" cy="21383625"/>
          </a:xfrm>
          <a:prstGeom prst="rect">
            <a:avLst/>
          </a:prstGeom>
          <a:solidFill>
            <a:srgbClr val="FF4D26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3"/>
              <a:buFont typeface="Arial"/>
              <a:buNone/>
            </a:pPr>
            <a:r>
              <a:t/>
            </a:r>
            <a:endParaRPr b="0" i="0" sz="465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e2220f3524_0_680"/>
          <p:cNvSpPr/>
          <p:nvPr/>
        </p:nvSpPr>
        <p:spPr>
          <a:xfrm>
            <a:off x="-126147" y="0"/>
            <a:ext cx="357621" cy="21383625"/>
          </a:xfrm>
          <a:prstGeom prst="rect">
            <a:avLst/>
          </a:prstGeom>
          <a:solidFill>
            <a:srgbClr val="3071B9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3"/>
              <a:buFont typeface="Arial"/>
              <a:buNone/>
            </a:pPr>
            <a:r>
              <a:t/>
            </a:r>
            <a:endParaRPr b="0" i="0" sz="465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ge2220f3524_0_6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7782" y="19943358"/>
            <a:ext cx="1598552" cy="959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兩個內容">
  <p:cSld name="1_兩個內容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2220f3524_0_698"/>
          <p:cNvSpPr txBox="1"/>
          <p:nvPr>
            <p:ph idx="1" type="body"/>
          </p:nvPr>
        </p:nvSpPr>
        <p:spPr>
          <a:xfrm>
            <a:off x="2473787" y="4821035"/>
            <a:ext cx="12867091" cy="14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9950" lIns="239975" spcFirstLastPara="1" rIns="239975" wrap="square" tIns="119950">
            <a:normAutofit/>
          </a:bodyPr>
          <a:lstStyle>
            <a:lvl1pPr indent="-577850" lvl="0" marL="457200" algn="l">
              <a:lnSpc>
                <a:spcPct val="90000"/>
              </a:lnSpc>
              <a:spcBef>
                <a:spcPts val="1980"/>
              </a:spcBef>
              <a:spcAft>
                <a:spcPts val="0"/>
              </a:spcAft>
              <a:buClr>
                <a:srgbClr val="2E4975"/>
              </a:buClr>
              <a:buSzPts val="5500"/>
              <a:buFont typeface="Arial"/>
              <a:buChar char="•"/>
              <a:defRPr>
                <a:solidFill>
                  <a:srgbClr val="2E49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27050" lvl="1" marL="9144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466EAF"/>
              </a:buClr>
              <a:buSzPts val="4700"/>
              <a:buFont typeface="Arial"/>
              <a:buChar char="•"/>
              <a:defRPr>
                <a:solidFill>
                  <a:srgbClr val="466EA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76250" lvl="2" marL="13716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466EAF"/>
              </a:buClr>
              <a:buSzPts val="3900"/>
              <a:buFont typeface="Arial"/>
              <a:buChar char="•"/>
              <a:defRPr>
                <a:solidFill>
                  <a:srgbClr val="466EA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0850" lvl="3" marL="18288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466EAF"/>
              </a:buClr>
              <a:buSzPts val="3500"/>
              <a:buFont typeface="Arial"/>
              <a:buChar char="•"/>
              <a:defRPr>
                <a:solidFill>
                  <a:srgbClr val="466EA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0850" lvl="4" marL="22860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466EAF"/>
              </a:buClr>
              <a:buSzPts val="3500"/>
              <a:buFont typeface="Arial"/>
              <a:buChar char="•"/>
              <a:defRPr>
                <a:solidFill>
                  <a:srgbClr val="466EA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7050" lvl="5" marL="27432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/>
            </a:lvl6pPr>
            <a:lvl7pPr indent="-527050" lvl="6" marL="32004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/>
            </a:lvl7pPr>
            <a:lvl8pPr indent="-527050" lvl="7" marL="36576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/>
            </a:lvl8pPr>
            <a:lvl9pPr indent="-527050" lvl="8" marL="41148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/>
            </a:lvl9pPr>
          </a:lstStyle>
          <a:p/>
        </p:txBody>
      </p:sp>
      <p:sp>
        <p:nvSpPr>
          <p:cNvPr id="141" name="Google Shape;141;ge2220f3524_0_698"/>
          <p:cNvSpPr txBox="1"/>
          <p:nvPr>
            <p:ph idx="2" type="body"/>
          </p:nvPr>
        </p:nvSpPr>
        <p:spPr>
          <a:xfrm>
            <a:off x="15719192" y="4821035"/>
            <a:ext cx="12867091" cy="14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9950" lIns="239975" spcFirstLastPara="1" rIns="239975" wrap="square" tIns="119950">
            <a:normAutofit/>
          </a:bodyPr>
          <a:lstStyle>
            <a:lvl1pPr indent="-577850" lvl="0" marL="457200" algn="l">
              <a:lnSpc>
                <a:spcPct val="90000"/>
              </a:lnSpc>
              <a:spcBef>
                <a:spcPts val="1980"/>
              </a:spcBef>
              <a:spcAft>
                <a:spcPts val="0"/>
              </a:spcAft>
              <a:buClr>
                <a:srgbClr val="2E4975"/>
              </a:buClr>
              <a:buSzPts val="5500"/>
              <a:buFont typeface="Arial"/>
              <a:buChar char="•"/>
              <a:defRPr sz="5444">
                <a:solidFill>
                  <a:srgbClr val="2E49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27050" lvl="1" marL="9144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466EAF"/>
              </a:buClr>
              <a:buSzPts val="4700"/>
              <a:buFont typeface="Arial"/>
              <a:buChar char="•"/>
              <a:defRPr>
                <a:solidFill>
                  <a:srgbClr val="466EA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76250" lvl="2" marL="13716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466EAF"/>
              </a:buClr>
              <a:buSzPts val="3900"/>
              <a:buFont typeface="Arial"/>
              <a:buChar char="•"/>
              <a:defRPr>
                <a:solidFill>
                  <a:srgbClr val="466EA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0850" lvl="3" marL="18288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466EAF"/>
              </a:buClr>
              <a:buSzPts val="3500"/>
              <a:buFont typeface="Arial"/>
              <a:buChar char="•"/>
              <a:defRPr>
                <a:solidFill>
                  <a:srgbClr val="466EA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0850" lvl="4" marL="22860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rgbClr val="466EAF"/>
              </a:buClr>
              <a:buSzPts val="3500"/>
              <a:buFont typeface="Arial"/>
              <a:buChar char="•"/>
              <a:defRPr>
                <a:solidFill>
                  <a:srgbClr val="466EA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7050" lvl="5" marL="27432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/>
            </a:lvl6pPr>
            <a:lvl7pPr indent="-527050" lvl="6" marL="32004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/>
            </a:lvl7pPr>
            <a:lvl8pPr indent="-527050" lvl="7" marL="36576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/>
            </a:lvl8pPr>
            <a:lvl9pPr indent="-527050" lvl="8" marL="411480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  <a:defRPr/>
            </a:lvl9pPr>
          </a:lstStyle>
          <a:p/>
        </p:txBody>
      </p:sp>
      <p:sp>
        <p:nvSpPr>
          <p:cNvPr id="142" name="Google Shape;142;ge2220f3524_0_698"/>
          <p:cNvSpPr txBox="1"/>
          <p:nvPr>
            <p:ph idx="10" type="dt"/>
          </p:nvPr>
        </p:nvSpPr>
        <p:spPr>
          <a:xfrm>
            <a:off x="2473787" y="19819477"/>
            <a:ext cx="6811822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3" name="Google Shape;143;ge2220f3524_0_698"/>
          <p:cNvSpPr txBox="1"/>
          <p:nvPr>
            <p:ph idx="11" type="ftr"/>
          </p:nvPr>
        </p:nvSpPr>
        <p:spPr>
          <a:xfrm>
            <a:off x="10421030" y="19819477"/>
            <a:ext cx="10217734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4" name="Google Shape;144;ge2220f3524_0_698"/>
          <p:cNvSpPr txBox="1"/>
          <p:nvPr>
            <p:ph idx="12" type="sldNum"/>
          </p:nvPr>
        </p:nvSpPr>
        <p:spPr>
          <a:xfrm>
            <a:off x="21774234" y="19819477"/>
            <a:ext cx="6811822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ge2220f3524_0_698"/>
          <p:cNvSpPr txBox="1"/>
          <p:nvPr>
            <p:ph type="title"/>
          </p:nvPr>
        </p:nvSpPr>
        <p:spPr>
          <a:xfrm>
            <a:off x="2473787" y="1138496"/>
            <a:ext cx="26112301" cy="2842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8400"/>
              <a:buFont typeface="Arial"/>
              <a:buNone/>
              <a:defRPr b="1" sz="8315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6" name="Google Shape;146;ge2220f3524_0_698"/>
          <p:cNvSpPr txBox="1"/>
          <p:nvPr/>
        </p:nvSpPr>
        <p:spPr>
          <a:xfrm>
            <a:off x="2473787" y="19819477"/>
            <a:ext cx="6811822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76"/>
              <a:buFont typeface="Arial"/>
              <a:buNone/>
            </a:pPr>
            <a:r>
              <a:t/>
            </a:r>
            <a:endParaRPr b="0" i="0" sz="2376" u="none" cap="none" strike="noStrike">
              <a:solidFill>
                <a:srgbClr val="97A2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e2220f3524_0_698"/>
          <p:cNvSpPr txBox="1"/>
          <p:nvPr/>
        </p:nvSpPr>
        <p:spPr>
          <a:xfrm>
            <a:off x="21774234" y="19819477"/>
            <a:ext cx="6811822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76"/>
              <a:buFont typeface="Arial"/>
              <a:buNone/>
            </a:pPr>
            <a:r>
              <a:t/>
            </a:r>
            <a:endParaRPr b="0" i="0" sz="2376" u="none" cap="none" strike="noStrike">
              <a:solidFill>
                <a:srgbClr val="97A2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e2220f3524_0_698"/>
          <p:cNvSpPr/>
          <p:nvPr/>
        </p:nvSpPr>
        <p:spPr>
          <a:xfrm>
            <a:off x="1725032" y="1138486"/>
            <a:ext cx="178810" cy="2842776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3"/>
              <a:buFont typeface="Arial"/>
              <a:buNone/>
            </a:pPr>
            <a:r>
              <a:t/>
            </a:r>
            <a:endParaRPr b="0" i="0" sz="465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e2220f3524_0_698"/>
          <p:cNvSpPr/>
          <p:nvPr/>
        </p:nvSpPr>
        <p:spPr>
          <a:xfrm>
            <a:off x="1139428" y="1138492"/>
            <a:ext cx="178810" cy="2842776"/>
          </a:xfrm>
          <a:prstGeom prst="rect">
            <a:avLst/>
          </a:prstGeom>
          <a:solidFill>
            <a:srgbClr val="3071B9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3"/>
              <a:buFont typeface="Arial"/>
              <a:buNone/>
            </a:pPr>
            <a:r>
              <a:t/>
            </a:r>
            <a:endParaRPr b="0" i="0" sz="465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e2220f3524_0_698"/>
          <p:cNvSpPr/>
          <p:nvPr/>
        </p:nvSpPr>
        <p:spPr>
          <a:xfrm>
            <a:off x="1432230" y="1138489"/>
            <a:ext cx="178810" cy="2842776"/>
          </a:xfrm>
          <a:prstGeom prst="rect">
            <a:avLst/>
          </a:prstGeom>
          <a:solidFill>
            <a:srgbClr val="FF4D26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3"/>
              <a:buFont typeface="Arial"/>
              <a:buNone/>
            </a:pPr>
            <a:r>
              <a:t/>
            </a:r>
            <a:endParaRPr b="0" i="0" sz="465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e2220f3524_0_6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23959" y="1460685"/>
            <a:ext cx="1340929" cy="139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e2220f3524_0_6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50183" y="1460685"/>
            <a:ext cx="1340929" cy="139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e2220f3524_0_6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782" y="19943358"/>
            <a:ext cx="1598552" cy="959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謝幕">
  <p:cSld name="1_謝幕"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2220f3524_0_719"/>
          <p:cNvSpPr txBox="1"/>
          <p:nvPr>
            <p:ph idx="10" type="dt"/>
          </p:nvPr>
        </p:nvSpPr>
        <p:spPr>
          <a:xfrm>
            <a:off x="2081421" y="19819477"/>
            <a:ext cx="6811822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6" name="Google Shape;156;ge2220f3524_0_719"/>
          <p:cNvSpPr txBox="1"/>
          <p:nvPr>
            <p:ph idx="11" type="ftr"/>
          </p:nvPr>
        </p:nvSpPr>
        <p:spPr>
          <a:xfrm>
            <a:off x="10028664" y="19819477"/>
            <a:ext cx="10217734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7" name="Google Shape;157;ge2220f3524_0_719"/>
          <p:cNvSpPr txBox="1"/>
          <p:nvPr>
            <p:ph idx="12" type="sldNum"/>
          </p:nvPr>
        </p:nvSpPr>
        <p:spPr>
          <a:xfrm>
            <a:off x="21381869" y="19819477"/>
            <a:ext cx="6811822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76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ge2220f3524_0_719"/>
          <p:cNvSpPr txBox="1"/>
          <p:nvPr>
            <p:ph type="title"/>
          </p:nvPr>
        </p:nvSpPr>
        <p:spPr>
          <a:xfrm>
            <a:off x="6886819" y="915087"/>
            <a:ext cx="16501640" cy="5694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4200"/>
              <a:buFont typeface="Arial"/>
              <a:buNone/>
              <a:defRPr sz="14057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pic>
        <p:nvPicPr>
          <p:cNvPr id="159" name="Google Shape;159;ge2220f3524_0_7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223415" y="5225827"/>
            <a:ext cx="3128835" cy="3266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e2220f3524_0_7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922966" y="6315017"/>
            <a:ext cx="3128835" cy="326613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e2220f3524_0_719"/>
          <p:cNvSpPr/>
          <p:nvPr/>
        </p:nvSpPr>
        <p:spPr>
          <a:xfrm rot="5400000">
            <a:off x="14855117" y="-15137397"/>
            <a:ext cx="565110" cy="30275082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3"/>
              <a:buFont typeface="Arial"/>
              <a:buNone/>
            </a:pPr>
            <a:r>
              <a:t/>
            </a:r>
            <a:endParaRPr b="0" i="0" sz="465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e2220f3524_0_719"/>
          <p:cNvSpPr/>
          <p:nvPr/>
        </p:nvSpPr>
        <p:spPr>
          <a:xfrm rot="5400000">
            <a:off x="14915546" y="6306751"/>
            <a:ext cx="444249" cy="30275082"/>
          </a:xfrm>
          <a:prstGeom prst="rect">
            <a:avLst/>
          </a:prstGeom>
          <a:solidFill>
            <a:srgbClr val="F9BE00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3"/>
              <a:buFont typeface="Arial"/>
              <a:buNone/>
            </a:pPr>
            <a:r>
              <a:t/>
            </a:r>
            <a:endParaRPr b="0" i="0" sz="465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IIC Lab" id="163" name="Google Shape;163;ge2220f3524_0_7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6206" y="5122089"/>
            <a:ext cx="18792899" cy="342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2270641" y="3499590"/>
            <a:ext cx="25733930" cy="7444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98"/>
              <a:buFont typeface="Calibri"/>
              <a:buNone/>
              <a:defRPr sz="1870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3784401" y="11231355"/>
            <a:ext cx="22706409" cy="5162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482"/>
            </a:lvl1pPr>
            <a:lvl2pPr lvl="1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99"/>
              <a:buNone/>
              <a:defRPr sz="6235"/>
            </a:lvl2pPr>
            <a:lvl3pPr lvl="2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12"/>
            </a:lvl3pPr>
            <a:lvl4pPr lvl="3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4989"/>
            </a:lvl4pPr>
            <a:lvl5pPr lvl="4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4989"/>
            </a:lvl5pPr>
            <a:lvl6pPr lvl="5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4989"/>
            </a:lvl6pPr>
            <a:lvl7pPr lvl="6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4989"/>
            </a:lvl7pPr>
            <a:lvl8pPr lvl="7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4989"/>
            </a:lvl8pPr>
            <a:lvl9pPr lvl="8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4989"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2081421" y="19819456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10028665" y="19819456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21381869" y="19819456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2065653" y="5331062"/>
            <a:ext cx="26112373" cy="88949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98"/>
              <a:buFont typeface="Calibri"/>
              <a:buNone/>
              <a:defRPr sz="1870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065653" y="14310206"/>
            <a:ext cx="26112373" cy="467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482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6299"/>
              <a:buNone/>
              <a:defRPr sz="623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12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498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498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498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498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498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498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2081421" y="19819456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10028665" y="19819456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1381869" y="19819456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2081421" y="1138486"/>
            <a:ext cx="26112373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081421" y="5692401"/>
            <a:ext cx="12866966" cy="1356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5326828" y="5692401"/>
            <a:ext cx="12866966" cy="1356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2081421" y="19819456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10028665" y="19819456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21381869" y="19819456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2085364" y="1138486"/>
            <a:ext cx="26112373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085368" y="5241959"/>
            <a:ext cx="12807832" cy="25690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b="1" sz="7482"/>
            </a:lvl1pPr>
            <a:lvl2pPr indent="-2286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99"/>
              <a:buNone/>
              <a:defRPr b="1" sz="6235"/>
            </a:lvl2pPr>
            <a:lvl3pPr indent="-2286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12"/>
            </a:lvl3pPr>
            <a:lvl4pPr indent="-2286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4989"/>
            </a:lvl4pPr>
            <a:lvl5pPr indent="-2286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4989"/>
            </a:lvl5pPr>
            <a:lvl6pPr indent="-2286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4989"/>
            </a:lvl6pPr>
            <a:lvl7pPr indent="-2286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4989"/>
            </a:lvl7pPr>
            <a:lvl8pPr indent="-2286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4989"/>
            </a:lvl8pPr>
            <a:lvl9pPr indent="-2286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4989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085368" y="7810963"/>
            <a:ext cx="12807832" cy="1148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5326829" y="5241959"/>
            <a:ext cx="12870909" cy="25690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b="1" sz="7482"/>
            </a:lvl1pPr>
            <a:lvl2pPr indent="-2286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99"/>
              <a:buNone/>
              <a:defRPr b="1" sz="6235"/>
            </a:lvl2pPr>
            <a:lvl3pPr indent="-2286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12"/>
            </a:lvl3pPr>
            <a:lvl4pPr indent="-2286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4989"/>
            </a:lvl4pPr>
            <a:lvl5pPr indent="-2286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4989"/>
            </a:lvl5pPr>
            <a:lvl6pPr indent="-2286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4989"/>
            </a:lvl6pPr>
            <a:lvl7pPr indent="-2286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4989"/>
            </a:lvl7pPr>
            <a:lvl8pPr indent="-2286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4989"/>
            </a:lvl8pPr>
            <a:lvl9pPr indent="-2286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4989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5326829" y="7810963"/>
            <a:ext cx="12870909" cy="1148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2081421" y="19819456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0028665" y="19819456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21381869" y="19819456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2081421" y="1138486"/>
            <a:ext cx="26112373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2081421" y="19819456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10028665" y="19819456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21381869" y="19819456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2085364" y="1425575"/>
            <a:ext cx="976454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79"/>
              <a:buFont typeface="Calibri"/>
              <a:buNone/>
              <a:defRPr sz="997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12870910" y="3078851"/>
            <a:ext cx="15326826" cy="1519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868616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10079"/>
              <a:buChar char="•"/>
              <a:defRPr sz="9977"/>
            </a:lvl1pPr>
            <a:lvl2pPr indent="-788606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8819"/>
              <a:buChar char="•"/>
              <a:defRPr sz="8730"/>
            </a:lvl2pPr>
            <a:lvl3pPr indent="-708596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482"/>
            </a:lvl3pPr>
            <a:lvl4pPr indent="-628586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35"/>
            </a:lvl4pPr>
            <a:lvl5pPr indent="-628586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35"/>
            </a:lvl5pPr>
            <a:lvl6pPr indent="-628586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35"/>
            </a:lvl6pPr>
            <a:lvl7pPr indent="-628586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35"/>
            </a:lvl7pPr>
            <a:lvl8pPr indent="-628586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35"/>
            </a:lvl8pPr>
            <a:lvl9pPr indent="-628586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35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2085364" y="6415087"/>
            <a:ext cx="9764545" cy="11884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4989"/>
            </a:lvl1pPr>
            <a:lvl2pPr indent="-2286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410"/>
              <a:buNone/>
              <a:defRPr sz="4365"/>
            </a:lvl2pPr>
            <a:lvl3pPr indent="-2286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41"/>
            </a:lvl3pPr>
            <a:lvl4pPr indent="-2286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18"/>
            </a:lvl4pPr>
            <a:lvl5pPr indent="-2286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18"/>
            </a:lvl5pPr>
            <a:lvl6pPr indent="-2286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18"/>
            </a:lvl6pPr>
            <a:lvl7pPr indent="-2286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18"/>
            </a:lvl7pPr>
            <a:lvl8pPr indent="-2286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18"/>
            </a:lvl8pPr>
            <a:lvl9pPr indent="-2286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18"/>
            </a:lvl9pPr>
          </a:lstStyle>
          <a:p/>
        </p:txBody>
      </p: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2081421" y="19819456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10028665" y="19819456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21381869" y="19819456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2085364" y="1425575"/>
            <a:ext cx="9764545" cy="4989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79"/>
              <a:buFont typeface="Calibri"/>
              <a:buNone/>
              <a:defRPr sz="997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/>
          <p:nvPr>
            <p:ph idx="2" type="pic"/>
          </p:nvPr>
        </p:nvSpPr>
        <p:spPr>
          <a:xfrm>
            <a:off x="12870910" y="3078851"/>
            <a:ext cx="15326826" cy="15196234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2085364" y="6415087"/>
            <a:ext cx="9764545" cy="11884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4989"/>
            </a:lvl1pPr>
            <a:lvl2pPr indent="-2286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410"/>
              <a:buNone/>
              <a:defRPr sz="4365"/>
            </a:lvl2pPr>
            <a:lvl3pPr indent="-2286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41"/>
            </a:lvl3pPr>
            <a:lvl4pPr indent="-2286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18"/>
            </a:lvl4pPr>
            <a:lvl5pPr indent="-2286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18"/>
            </a:lvl5pPr>
            <a:lvl6pPr indent="-2286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18"/>
            </a:lvl6pPr>
            <a:lvl7pPr indent="-2286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18"/>
            </a:lvl7pPr>
            <a:lvl8pPr indent="-2286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18"/>
            </a:lvl8pPr>
            <a:lvl9pPr indent="-2286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18"/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2081421" y="19819456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10028665" y="19819456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21381869" y="19819456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2081421" y="1138486"/>
            <a:ext cx="26112373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 rot="5400000">
            <a:off x="8353750" y="-579930"/>
            <a:ext cx="13567714" cy="26112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2081421" y="19819456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10028665" y="19819456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21381869" y="19819456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41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081421" y="1138486"/>
            <a:ext cx="26112373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59"/>
              <a:buFont typeface="Calibri"/>
              <a:buNone/>
              <a:defRPr b="0" i="0" sz="138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081421" y="5692401"/>
            <a:ext cx="26112373" cy="1356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788606" lvl="0" marL="457200" marR="0" rtl="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8819"/>
              <a:buFont typeface="Arial"/>
              <a:buChar char="•"/>
              <a:defRPr b="0" i="0" sz="88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08596" lvl="1" marL="9144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7559"/>
              <a:buFont typeface="Arial"/>
              <a:buChar char="•"/>
              <a:defRPr b="0" i="0" sz="75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8586" lvl="2" marL="13716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Font typeface="Arial"/>
              <a:buChar char="•"/>
              <a:defRPr b="0" i="0" sz="62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88581" lvl="3" marL="18288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88581" lvl="4" marL="22860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8581" lvl="5" marL="2743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88581" lvl="6" marL="32004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88581" lvl="7" marL="36576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8581" lvl="8" marL="41148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2081421" y="19819456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0028665" y="19819456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1381869" y="19819456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2220f3524_0_641"/>
          <p:cNvSpPr txBox="1"/>
          <p:nvPr>
            <p:ph type="title"/>
          </p:nvPr>
        </p:nvSpPr>
        <p:spPr>
          <a:xfrm>
            <a:off x="2081421" y="1138492"/>
            <a:ext cx="26112301" cy="4133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4975"/>
              </a:buClr>
              <a:buSzPts val="8700"/>
              <a:buFont typeface="Arial"/>
              <a:buNone/>
              <a:defRPr b="1" i="0" sz="8700" u="none" cap="none" strike="noStrike">
                <a:solidFill>
                  <a:srgbClr val="2E49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ge2220f3524_0_641"/>
          <p:cNvSpPr txBox="1"/>
          <p:nvPr>
            <p:ph idx="1" type="body"/>
          </p:nvPr>
        </p:nvSpPr>
        <p:spPr>
          <a:xfrm>
            <a:off x="2081421" y="5692400"/>
            <a:ext cx="26112301" cy="13567402"/>
          </a:xfrm>
          <a:prstGeom prst="rect">
            <a:avLst/>
          </a:prstGeom>
          <a:noFill/>
          <a:ln>
            <a:noFill/>
          </a:ln>
        </p:spPr>
        <p:txBody>
          <a:bodyPr anchorCtr="0" anchor="t" bIns="119950" lIns="239975" spcFirstLastPara="1" rIns="239975" wrap="square" tIns="119950">
            <a:normAutofit/>
          </a:bodyPr>
          <a:lstStyle>
            <a:lvl1pPr indent="-57785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466EAF"/>
              </a:buClr>
              <a:buSzPts val="5500"/>
              <a:buFont typeface="Noto Sans Symbols"/>
              <a:buChar char="◆"/>
              <a:defRPr b="0" i="0" sz="5500" u="none" cap="none" strike="noStrike">
                <a:solidFill>
                  <a:srgbClr val="466EA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2705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4975"/>
              </a:buClr>
              <a:buSzPts val="4700"/>
              <a:buFont typeface="Arial"/>
              <a:buChar char="•"/>
              <a:defRPr b="0" i="0" sz="4700" u="none" cap="none" strike="noStrike">
                <a:solidFill>
                  <a:srgbClr val="2E49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7625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4975"/>
              </a:buClr>
              <a:buSzPts val="3900"/>
              <a:buFont typeface="Arial"/>
              <a:buChar char="•"/>
              <a:defRPr b="0" i="0" sz="3900" u="none" cap="none" strike="noStrike">
                <a:solidFill>
                  <a:srgbClr val="2E49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085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4975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rgbClr val="2E49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085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4975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rgbClr val="2E49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085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085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085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085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ge2220f3524_0_641"/>
          <p:cNvSpPr txBox="1"/>
          <p:nvPr>
            <p:ph idx="10" type="dt"/>
          </p:nvPr>
        </p:nvSpPr>
        <p:spPr>
          <a:xfrm>
            <a:off x="2081421" y="19819477"/>
            <a:ext cx="6811822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ge2220f3524_0_641"/>
          <p:cNvSpPr txBox="1"/>
          <p:nvPr>
            <p:ph idx="11" type="ftr"/>
          </p:nvPr>
        </p:nvSpPr>
        <p:spPr>
          <a:xfrm>
            <a:off x="10028664" y="19819477"/>
            <a:ext cx="10217734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4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ge2220f3524_0_641"/>
          <p:cNvSpPr txBox="1"/>
          <p:nvPr>
            <p:ph idx="12" type="sldNum"/>
          </p:nvPr>
        </p:nvSpPr>
        <p:spPr>
          <a:xfrm>
            <a:off x="21381869" y="19819477"/>
            <a:ext cx="6811822" cy="1138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9950" lIns="239975" spcFirstLastPara="1" rIns="239975" wrap="square" tIns="1199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76"/>
              <a:buFont typeface="Arial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76"/>
              <a:buFont typeface="Arial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76"/>
              <a:buFont typeface="Arial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76"/>
              <a:buFont typeface="Arial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76"/>
              <a:buFont typeface="Arial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76"/>
              <a:buFont typeface="Arial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76"/>
              <a:buFont typeface="Arial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76"/>
              <a:buFont typeface="Arial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76"/>
              <a:buFont typeface="Arial"/>
              <a:buNone/>
              <a:defRPr b="0" i="0" sz="2376" u="none" cap="none" strike="noStrike">
                <a:solidFill>
                  <a:srgbClr val="97A2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20.png"/><Relationship Id="rId13" Type="http://schemas.openxmlformats.org/officeDocument/2006/relationships/image" Target="../media/image21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gif"/><Relationship Id="rId4" Type="http://schemas.openxmlformats.org/officeDocument/2006/relationships/image" Target="../media/image5.png"/><Relationship Id="rId9" Type="http://schemas.openxmlformats.org/officeDocument/2006/relationships/image" Target="../media/image28.png"/><Relationship Id="rId14" Type="http://schemas.openxmlformats.org/officeDocument/2006/relationships/image" Target="../media/image22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24.png"/><Relationship Id="rId8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01722" y="19922298"/>
            <a:ext cx="6849225" cy="132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260" y="20296608"/>
            <a:ext cx="6849219" cy="91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4"/>
          <p:cNvSpPr/>
          <p:nvPr/>
        </p:nvSpPr>
        <p:spPr>
          <a:xfrm>
            <a:off x="0" y="-93346"/>
            <a:ext cx="30275213" cy="2052000"/>
          </a:xfrm>
          <a:prstGeom prst="rect">
            <a:avLst/>
          </a:prstGeom>
          <a:solidFill>
            <a:srgbClr val="396BAD"/>
          </a:solidFill>
          <a:ln>
            <a:noFill/>
          </a:ln>
          <a:effectLst>
            <a:outerShdw blurRad="50800" rotWithShape="0" algn="t" dir="5400000" dist="762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86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96472" y="-266633"/>
            <a:ext cx="25660185" cy="1560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225" lIns="90475" spcFirstLastPara="1" rIns="90475" wrap="square" tIns="452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939">
                <a:solidFill>
                  <a:schemeClr val="lt1"/>
                </a:solidFill>
              </a:rPr>
              <a:t>Deep</a:t>
            </a:r>
            <a:r>
              <a:rPr b="1" i="0" lang="en-US" sz="593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Learning Final Project - </a:t>
            </a:r>
            <a:r>
              <a:rPr b="1" i="0" lang="en-US" sz="5939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排煙脫硫警示預測</a:t>
            </a:r>
            <a:endParaRPr b="1" i="0" sz="5939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8369425" y="1199050"/>
            <a:ext cx="12307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25" lIns="90475" spcFirstLastPara="1" rIns="90475" wrap="square" tIns="452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57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1"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9061517 邱俊嘉, </a:t>
            </a:r>
            <a:r>
              <a:rPr b="1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109061520 陳俊宇, </a:t>
            </a:r>
            <a:r>
              <a:rPr b="1"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109061807 吳亞澤</a:t>
            </a:r>
            <a:r>
              <a:rPr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US" sz="2772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Group 1</a:t>
            </a:r>
            <a:endParaRPr b="1" sz="2772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57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3" name="Google Shape;173;p14"/>
          <p:cNvGrpSpPr/>
          <p:nvPr/>
        </p:nvGrpSpPr>
        <p:grpSpPr>
          <a:xfrm>
            <a:off x="115406" y="2403458"/>
            <a:ext cx="3356883" cy="958723"/>
            <a:chOff x="202604" y="3206652"/>
            <a:chExt cx="3927557" cy="1070242"/>
          </a:xfrm>
        </p:grpSpPr>
        <p:sp>
          <p:nvSpPr>
            <p:cNvPr id="174" name="Google Shape;174;p14"/>
            <p:cNvSpPr/>
            <p:nvPr/>
          </p:nvSpPr>
          <p:spPr>
            <a:xfrm>
              <a:off x="202604" y="3344760"/>
              <a:ext cx="3794741" cy="932134"/>
            </a:xfrm>
            <a:prstGeom prst="roundRect">
              <a:avLst>
                <a:gd fmla="val 29762" name="adj"/>
              </a:avLst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335420" y="3206652"/>
              <a:ext cx="3794741" cy="932134"/>
            </a:xfrm>
            <a:prstGeom prst="roundRect">
              <a:avLst>
                <a:gd fmla="val 29762" name="adj"/>
              </a:avLst>
            </a:prstGeom>
            <a:noFill/>
            <a:ln cap="flat" cmpd="sng" w="476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 txBox="1"/>
            <p:nvPr/>
          </p:nvSpPr>
          <p:spPr>
            <a:xfrm>
              <a:off x="491076" y="3349554"/>
              <a:ext cx="3483428" cy="721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00" u="none" cap="none" strike="noStrike">
                  <a:solidFill>
                    <a:srgbClr val="000000"/>
                  </a:solidFill>
                </a:rPr>
                <a:t>Introduction</a:t>
              </a:r>
              <a:endParaRPr b="1" i="0" sz="3600" u="none" cap="none" strike="noStrike">
                <a:solidFill>
                  <a:srgbClr val="000000"/>
                </a:solidFill>
              </a:endParaRPr>
            </a:p>
          </p:txBody>
        </p:sp>
      </p:grpSp>
      <p:cxnSp>
        <p:nvCxnSpPr>
          <p:cNvPr id="177" name="Google Shape;177;p14"/>
          <p:cNvCxnSpPr/>
          <p:nvPr/>
        </p:nvCxnSpPr>
        <p:spPr>
          <a:xfrm>
            <a:off x="9" y="10142311"/>
            <a:ext cx="6414600" cy="405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8" name="Google Shape;178;p14"/>
          <p:cNvCxnSpPr/>
          <p:nvPr/>
        </p:nvCxnSpPr>
        <p:spPr>
          <a:xfrm>
            <a:off x="14556175" y="2840400"/>
            <a:ext cx="81900" cy="175329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179" name="Google Shape;179;p14"/>
          <p:cNvGrpSpPr/>
          <p:nvPr/>
        </p:nvGrpSpPr>
        <p:grpSpPr>
          <a:xfrm>
            <a:off x="250250" y="10463343"/>
            <a:ext cx="3356883" cy="958723"/>
            <a:chOff x="397700" y="3632388"/>
            <a:chExt cx="3927557" cy="1070242"/>
          </a:xfrm>
        </p:grpSpPr>
        <p:sp>
          <p:nvSpPr>
            <p:cNvPr id="180" name="Google Shape;180;p14"/>
            <p:cNvSpPr/>
            <p:nvPr/>
          </p:nvSpPr>
          <p:spPr>
            <a:xfrm>
              <a:off x="397700" y="3770496"/>
              <a:ext cx="3794741" cy="932134"/>
            </a:xfrm>
            <a:prstGeom prst="roundRect">
              <a:avLst>
                <a:gd fmla="val 29762" name="adj"/>
              </a:avLst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530516" y="3632388"/>
              <a:ext cx="3794741" cy="932134"/>
            </a:xfrm>
            <a:prstGeom prst="roundRect">
              <a:avLst>
                <a:gd fmla="val 29762" name="adj"/>
              </a:avLst>
            </a:prstGeom>
            <a:noFill/>
            <a:ln cap="flat" cmpd="sng" w="476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 txBox="1"/>
            <p:nvPr/>
          </p:nvSpPr>
          <p:spPr>
            <a:xfrm>
              <a:off x="686172" y="3775290"/>
              <a:ext cx="3483300" cy="7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00" u="none" cap="none" strike="noStrike">
                  <a:solidFill>
                    <a:srgbClr val="000000"/>
                  </a:solidFill>
                </a:rPr>
                <a:t>Dataset</a:t>
              </a:r>
              <a:endParaRPr b="1" i="0" sz="3600" u="none" cap="none" strike="noStrike">
                <a:solidFill>
                  <a:srgbClr val="000000"/>
                </a:solidFill>
              </a:endParaRPr>
            </a:p>
          </p:txBody>
        </p:sp>
      </p:grpSp>
      <p:grpSp>
        <p:nvGrpSpPr>
          <p:cNvPr id="183" name="Google Shape;183;p14"/>
          <p:cNvGrpSpPr/>
          <p:nvPr/>
        </p:nvGrpSpPr>
        <p:grpSpPr>
          <a:xfrm>
            <a:off x="14757656" y="2485577"/>
            <a:ext cx="3356848" cy="958723"/>
            <a:chOff x="397700" y="3632388"/>
            <a:chExt cx="3927516" cy="1070242"/>
          </a:xfrm>
        </p:grpSpPr>
        <p:sp>
          <p:nvSpPr>
            <p:cNvPr id="184" name="Google Shape;184;p14"/>
            <p:cNvSpPr/>
            <p:nvPr/>
          </p:nvSpPr>
          <p:spPr>
            <a:xfrm>
              <a:off x="397700" y="3770496"/>
              <a:ext cx="3794741" cy="932134"/>
            </a:xfrm>
            <a:prstGeom prst="roundRect">
              <a:avLst>
                <a:gd fmla="val 29762" name="adj"/>
              </a:avLst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530516" y="3632388"/>
              <a:ext cx="3794700" cy="932100"/>
            </a:xfrm>
            <a:prstGeom prst="roundRect">
              <a:avLst>
                <a:gd fmla="val 29762" name="adj"/>
              </a:avLst>
            </a:prstGeom>
            <a:noFill/>
            <a:ln cap="flat" cmpd="sng" w="476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</a:rPr>
                <a:t>Methodology</a:t>
              </a:r>
              <a:endParaRPr b="1" i="0" sz="3600" u="none" cap="none" strike="noStrike">
                <a:solidFill>
                  <a:schemeClr val="dk1"/>
                </a:solidFill>
              </a:endParaRPr>
            </a:p>
          </p:txBody>
        </p:sp>
      </p:grpSp>
      <p:cxnSp>
        <p:nvCxnSpPr>
          <p:cNvPr id="186" name="Google Shape;186;p14"/>
          <p:cNvCxnSpPr/>
          <p:nvPr/>
        </p:nvCxnSpPr>
        <p:spPr>
          <a:xfrm>
            <a:off x="14584986" y="10143956"/>
            <a:ext cx="8502300" cy="372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187" name="Google Shape;187;p14"/>
          <p:cNvGrpSpPr/>
          <p:nvPr/>
        </p:nvGrpSpPr>
        <p:grpSpPr>
          <a:xfrm>
            <a:off x="14757655" y="10477008"/>
            <a:ext cx="6121451" cy="835010"/>
            <a:chOff x="280721" y="3770491"/>
            <a:chExt cx="3911720" cy="932139"/>
          </a:xfrm>
        </p:grpSpPr>
        <p:sp>
          <p:nvSpPr>
            <p:cNvPr id="188" name="Google Shape;188;p14"/>
            <p:cNvSpPr/>
            <p:nvPr/>
          </p:nvSpPr>
          <p:spPr>
            <a:xfrm>
              <a:off x="397700" y="3770496"/>
              <a:ext cx="3794741" cy="932134"/>
            </a:xfrm>
            <a:prstGeom prst="roundRect">
              <a:avLst>
                <a:gd fmla="val 29762" name="adj"/>
              </a:avLst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280721" y="3770491"/>
              <a:ext cx="3794700" cy="932100"/>
            </a:xfrm>
            <a:prstGeom prst="roundRect">
              <a:avLst>
                <a:gd fmla="val 29762" name="adj"/>
              </a:avLst>
            </a:prstGeom>
            <a:noFill/>
            <a:ln cap="flat" cmpd="sng" w="476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4"/>
            <p:cNvSpPr txBox="1"/>
            <p:nvPr/>
          </p:nvSpPr>
          <p:spPr>
            <a:xfrm>
              <a:off x="436406" y="3875801"/>
              <a:ext cx="3483300" cy="7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Experiment</a:t>
              </a:r>
              <a:r>
                <a:rPr b="1" lang="en-US" sz="3600">
                  <a:latin typeface="Calibri"/>
                  <a:ea typeface="Calibri"/>
                  <a:cs typeface="Calibri"/>
                  <a:sym typeface="Calibri"/>
                </a:rPr>
                <a:t> result</a:t>
              </a:r>
              <a:endParaRPr b="1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14"/>
          <p:cNvGrpSpPr/>
          <p:nvPr/>
        </p:nvGrpSpPr>
        <p:grpSpPr>
          <a:xfrm>
            <a:off x="23309179" y="2368189"/>
            <a:ext cx="3356848" cy="958723"/>
            <a:chOff x="397700" y="3632388"/>
            <a:chExt cx="3927516" cy="1070242"/>
          </a:xfrm>
        </p:grpSpPr>
        <p:sp>
          <p:nvSpPr>
            <p:cNvPr id="192" name="Google Shape;192;p14"/>
            <p:cNvSpPr/>
            <p:nvPr/>
          </p:nvSpPr>
          <p:spPr>
            <a:xfrm>
              <a:off x="397700" y="3770496"/>
              <a:ext cx="3794741" cy="932134"/>
            </a:xfrm>
            <a:prstGeom prst="roundRect">
              <a:avLst>
                <a:gd fmla="val 29762" name="adj"/>
              </a:avLst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530516" y="3632388"/>
              <a:ext cx="3794700" cy="932100"/>
            </a:xfrm>
            <a:prstGeom prst="roundRect">
              <a:avLst>
                <a:gd fmla="val 29762" name="adj"/>
              </a:avLst>
            </a:prstGeom>
            <a:noFill/>
            <a:ln cap="flat" cmpd="sng" w="476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 txBox="1"/>
            <p:nvPr/>
          </p:nvSpPr>
          <p:spPr>
            <a:xfrm>
              <a:off x="686172" y="3775290"/>
              <a:ext cx="3483300" cy="7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Analysis</a:t>
              </a:r>
              <a:endParaRPr b="1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14"/>
          <p:cNvSpPr txBox="1"/>
          <p:nvPr/>
        </p:nvSpPr>
        <p:spPr>
          <a:xfrm>
            <a:off x="247075" y="4183950"/>
            <a:ext cx="6121500" cy="5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海洋廢棄物污染場域廣大，相較於一般空氣、水體或廢棄物污染，更不容易找出污染源與污染區域之間的直接關聯；人造固體廢棄物因外觀、尺寸、重量、材質之間具有高度差異，相對於重金屬或農藥等化學污染，目前無法用單一檢測儀器或程序測量。人造廢棄物的源頭減量才是最根本的治理辦法，但是改變源頭不易，且需較長的時間，因此做為末端補救的淨灘相當重要。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海岸廢棄物快篩調查可在短時間內做大範圍的抽樣調查，並量化廢棄物，可作為測量的方法之一，供淨灘選址參考。快篩的抽樣方式為於海岸線每隔 10 公里取一測站，以臺灣本島 1,210 公里海岸線為母體，即有 121 個測站。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希望藉由測站資訊預測相近測站的資訊，以達到減少測站和人力。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241208" y="3568894"/>
            <a:ext cx="31053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4"/>
          <p:cNvSpPr/>
          <p:nvPr/>
        </p:nvSpPr>
        <p:spPr>
          <a:xfrm>
            <a:off x="314937" y="11536675"/>
            <a:ext cx="65163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33333"/>
                </a:solidFill>
                <a:highlight>
                  <a:schemeClr val="lt1"/>
                </a:highlight>
              </a:rPr>
              <a:t>海洋廢棄物快篩數據訓練集</a:t>
            </a:r>
            <a:endParaRPr b="1" i="0" sz="3600" u="none" cap="none" strike="noStrike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517949" y="12165950"/>
            <a:ext cx="56421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0" marL="266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34維的特徵。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訓練集：319</a:t>
            </a:r>
            <a:r>
              <a:rPr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筆資料</a:t>
            </a:r>
            <a:r>
              <a:rPr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測試集：163 筆資料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10 種</a:t>
            </a:r>
            <a:r>
              <a:rPr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海廢等級</a:t>
            </a:r>
            <a:endParaRPr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9" name="Google Shape;199;p14"/>
          <p:cNvGrpSpPr/>
          <p:nvPr/>
        </p:nvGrpSpPr>
        <p:grpSpPr>
          <a:xfrm>
            <a:off x="6722387" y="2368250"/>
            <a:ext cx="5133841" cy="958650"/>
            <a:chOff x="341035" y="3632442"/>
            <a:chExt cx="6006600" cy="1070161"/>
          </a:xfrm>
        </p:grpSpPr>
        <p:sp>
          <p:nvSpPr>
            <p:cNvPr id="200" name="Google Shape;200;p14"/>
            <p:cNvSpPr/>
            <p:nvPr/>
          </p:nvSpPr>
          <p:spPr>
            <a:xfrm>
              <a:off x="397707" y="3770503"/>
              <a:ext cx="5636100" cy="932100"/>
            </a:xfrm>
            <a:prstGeom prst="roundRect">
              <a:avLst>
                <a:gd fmla="val 29762" name="adj"/>
              </a:avLst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341035" y="3632442"/>
              <a:ext cx="6006600" cy="1070100"/>
            </a:xfrm>
            <a:prstGeom prst="roundRect">
              <a:avLst>
                <a:gd fmla="val 29762" name="adj"/>
              </a:avLst>
            </a:prstGeom>
            <a:noFill/>
            <a:ln cap="flat" cmpd="sng" w="476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 txBox="1"/>
            <p:nvPr/>
          </p:nvSpPr>
          <p:spPr>
            <a:xfrm>
              <a:off x="593695" y="3806741"/>
              <a:ext cx="4857600" cy="7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/>
                <a:t>Data preprocess</a:t>
              </a:r>
              <a:endParaRPr b="1" i="0" sz="36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203" name="Google Shape;203;p14"/>
          <p:cNvSpPr txBox="1"/>
          <p:nvPr/>
        </p:nvSpPr>
        <p:spPr>
          <a:xfrm>
            <a:off x="6876863" y="3417725"/>
            <a:ext cx="7443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缺失值處理</a:t>
            </a:r>
            <a:endParaRPr b="1" sz="2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以同一個地點的其他3個season的眾數來填補缺失值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7574" y="4401350"/>
            <a:ext cx="7443301" cy="930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14"/>
          <p:cNvCxnSpPr/>
          <p:nvPr/>
        </p:nvCxnSpPr>
        <p:spPr>
          <a:xfrm>
            <a:off x="23034188" y="3388225"/>
            <a:ext cx="56100" cy="169290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6" name="Google Shape;206;p14"/>
          <p:cNvSpPr txBox="1"/>
          <p:nvPr/>
        </p:nvSpPr>
        <p:spPr>
          <a:xfrm>
            <a:off x="6831225" y="5555963"/>
            <a:ext cx="6882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特徵值若為中文或英文就以正整數代號取代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6831225" y="6048988"/>
            <a:ext cx="612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將是否為同一個系列測站的資訊納入考慮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6831225" y="6697163"/>
            <a:ext cx="577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將train data和test data還原成raw data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5463" y="7534000"/>
            <a:ext cx="5133824" cy="257529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4"/>
          <p:cNvSpPr txBox="1"/>
          <p:nvPr/>
        </p:nvSpPr>
        <p:spPr>
          <a:xfrm>
            <a:off x="6876875" y="10407325"/>
            <a:ext cx="7909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處理同一個地點，但是County或Location不一樣的情況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將所有feature做個別的Min-Max Normalization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Non-Negative Matrix Factorization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4"/>
          <p:cNvSpPr txBox="1"/>
          <p:nvPr/>
        </p:nvSpPr>
        <p:spPr>
          <a:xfrm>
            <a:off x="6847725" y="14939013"/>
            <a:ext cx="715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做feature selection找出關鍵feature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54362" y="15709250"/>
            <a:ext cx="3940825" cy="487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32952" y="11934150"/>
            <a:ext cx="6121501" cy="27734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14"/>
          <p:cNvGraphicFramePr/>
          <p:nvPr/>
        </p:nvGraphicFramePr>
        <p:xfrm>
          <a:off x="14726100" y="1160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{53F35E0C-D78F-4E6C-81C0-BD9060863B1B}</a:tableStyleId>
              </a:tblPr>
              <a:tblGrid>
                <a:gridCol w="4467225"/>
                <a:gridCol w="1028700"/>
                <a:gridCol w="885825"/>
                <a:gridCol w="885825"/>
                <a:gridCol w="952500"/>
              </a:tblGrid>
              <a:tr h="247650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RandomForest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Feature Name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Train Kappa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Train UAR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Train ACC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 Kappa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no_remove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0.876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91.5 %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89.03 %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0.6523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remove_low_importance_and_high_correlation (RLIHC)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0.8618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90.4 %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87.77 %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0.6753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remove_low_importance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0.7235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78.94 %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75.55 %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0.7059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remove_zero_importance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0.6122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70.55 %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65.52 %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0.754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Non-Negative Matrix Factorization_RandomForest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FA2, no_remove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0.4459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57.14 %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50.47 %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0.6612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FA2, RLIHC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0.5823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69.22 %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62.7 %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0.7789*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FA4, RLIHC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0.6626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74.96 %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69.91 %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0.7678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FA8, RLIHC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0.609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71.34 %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65.2 %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0.6505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RLIHC+upsampling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RandomForest, n_iter=45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0.6707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75.55 %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70.85 %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0.6749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DecisionTreeClassifier, n_iter=40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0.9109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93.65 %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92.16 %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0.5305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Gradient Boosting Classifier, n_iter=100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0.603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70.38 %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64.89 %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0.5817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Non-Negative Matrix FA_RandomForest+upsample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FA2, RLIHC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0.6673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75.59 %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70.53 %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0.6878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FA4, RLIHC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0.7089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77.62 %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74.29 %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0.6651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DNN(RELU) -&gt; RandomForest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FA2, no_remove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0.8727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91.95%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88.71%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0.6864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FA2, RLIHC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0.8063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87.82%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82.76%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0.7511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FA4, RLIHC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0.5923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69.79%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63.64%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0.6972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RandomForest -&gt; DNN(GELU)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FA2, RLIHC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0.5726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67.48 %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61.96 %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0.7643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FA2, RLIHC, weighted loss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0.5361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66.57 %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58.43 %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0.6896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Autoencoder (GELU) -&gt; RandomForest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FA2, RLIHC, Hidden dim=64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0.6246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73.46%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66.46%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0.5093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FA2, RLIHC, Hidden dim=128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0.4703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60.15%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52.66%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0.5527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FA2, RLIHC, Hidden dim=256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0.5746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69.05%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62.07%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0.5458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FA2, RLIHC, Hidden dim=512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0.5706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68.58%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61.76%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0.5861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5" name="Google Shape;21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602925" y="13077025"/>
            <a:ext cx="3638875" cy="24258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14"/>
          <p:cNvCxnSpPr/>
          <p:nvPr/>
        </p:nvCxnSpPr>
        <p:spPr>
          <a:xfrm>
            <a:off x="6558950" y="2485575"/>
            <a:ext cx="81900" cy="1753290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217" name="Google Shape;217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237112" y="13107890"/>
            <a:ext cx="3356851" cy="235246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4"/>
          <p:cNvSpPr txBox="1"/>
          <p:nvPr/>
        </p:nvSpPr>
        <p:spPr>
          <a:xfrm>
            <a:off x="23178325" y="3730463"/>
            <a:ext cx="6849300" cy="85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US" sz="2300"/>
              <a:t>Feature selection (FS)效益討論：</a:t>
            </a:r>
            <a:endParaRPr b="1"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由Table可得知，有採用feature　selection的結果會比較好，其中又以remove_zero_importance的表現最為突出，相比完全沒用的</a:t>
            </a:r>
            <a:r>
              <a:rPr b="1" lang="en-US" sz="2300">
                <a:solidFill>
                  <a:srgbClr val="FF0000"/>
                </a:solidFill>
              </a:rPr>
              <a:t>test kappa上升0.1017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US" sz="2300"/>
              <a:t>Matrix Factorization (FA)效益討論：</a:t>
            </a:r>
            <a:endParaRPr b="1"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Factorization的結果則是remove low importance and high correlation (RLIHC)的平均表現較優秀，其中又以</a:t>
            </a:r>
            <a:r>
              <a:rPr b="1" lang="en-US" sz="2300">
                <a:solidFill>
                  <a:srgbClr val="FF0000"/>
                </a:solidFill>
              </a:rPr>
              <a:t>降到兩維之後再取FS</a:t>
            </a:r>
            <a:r>
              <a:rPr lang="en-US" sz="2300"/>
              <a:t>的結果最為突出，比只做</a:t>
            </a:r>
            <a:r>
              <a:rPr b="1" lang="en-US" sz="2300">
                <a:solidFill>
                  <a:srgbClr val="FF0000"/>
                </a:solidFill>
              </a:rPr>
              <a:t>FS再上升0.290</a:t>
            </a:r>
            <a:r>
              <a:rPr lang="en-US" sz="2300"/>
              <a:t>，</a:t>
            </a:r>
            <a:r>
              <a:rPr b="1" lang="en-US" sz="2300">
                <a:solidFill>
                  <a:srgbClr val="FF0000"/>
                </a:solidFill>
              </a:rPr>
              <a:t>test kappa達0.7789</a:t>
            </a:r>
            <a:r>
              <a:rPr lang="en-US" sz="2300"/>
              <a:t>。這也是我們最好的結果。</a:t>
            </a:r>
            <a:endParaRPr sz="23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US" sz="2300"/>
              <a:t>傳統機器學習模表現比較：</a:t>
            </a:r>
            <a:endParaRPr b="1"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RandomForest (RF)、DecisionTreeClassifier、Gradient Boosting Classifier三者中，還是以</a:t>
            </a:r>
            <a:r>
              <a:rPr b="1" lang="en-US" sz="2300">
                <a:solidFill>
                  <a:srgbClr val="FF0000"/>
                </a:solidFill>
              </a:rPr>
              <a:t>RandomForest的結果最好</a:t>
            </a:r>
            <a:r>
              <a:rPr lang="en-US" sz="2300"/>
              <a:t>。</a:t>
            </a:r>
            <a:endParaRPr sz="2300"/>
          </a:p>
          <a:p>
            <a:pPr indent="-3746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US" sz="2300"/>
              <a:t>Upsampling 效益討論：</a:t>
            </a:r>
            <a:endParaRPr b="1" sz="23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雖然資料類別數不平衡，但是採用upsampling或weighted cross entropy易造成</a:t>
            </a:r>
            <a:r>
              <a:rPr b="1" lang="en-US" sz="2300">
                <a:solidFill>
                  <a:srgbClr val="FF0000"/>
                </a:solidFill>
              </a:rPr>
              <a:t>過擬和</a:t>
            </a:r>
            <a:r>
              <a:rPr lang="en-US" sz="2300"/>
              <a:t>，導致最終表現降低。</a:t>
            </a:r>
            <a:endParaRPr sz="2300"/>
          </a:p>
          <a:p>
            <a:pPr indent="-3746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US" sz="2300"/>
              <a:t>類神經網路表現討論：</a:t>
            </a:r>
            <a:endParaRPr b="1" sz="23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我們進行了三種NN架構對該任務進行不同方式的訓練，並把training loss於下方呈現。雖然參數皆有收斂，但表現都沒有優於原始的FA+FS+RF，由此可以推測此</a:t>
            </a:r>
            <a:r>
              <a:rPr b="1" lang="en-US" sz="2300">
                <a:solidFill>
                  <a:srgbClr val="FF0000"/>
                </a:solidFill>
              </a:rPr>
              <a:t>資料集的數量可能過少</a:t>
            </a:r>
            <a:r>
              <a:rPr lang="en-US" sz="2300"/>
              <a:t>，且</a:t>
            </a:r>
            <a:r>
              <a:rPr b="1" lang="en-US" sz="2300">
                <a:solidFill>
                  <a:srgbClr val="FF0000"/>
                </a:solidFill>
              </a:rPr>
              <a:t>類別過多</a:t>
            </a:r>
            <a:r>
              <a:rPr lang="en-US" sz="2300"/>
              <a:t>，若使用NN造成</a:t>
            </a:r>
            <a:r>
              <a:rPr b="1" lang="en-US" sz="2300">
                <a:solidFill>
                  <a:srgbClr val="FF0000"/>
                </a:solidFill>
              </a:rPr>
              <a:t>模型過於複雜</a:t>
            </a:r>
            <a:r>
              <a:rPr lang="en-US" sz="2300"/>
              <a:t>，導致test kappa降低。</a:t>
            </a:r>
            <a:endParaRPr sz="2300"/>
          </a:p>
        </p:txBody>
      </p:sp>
      <p:pic>
        <p:nvPicPr>
          <p:cNvPr id="219" name="Google Shape;219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924522" y="16260454"/>
            <a:ext cx="3356899" cy="179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99482" y="20307546"/>
            <a:ext cx="989064" cy="9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19675" y="14516600"/>
            <a:ext cx="3638876" cy="5473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4726093" y="3856388"/>
            <a:ext cx="8220075" cy="587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2912" y="1106243"/>
            <a:ext cx="10266362" cy="958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95176" y="1356852"/>
            <a:ext cx="11191482" cy="9818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2220f3524_0_603"/>
          <p:cNvSpPr txBox="1"/>
          <p:nvPr>
            <p:ph type="title"/>
          </p:nvPr>
        </p:nvSpPr>
        <p:spPr>
          <a:xfrm>
            <a:off x="3212845" y="1138496"/>
            <a:ext cx="24588392" cy="2842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8725" lIns="237525" spcFirstLastPara="1" rIns="237525" wrap="square" tIns="1187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8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Framework – ML based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ge2220f3524_0_603"/>
          <p:cNvGrpSpPr/>
          <p:nvPr/>
        </p:nvGrpSpPr>
        <p:grpSpPr>
          <a:xfrm>
            <a:off x="2752007" y="5061144"/>
            <a:ext cx="25486688" cy="14153575"/>
            <a:chOff x="2752007" y="5061144"/>
            <a:chExt cx="25486688" cy="14153575"/>
          </a:xfrm>
        </p:grpSpPr>
        <p:sp>
          <p:nvSpPr>
            <p:cNvPr id="235" name="Google Shape;235;ge2220f3524_0_603"/>
            <p:cNvSpPr/>
            <p:nvPr/>
          </p:nvSpPr>
          <p:spPr>
            <a:xfrm>
              <a:off x="3650395" y="5799834"/>
              <a:ext cx="24588300" cy="10485300"/>
            </a:xfrm>
            <a:prstGeom prst="rect">
              <a:avLst/>
            </a:prstGeom>
            <a:noFill/>
            <a:ln cap="flat" cmpd="sng" w="57150">
              <a:solidFill>
                <a:srgbClr val="74747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18725" lIns="237525" spcFirstLastPara="1" rIns="237525" wrap="square" tIns="118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e2220f3524_0_603"/>
            <p:cNvSpPr/>
            <p:nvPr/>
          </p:nvSpPr>
          <p:spPr>
            <a:xfrm>
              <a:off x="7857329" y="6797375"/>
              <a:ext cx="3032532" cy="1723839"/>
            </a:xfrm>
            <a:prstGeom prst="roundRect">
              <a:avLst>
                <a:gd fmla="val 16667" name="adj"/>
              </a:avLst>
            </a:prstGeom>
            <a:solidFill>
              <a:srgbClr val="FFE79B"/>
            </a:solidFill>
            <a:ln>
              <a:noFill/>
            </a:ln>
          </p:spPr>
          <p:txBody>
            <a:bodyPr anchorCtr="0" anchor="ctr" bIns="118725" lIns="237525" spcFirstLastPara="1" rIns="237525" wrap="square" tIns="118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63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 data </a:t>
              </a:r>
              <a:endParaRPr b="0" i="0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e2220f3524_0_603"/>
            <p:cNvSpPr/>
            <p:nvPr/>
          </p:nvSpPr>
          <p:spPr>
            <a:xfrm>
              <a:off x="21380973" y="10474300"/>
              <a:ext cx="3695100" cy="1723800"/>
            </a:xfrm>
            <a:prstGeom prst="roundRect">
              <a:avLst>
                <a:gd fmla="val 16667" name="adj"/>
              </a:avLst>
            </a:prstGeom>
            <a:solidFill>
              <a:srgbClr val="FFE79B"/>
            </a:solidFill>
            <a:ln>
              <a:noFill/>
            </a:ln>
          </p:spPr>
          <p:txBody>
            <a:bodyPr anchorCtr="0" anchor="ctr" bIns="118725" lIns="237525" spcFirstLastPara="1" rIns="237525" wrap="square" tIns="118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63"/>
                <a:t>Autoencoder</a:t>
              </a:r>
              <a:endParaRPr b="1" i="0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e2220f3524_0_603"/>
            <p:cNvSpPr/>
            <p:nvPr/>
          </p:nvSpPr>
          <p:spPr>
            <a:xfrm>
              <a:off x="13990775" y="10474290"/>
              <a:ext cx="3032532" cy="1723839"/>
            </a:xfrm>
            <a:prstGeom prst="roundRect">
              <a:avLst>
                <a:gd fmla="val 16667" name="adj"/>
              </a:avLst>
            </a:prstGeom>
            <a:solidFill>
              <a:srgbClr val="FFE79B"/>
            </a:solidFill>
            <a:ln>
              <a:noFill/>
            </a:ln>
          </p:spPr>
          <p:txBody>
            <a:bodyPr anchorCtr="0" anchor="ctr" bIns="118725" lIns="237525" spcFirstLastPara="1" rIns="237525" wrap="square" tIns="118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63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1" i="0" lang="en-US" sz="3663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0" i="0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e2220f3524_0_603"/>
            <p:cNvSpPr/>
            <p:nvPr/>
          </p:nvSpPr>
          <p:spPr>
            <a:xfrm>
              <a:off x="11700425" y="6801850"/>
              <a:ext cx="5322900" cy="1723800"/>
            </a:xfrm>
            <a:prstGeom prst="roundRect">
              <a:avLst>
                <a:gd fmla="val 16667" name="adj"/>
              </a:avLst>
            </a:prstGeom>
            <a:solidFill>
              <a:srgbClr val="FFE79B"/>
            </a:solidFill>
            <a:ln>
              <a:noFill/>
            </a:ln>
          </p:spPr>
          <p:txBody>
            <a:bodyPr anchorCtr="0" anchor="ctr" bIns="118725" lIns="237525" spcFirstLastPara="1" rIns="237525" wrap="square" tIns="118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63"/>
                <a:t>Data</a:t>
              </a:r>
              <a:endParaRPr b="1" sz="3263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63"/>
                <a:t>Preprocessing + </a:t>
              </a:r>
              <a:endParaRPr b="1" sz="3263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63"/>
                <a:t>RandomOverS</a:t>
              </a:r>
              <a:r>
                <a:rPr b="1" lang="en-US" sz="3263"/>
                <a:t>a</a:t>
              </a:r>
              <a:r>
                <a:rPr b="1" lang="en-US" sz="3263"/>
                <a:t>m</a:t>
              </a:r>
              <a:r>
                <a:rPr b="1" lang="en-US" sz="3263"/>
                <a:t>p</a:t>
              </a:r>
              <a:r>
                <a:rPr b="1" lang="en-US" sz="3263"/>
                <a:t>ler</a:t>
              </a:r>
              <a:endParaRPr b="1" sz="3263"/>
            </a:p>
          </p:txBody>
        </p:sp>
        <p:sp>
          <p:nvSpPr>
            <p:cNvPr id="240" name="Google Shape;240;ge2220f3524_0_603"/>
            <p:cNvSpPr/>
            <p:nvPr/>
          </p:nvSpPr>
          <p:spPr>
            <a:xfrm>
              <a:off x="18227173" y="6797360"/>
              <a:ext cx="4193400" cy="1723800"/>
            </a:xfrm>
            <a:prstGeom prst="roundRect">
              <a:avLst>
                <a:gd fmla="val 16667" name="adj"/>
              </a:avLst>
            </a:prstGeom>
            <a:solidFill>
              <a:srgbClr val="FFE79B"/>
            </a:solidFill>
            <a:ln>
              <a:noFill/>
            </a:ln>
          </p:spPr>
          <p:txBody>
            <a:bodyPr anchorCtr="0" anchor="ctr" bIns="118725" lIns="237525" spcFirstLastPara="1" rIns="237525" wrap="square" tIns="118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63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Feature selection</a:t>
              </a:r>
              <a:endParaRPr b="0" i="0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e2220f3524_0_603"/>
            <p:cNvSpPr/>
            <p:nvPr/>
          </p:nvSpPr>
          <p:spPr>
            <a:xfrm>
              <a:off x="3859442" y="17241745"/>
              <a:ext cx="3032532" cy="1723839"/>
            </a:xfrm>
            <a:prstGeom prst="roundRect">
              <a:avLst>
                <a:gd fmla="val 16667" name="adj"/>
              </a:avLst>
            </a:prstGeom>
            <a:solidFill>
              <a:srgbClr val="FFB19F"/>
            </a:solidFill>
            <a:ln>
              <a:noFill/>
            </a:ln>
          </p:spPr>
          <p:txBody>
            <a:bodyPr anchorCtr="0" anchor="ctr" bIns="118725" lIns="237525" spcFirstLastPara="1" rIns="237525" wrap="square" tIns="118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63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 data </a:t>
              </a:r>
              <a:endParaRPr b="0" i="0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e2220f3524_0_603"/>
            <p:cNvSpPr/>
            <p:nvPr/>
          </p:nvSpPr>
          <p:spPr>
            <a:xfrm>
              <a:off x="22818836" y="14151205"/>
              <a:ext cx="3032532" cy="1723839"/>
            </a:xfrm>
            <a:prstGeom prst="roundRect">
              <a:avLst>
                <a:gd fmla="val 16667" name="adj"/>
              </a:avLst>
            </a:prstGeom>
            <a:solidFill>
              <a:srgbClr val="FFE79B"/>
            </a:solidFill>
            <a:ln>
              <a:noFill/>
            </a:ln>
          </p:spPr>
          <p:txBody>
            <a:bodyPr anchorCtr="0" anchor="ctr" bIns="118725" lIns="237525" spcFirstLastPara="1" rIns="237525" wrap="square" tIns="118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63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Predicted </a:t>
              </a:r>
              <a:r>
                <a:rPr b="1" lang="en-US" sz="3663"/>
                <a:t>Level</a:t>
              </a:r>
              <a:endParaRPr b="0" i="0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e2220f3524_0_603"/>
            <p:cNvSpPr/>
            <p:nvPr/>
          </p:nvSpPr>
          <p:spPr>
            <a:xfrm>
              <a:off x="16852468" y="14151205"/>
              <a:ext cx="4699355" cy="1723839"/>
            </a:xfrm>
            <a:prstGeom prst="roundRect">
              <a:avLst>
                <a:gd fmla="val 16667" name="adj"/>
              </a:avLst>
            </a:prstGeom>
            <a:solidFill>
              <a:srgbClr val="FFE79B"/>
            </a:solidFill>
            <a:ln>
              <a:noFill/>
            </a:ln>
          </p:spPr>
          <p:txBody>
            <a:bodyPr anchorCtr="0" anchor="ctr" bIns="118725" lIns="237525" spcFirstLastPara="1" rIns="237525" wrap="square" tIns="118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63"/>
                <a:t>Select best model</a:t>
              </a:r>
              <a:endParaRPr b="0" i="0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e2220f3524_0_603"/>
            <p:cNvSpPr txBox="1"/>
            <p:nvPr/>
          </p:nvSpPr>
          <p:spPr>
            <a:xfrm>
              <a:off x="19577830" y="17051450"/>
              <a:ext cx="432073" cy="8035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725" lIns="237525" spcFirstLastPara="1" rIns="237525" wrap="square" tIns="1187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e2220f3524_0_603"/>
            <p:cNvSpPr/>
            <p:nvPr/>
          </p:nvSpPr>
          <p:spPr>
            <a:xfrm>
              <a:off x="17685880" y="17241745"/>
              <a:ext cx="3032532" cy="1723839"/>
            </a:xfrm>
            <a:prstGeom prst="roundRect">
              <a:avLst>
                <a:gd fmla="val 16667" name="adj"/>
              </a:avLst>
            </a:prstGeom>
            <a:solidFill>
              <a:srgbClr val="FFB19F"/>
            </a:solidFill>
            <a:ln>
              <a:noFill/>
            </a:ln>
          </p:spPr>
          <p:txBody>
            <a:bodyPr anchorCtr="0" anchor="ctr" bIns="118725" lIns="237525" spcFirstLastPara="1" rIns="237525" wrap="square" tIns="118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63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Trained model </a:t>
              </a:r>
              <a:endParaRPr b="0" i="0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e2220f3524_0_603"/>
            <p:cNvSpPr/>
            <p:nvPr/>
          </p:nvSpPr>
          <p:spPr>
            <a:xfrm>
              <a:off x="3859442" y="10474290"/>
              <a:ext cx="3032532" cy="1723839"/>
            </a:xfrm>
            <a:prstGeom prst="roundRect">
              <a:avLst>
                <a:gd fmla="val 16667" name="adj"/>
              </a:avLst>
            </a:prstGeom>
            <a:solidFill>
              <a:srgbClr val="FFE79B"/>
            </a:solidFill>
            <a:ln>
              <a:noFill/>
            </a:ln>
          </p:spPr>
          <p:txBody>
            <a:bodyPr anchorCtr="0" anchor="ctr" bIns="118725" lIns="237525" spcFirstLastPara="1" rIns="237525" wrap="square" tIns="118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63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Training data </a:t>
              </a:r>
              <a:endParaRPr b="0" i="0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e2220f3524_0_603"/>
            <p:cNvSpPr txBox="1"/>
            <p:nvPr/>
          </p:nvSpPr>
          <p:spPr>
            <a:xfrm>
              <a:off x="8638975" y="5993484"/>
              <a:ext cx="1535700" cy="8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725" lIns="237525" spcFirstLastPara="1" rIns="237525" wrap="square" tIns="1187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63"/>
                <a:t>8</a:t>
              </a:r>
              <a:r>
                <a:rPr b="1" i="0" lang="en-US" sz="3663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0%</a:t>
              </a:r>
              <a:endParaRPr b="0" i="0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e2220f3524_0_603"/>
            <p:cNvSpPr/>
            <p:nvPr/>
          </p:nvSpPr>
          <p:spPr>
            <a:xfrm>
              <a:off x="7857329" y="14151205"/>
              <a:ext cx="3032532" cy="1723839"/>
            </a:xfrm>
            <a:prstGeom prst="roundRect">
              <a:avLst>
                <a:gd fmla="val 16667" name="adj"/>
              </a:avLst>
            </a:prstGeom>
            <a:solidFill>
              <a:srgbClr val="FFE79B"/>
            </a:solidFill>
            <a:ln>
              <a:noFill/>
            </a:ln>
          </p:spPr>
          <p:txBody>
            <a:bodyPr anchorCtr="0" anchor="ctr" bIns="118725" lIns="237525" spcFirstLastPara="1" rIns="237525" wrap="square" tIns="118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63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valid data </a:t>
              </a:r>
              <a:endParaRPr b="0" i="0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9" name="Google Shape;249;ge2220f3524_0_603"/>
            <p:cNvCxnSpPr>
              <a:stCxn id="236" idx="3"/>
              <a:endCxn id="239" idx="1"/>
            </p:cNvCxnSpPr>
            <p:nvPr/>
          </p:nvCxnSpPr>
          <p:spPr>
            <a:xfrm>
              <a:off x="10889861" y="7659295"/>
              <a:ext cx="810600" cy="4500"/>
            </a:xfrm>
            <a:prstGeom prst="straightConnector1">
              <a:avLst/>
            </a:prstGeom>
            <a:noFill/>
            <a:ln cap="flat" cmpd="sng" w="57150">
              <a:solidFill>
                <a:srgbClr val="3A3A3A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0" name="Google Shape;250;ge2220f3524_0_603"/>
            <p:cNvCxnSpPr>
              <a:stCxn id="239" idx="3"/>
              <a:endCxn id="240" idx="1"/>
            </p:cNvCxnSpPr>
            <p:nvPr/>
          </p:nvCxnSpPr>
          <p:spPr>
            <a:xfrm flipH="1" rot="10800000">
              <a:off x="17023325" y="7659250"/>
              <a:ext cx="1203900" cy="4500"/>
            </a:xfrm>
            <a:prstGeom prst="straightConnector1">
              <a:avLst/>
            </a:prstGeom>
            <a:noFill/>
            <a:ln cap="flat" cmpd="sng" w="57150">
              <a:solidFill>
                <a:srgbClr val="3A3A3A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1" name="Google Shape;251;ge2220f3524_0_603"/>
            <p:cNvCxnSpPr>
              <a:stCxn id="240" idx="2"/>
              <a:endCxn id="238" idx="0"/>
            </p:cNvCxnSpPr>
            <p:nvPr/>
          </p:nvCxnSpPr>
          <p:spPr>
            <a:xfrm flipH="1">
              <a:off x="15507073" y="8521160"/>
              <a:ext cx="4816800" cy="1953000"/>
            </a:xfrm>
            <a:prstGeom prst="straightConnector1">
              <a:avLst/>
            </a:prstGeom>
            <a:noFill/>
            <a:ln cap="flat" cmpd="sng" w="57150">
              <a:solidFill>
                <a:srgbClr val="3A3A3A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2" name="Google Shape;252;ge2220f3524_0_603"/>
            <p:cNvCxnSpPr>
              <a:stCxn id="240" idx="2"/>
              <a:endCxn id="237" idx="0"/>
            </p:cNvCxnSpPr>
            <p:nvPr/>
          </p:nvCxnSpPr>
          <p:spPr>
            <a:xfrm>
              <a:off x="20323873" y="8521160"/>
              <a:ext cx="2904600" cy="1953000"/>
            </a:xfrm>
            <a:prstGeom prst="straightConnector1">
              <a:avLst/>
            </a:prstGeom>
            <a:noFill/>
            <a:ln cap="flat" cmpd="sng" w="57150">
              <a:solidFill>
                <a:srgbClr val="3A3A3A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3" name="Google Shape;253;ge2220f3524_0_603"/>
            <p:cNvCxnSpPr>
              <a:stCxn id="238" idx="2"/>
              <a:endCxn id="243" idx="0"/>
            </p:cNvCxnSpPr>
            <p:nvPr/>
          </p:nvCxnSpPr>
          <p:spPr>
            <a:xfrm>
              <a:off x="15507041" y="12198129"/>
              <a:ext cx="3695100" cy="1953000"/>
            </a:xfrm>
            <a:prstGeom prst="straightConnector1">
              <a:avLst/>
            </a:prstGeom>
            <a:noFill/>
            <a:ln cap="flat" cmpd="sng" w="57150">
              <a:solidFill>
                <a:srgbClr val="3A3A3A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4" name="Google Shape;254;ge2220f3524_0_603"/>
            <p:cNvCxnSpPr>
              <a:stCxn id="237" idx="2"/>
              <a:endCxn id="243" idx="0"/>
            </p:cNvCxnSpPr>
            <p:nvPr/>
          </p:nvCxnSpPr>
          <p:spPr>
            <a:xfrm flipH="1">
              <a:off x="19202223" y="12198100"/>
              <a:ext cx="4026300" cy="1953000"/>
            </a:xfrm>
            <a:prstGeom prst="straightConnector1">
              <a:avLst/>
            </a:prstGeom>
            <a:noFill/>
            <a:ln cap="flat" cmpd="sng" w="57150">
              <a:solidFill>
                <a:srgbClr val="3A3A3A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5" name="Google Shape;255;ge2220f3524_0_603"/>
            <p:cNvCxnSpPr>
              <a:stCxn id="243" idx="3"/>
              <a:endCxn id="242" idx="1"/>
            </p:cNvCxnSpPr>
            <p:nvPr/>
          </p:nvCxnSpPr>
          <p:spPr>
            <a:xfrm>
              <a:off x="21551823" y="15013125"/>
              <a:ext cx="1266900" cy="0"/>
            </a:xfrm>
            <a:prstGeom prst="straightConnector1">
              <a:avLst/>
            </a:prstGeom>
            <a:noFill/>
            <a:ln cap="flat" cmpd="sng" w="57150">
              <a:solidFill>
                <a:srgbClr val="3A3A3A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6" name="Google Shape;256;ge2220f3524_0_603"/>
            <p:cNvCxnSpPr>
              <a:stCxn id="243" idx="2"/>
              <a:endCxn id="245" idx="0"/>
            </p:cNvCxnSpPr>
            <p:nvPr/>
          </p:nvCxnSpPr>
          <p:spPr>
            <a:xfrm>
              <a:off x="19202146" y="15875044"/>
              <a:ext cx="0" cy="1366800"/>
            </a:xfrm>
            <a:prstGeom prst="straightConnector1">
              <a:avLst/>
            </a:prstGeom>
            <a:noFill/>
            <a:ln cap="flat" cmpd="sng" w="57150">
              <a:solidFill>
                <a:srgbClr val="3A3A3A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7" name="Google Shape;257;ge2220f3524_0_603"/>
            <p:cNvCxnSpPr>
              <a:stCxn id="241" idx="3"/>
              <a:endCxn id="245" idx="1"/>
            </p:cNvCxnSpPr>
            <p:nvPr/>
          </p:nvCxnSpPr>
          <p:spPr>
            <a:xfrm>
              <a:off x="6891974" y="18103665"/>
              <a:ext cx="10794000" cy="0"/>
            </a:xfrm>
            <a:prstGeom prst="straightConnector1">
              <a:avLst/>
            </a:prstGeom>
            <a:noFill/>
            <a:ln cap="flat" cmpd="sng" w="57150">
              <a:solidFill>
                <a:srgbClr val="3A3A3A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58" name="Google Shape;258;ge2220f3524_0_603"/>
            <p:cNvSpPr/>
            <p:nvPr/>
          </p:nvSpPr>
          <p:spPr>
            <a:xfrm>
              <a:off x="22610409" y="17241745"/>
              <a:ext cx="3715831" cy="1723839"/>
            </a:xfrm>
            <a:prstGeom prst="roundRect">
              <a:avLst>
                <a:gd fmla="val 16667" name="adj"/>
              </a:avLst>
            </a:prstGeom>
            <a:solidFill>
              <a:srgbClr val="FFB19F"/>
            </a:solidFill>
            <a:ln>
              <a:noFill/>
            </a:ln>
          </p:spPr>
          <p:txBody>
            <a:bodyPr anchorCtr="0" anchor="ctr" bIns="118725" lIns="237525" spcFirstLastPara="1" rIns="237525" wrap="square" tIns="1187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63"/>
                <a:t>Predicted Level</a:t>
              </a:r>
              <a:endParaRPr b="0" i="0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9" name="Google Shape;259;ge2220f3524_0_603"/>
            <p:cNvCxnSpPr>
              <a:stCxn id="245" idx="3"/>
              <a:endCxn id="258" idx="1"/>
            </p:cNvCxnSpPr>
            <p:nvPr/>
          </p:nvCxnSpPr>
          <p:spPr>
            <a:xfrm>
              <a:off x="20718412" y="18103665"/>
              <a:ext cx="1892100" cy="0"/>
            </a:xfrm>
            <a:prstGeom prst="straightConnector1">
              <a:avLst/>
            </a:prstGeom>
            <a:noFill/>
            <a:ln cap="flat" cmpd="sng" w="57150">
              <a:solidFill>
                <a:srgbClr val="3A3A3A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0" name="Google Shape;260;ge2220f3524_0_603"/>
            <p:cNvCxnSpPr/>
            <p:nvPr/>
          </p:nvCxnSpPr>
          <p:spPr>
            <a:xfrm>
              <a:off x="7392883" y="7629469"/>
              <a:ext cx="0" cy="7416000"/>
            </a:xfrm>
            <a:prstGeom prst="straightConnector1">
              <a:avLst/>
            </a:prstGeom>
            <a:noFill/>
            <a:ln cap="flat" cmpd="sng" w="57150">
              <a:solidFill>
                <a:srgbClr val="3A3A3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ge2220f3524_0_603"/>
            <p:cNvCxnSpPr/>
            <p:nvPr/>
          </p:nvCxnSpPr>
          <p:spPr>
            <a:xfrm>
              <a:off x="6901498" y="11336210"/>
              <a:ext cx="468000" cy="0"/>
            </a:xfrm>
            <a:prstGeom prst="straightConnector1">
              <a:avLst/>
            </a:prstGeom>
            <a:noFill/>
            <a:ln cap="flat" cmpd="sng" w="57150">
              <a:solidFill>
                <a:srgbClr val="3A3A3A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2" name="Google Shape;262;ge2220f3524_0_603"/>
            <p:cNvCxnSpPr>
              <a:endCxn id="236" idx="1"/>
            </p:cNvCxnSpPr>
            <p:nvPr/>
          </p:nvCxnSpPr>
          <p:spPr>
            <a:xfrm flipH="1" rot="10800000">
              <a:off x="7392929" y="7659295"/>
              <a:ext cx="464400" cy="4500"/>
            </a:xfrm>
            <a:prstGeom prst="straightConnector1">
              <a:avLst/>
            </a:prstGeom>
            <a:noFill/>
            <a:ln cap="flat" cmpd="sng" w="57150">
              <a:solidFill>
                <a:srgbClr val="3A3A3A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3" name="Google Shape;263;ge2220f3524_0_603"/>
            <p:cNvCxnSpPr/>
            <p:nvPr/>
          </p:nvCxnSpPr>
          <p:spPr>
            <a:xfrm>
              <a:off x="7389179" y="15013125"/>
              <a:ext cx="468000" cy="0"/>
            </a:xfrm>
            <a:prstGeom prst="straightConnector1">
              <a:avLst/>
            </a:prstGeom>
            <a:noFill/>
            <a:ln cap="flat" cmpd="sng" w="57150">
              <a:solidFill>
                <a:srgbClr val="3A3A3A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64" name="Google Shape;264;ge2220f3524_0_603"/>
            <p:cNvSpPr txBox="1"/>
            <p:nvPr/>
          </p:nvSpPr>
          <p:spPr>
            <a:xfrm>
              <a:off x="8567738" y="13488536"/>
              <a:ext cx="1678200" cy="8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725" lIns="237525" spcFirstLastPara="1" rIns="237525" wrap="square" tIns="1187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63"/>
                <a:t>2</a:t>
              </a:r>
              <a:r>
                <a:rPr b="1" i="0" lang="en-US" sz="3663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0%</a:t>
              </a:r>
              <a:endParaRPr b="0" i="0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5" name="Google Shape;265;ge2220f3524_0_603"/>
            <p:cNvCxnSpPr>
              <a:stCxn id="248" idx="3"/>
              <a:endCxn id="243" idx="1"/>
            </p:cNvCxnSpPr>
            <p:nvPr/>
          </p:nvCxnSpPr>
          <p:spPr>
            <a:xfrm>
              <a:off x="10889861" y="15013125"/>
              <a:ext cx="5962500" cy="0"/>
            </a:xfrm>
            <a:prstGeom prst="straightConnector1">
              <a:avLst/>
            </a:prstGeom>
            <a:noFill/>
            <a:ln cap="flat" cmpd="sng" w="57150">
              <a:solidFill>
                <a:srgbClr val="3A3A3A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66" name="Google Shape;266;ge2220f3524_0_603"/>
            <p:cNvSpPr txBox="1"/>
            <p:nvPr/>
          </p:nvSpPr>
          <p:spPr>
            <a:xfrm>
              <a:off x="2752007" y="5061144"/>
              <a:ext cx="3852761" cy="1231448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i="0" lang="en-US" sz="4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Training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e2220f3524_0_603"/>
            <p:cNvSpPr/>
            <p:nvPr/>
          </p:nvSpPr>
          <p:spPr>
            <a:xfrm>
              <a:off x="3212895" y="16438219"/>
              <a:ext cx="24588300" cy="2776500"/>
            </a:xfrm>
            <a:prstGeom prst="rect">
              <a:avLst/>
            </a:prstGeom>
            <a:noFill/>
            <a:ln cap="flat" cmpd="sng" w="57150">
              <a:solidFill>
                <a:srgbClr val="74747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18725" lIns="237525" spcFirstLastPara="1" rIns="237525" wrap="square" tIns="118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e2220f3524_0_603"/>
            <p:cNvSpPr txBox="1"/>
            <p:nvPr/>
          </p:nvSpPr>
          <p:spPr>
            <a:xfrm>
              <a:off x="2752007" y="15679365"/>
              <a:ext cx="3852761" cy="1231448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i="0" lang="en-US" sz="4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9" name="Google Shape;269;ge2220f3524_0_603"/>
          <p:cNvCxnSpPr>
            <a:stCxn id="240" idx="2"/>
            <a:endCxn id="270" idx="0"/>
          </p:cNvCxnSpPr>
          <p:nvPr/>
        </p:nvCxnSpPr>
        <p:spPr>
          <a:xfrm flipH="1">
            <a:off x="19409473" y="8521160"/>
            <a:ext cx="914400" cy="203700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0" name="Google Shape;270;ge2220f3524_0_603"/>
          <p:cNvSpPr/>
          <p:nvPr/>
        </p:nvSpPr>
        <p:spPr>
          <a:xfrm>
            <a:off x="17893249" y="10558203"/>
            <a:ext cx="3032400" cy="1723800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63"/>
              <a:t>RF+DNN</a:t>
            </a:r>
            <a:endParaRPr b="1" sz="3663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63"/>
              <a:t>DNN+RF</a:t>
            </a:r>
            <a:endParaRPr b="1" sz="3663"/>
          </a:p>
        </p:txBody>
      </p:sp>
      <p:cxnSp>
        <p:nvCxnSpPr>
          <p:cNvPr id="271" name="Google Shape;271;ge2220f3524_0_603"/>
          <p:cNvCxnSpPr>
            <a:stCxn id="270" idx="2"/>
            <a:endCxn id="243" idx="0"/>
          </p:cNvCxnSpPr>
          <p:nvPr/>
        </p:nvCxnSpPr>
        <p:spPr>
          <a:xfrm flipH="1">
            <a:off x="19202149" y="12282003"/>
            <a:ext cx="207300" cy="186930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90b364baf_1_8"/>
          <p:cNvSpPr/>
          <p:nvPr/>
        </p:nvSpPr>
        <p:spPr>
          <a:xfrm>
            <a:off x="3212900" y="5997975"/>
            <a:ext cx="24588300" cy="10089000"/>
          </a:xfrm>
          <a:prstGeom prst="rect">
            <a:avLst/>
          </a:prstGeom>
          <a:noFill/>
          <a:ln cap="flat" cmpd="sng" w="57150">
            <a:solidFill>
              <a:srgbClr val="74747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090b364baf_1_8"/>
          <p:cNvSpPr/>
          <p:nvPr/>
        </p:nvSpPr>
        <p:spPr>
          <a:xfrm>
            <a:off x="15674525" y="9137913"/>
            <a:ext cx="7055400" cy="4347900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090b364baf_1_8"/>
          <p:cNvSpPr txBox="1"/>
          <p:nvPr>
            <p:ph type="title"/>
          </p:nvPr>
        </p:nvSpPr>
        <p:spPr>
          <a:xfrm>
            <a:off x="3212845" y="1138496"/>
            <a:ext cx="24588300" cy="28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8725" lIns="237525" spcFirstLastPara="1" rIns="237525" wrap="square" tIns="1187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8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Framework – ML based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090b364baf_1_8"/>
          <p:cNvSpPr/>
          <p:nvPr/>
        </p:nvSpPr>
        <p:spPr>
          <a:xfrm>
            <a:off x="16244250" y="10618313"/>
            <a:ext cx="3032400" cy="123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63"/>
              <a:t>RF+DNN</a:t>
            </a:r>
            <a:endParaRPr b="1" sz="3663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63"/>
              <a:t>DNN+RF</a:t>
            </a:r>
            <a:endParaRPr b="1" sz="3663"/>
          </a:p>
        </p:txBody>
      </p:sp>
      <p:sp>
        <p:nvSpPr>
          <p:cNvPr id="280" name="Google Shape;280;g1090b364baf_1_8"/>
          <p:cNvSpPr/>
          <p:nvPr/>
        </p:nvSpPr>
        <p:spPr>
          <a:xfrm>
            <a:off x="7857329" y="6797375"/>
            <a:ext cx="3032400" cy="1723800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data 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090b364baf_1_8"/>
          <p:cNvSpPr/>
          <p:nvPr/>
        </p:nvSpPr>
        <p:spPr>
          <a:xfrm>
            <a:off x="16244250" y="12052913"/>
            <a:ext cx="4699500" cy="123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63"/>
              <a:t>Autoencoder+RF</a:t>
            </a:r>
            <a:endParaRPr b="1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090b364baf_1_8"/>
          <p:cNvSpPr/>
          <p:nvPr/>
        </p:nvSpPr>
        <p:spPr>
          <a:xfrm>
            <a:off x="16195425" y="9336127"/>
            <a:ext cx="2349600" cy="109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090b364baf_1_8"/>
          <p:cNvSpPr/>
          <p:nvPr/>
        </p:nvSpPr>
        <p:spPr>
          <a:xfrm>
            <a:off x="11700425" y="6801850"/>
            <a:ext cx="5664600" cy="1723800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63"/>
              <a:t>Data Preprocessing + </a:t>
            </a:r>
            <a:endParaRPr b="1" sz="3263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63"/>
              <a:t>RandomOverSampler</a:t>
            </a:r>
            <a:endParaRPr b="1" sz="3263"/>
          </a:p>
        </p:txBody>
      </p:sp>
      <p:sp>
        <p:nvSpPr>
          <p:cNvPr id="284" name="Google Shape;284;g1090b364baf_1_8"/>
          <p:cNvSpPr/>
          <p:nvPr/>
        </p:nvSpPr>
        <p:spPr>
          <a:xfrm>
            <a:off x="23579100" y="6805050"/>
            <a:ext cx="3715800" cy="1723800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090b364baf_1_8"/>
          <p:cNvSpPr/>
          <p:nvPr/>
        </p:nvSpPr>
        <p:spPr>
          <a:xfrm>
            <a:off x="3859442" y="17241745"/>
            <a:ext cx="3032400" cy="1723800"/>
          </a:xfrm>
          <a:prstGeom prst="roundRect">
            <a:avLst>
              <a:gd fmla="val 16667" name="adj"/>
            </a:avLst>
          </a:prstGeom>
          <a:solidFill>
            <a:srgbClr val="FFB19F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data 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090b364baf_1_8"/>
          <p:cNvSpPr/>
          <p:nvPr/>
        </p:nvSpPr>
        <p:spPr>
          <a:xfrm>
            <a:off x="22818836" y="14094905"/>
            <a:ext cx="3032400" cy="1723800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</a:t>
            </a:r>
            <a:r>
              <a:rPr b="1" lang="en-US" sz="3663"/>
              <a:t>Level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090b364baf_1_8"/>
          <p:cNvSpPr/>
          <p:nvPr/>
        </p:nvSpPr>
        <p:spPr>
          <a:xfrm>
            <a:off x="16852468" y="14094905"/>
            <a:ext cx="4699500" cy="1723800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63"/>
              <a:t>Select best model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90b364baf_1_8"/>
          <p:cNvSpPr txBox="1"/>
          <p:nvPr/>
        </p:nvSpPr>
        <p:spPr>
          <a:xfrm>
            <a:off x="19577830" y="17051450"/>
            <a:ext cx="432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8725" lIns="237525" spcFirstLastPara="1" rIns="237525" wrap="square" tIns="118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090b364baf_1_8"/>
          <p:cNvSpPr/>
          <p:nvPr/>
        </p:nvSpPr>
        <p:spPr>
          <a:xfrm>
            <a:off x="17685880" y="17241745"/>
            <a:ext cx="3032400" cy="1723800"/>
          </a:xfrm>
          <a:prstGeom prst="roundRect">
            <a:avLst>
              <a:gd fmla="val 16667" name="adj"/>
            </a:avLst>
          </a:prstGeom>
          <a:solidFill>
            <a:srgbClr val="FFB19F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model 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090b364baf_1_8"/>
          <p:cNvSpPr/>
          <p:nvPr/>
        </p:nvSpPr>
        <p:spPr>
          <a:xfrm>
            <a:off x="3859442" y="10474290"/>
            <a:ext cx="3032400" cy="1723800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data 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90b364baf_1_8"/>
          <p:cNvSpPr txBox="1"/>
          <p:nvPr/>
        </p:nvSpPr>
        <p:spPr>
          <a:xfrm>
            <a:off x="8639000" y="6292659"/>
            <a:ext cx="15357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8725" lIns="237525" spcFirstLastPara="1" rIns="237525" wrap="square" tIns="118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63"/>
              <a:t>8</a:t>
            </a: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090b364baf_1_8"/>
          <p:cNvSpPr/>
          <p:nvPr/>
        </p:nvSpPr>
        <p:spPr>
          <a:xfrm>
            <a:off x="7857329" y="14151205"/>
            <a:ext cx="3032400" cy="1723800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data 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g1090b364baf_1_8"/>
          <p:cNvCxnSpPr>
            <a:stCxn id="280" idx="3"/>
            <a:endCxn id="283" idx="1"/>
          </p:cNvCxnSpPr>
          <p:nvPr/>
        </p:nvCxnSpPr>
        <p:spPr>
          <a:xfrm>
            <a:off x="10889729" y="7659275"/>
            <a:ext cx="810600" cy="450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4" name="Google Shape;294;g1090b364baf_1_8"/>
          <p:cNvCxnSpPr>
            <a:stCxn id="295" idx="3"/>
            <a:endCxn id="284" idx="1"/>
          </p:cNvCxnSpPr>
          <p:nvPr/>
        </p:nvCxnSpPr>
        <p:spPr>
          <a:xfrm>
            <a:off x="22875225" y="7666949"/>
            <a:ext cx="703800" cy="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6" name="Google Shape;296;g1090b364baf_1_8"/>
          <p:cNvCxnSpPr>
            <a:stCxn id="287" idx="3"/>
            <a:endCxn id="286" idx="1"/>
          </p:cNvCxnSpPr>
          <p:nvPr/>
        </p:nvCxnSpPr>
        <p:spPr>
          <a:xfrm>
            <a:off x="21551968" y="14956805"/>
            <a:ext cx="1266900" cy="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7" name="Google Shape;297;g1090b364baf_1_8"/>
          <p:cNvCxnSpPr>
            <a:stCxn id="287" idx="2"/>
            <a:endCxn id="289" idx="0"/>
          </p:cNvCxnSpPr>
          <p:nvPr/>
        </p:nvCxnSpPr>
        <p:spPr>
          <a:xfrm>
            <a:off x="19202218" y="15818705"/>
            <a:ext cx="0" cy="142290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8" name="Google Shape;298;g1090b364baf_1_8"/>
          <p:cNvCxnSpPr>
            <a:stCxn id="285" idx="3"/>
            <a:endCxn id="289" idx="1"/>
          </p:cNvCxnSpPr>
          <p:nvPr/>
        </p:nvCxnSpPr>
        <p:spPr>
          <a:xfrm>
            <a:off x="6891842" y="18103645"/>
            <a:ext cx="10794000" cy="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9" name="Google Shape;299;g1090b364baf_1_8"/>
          <p:cNvSpPr/>
          <p:nvPr/>
        </p:nvSpPr>
        <p:spPr>
          <a:xfrm>
            <a:off x="22610409" y="17241745"/>
            <a:ext cx="3715800" cy="1723800"/>
          </a:xfrm>
          <a:prstGeom prst="roundRect">
            <a:avLst>
              <a:gd fmla="val 16667" name="adj"/>
            </a:avLst>
          </a:prstGeom>
          <a:solidFill>
            <a:srgbClr val="FFB19F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63"/>
              <a:t>Predicted Level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g1090b364baf_1_8"/>
          <p:cNvCxnSpPr>
            <a:stCxn id="289" idx="3"/>
            <a:endCxn id="299" idx="1"/>
          </p:cNvCxnSpPr>
          <p:nvPr/>
        </p:nvCxnSpPr>
        <p:spPr>
          <a:xfrm>
            <a:off x="20718280" y="18103645"/>
            <a:ext cx="1892100" cy="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1" name="Google Shape;301;g1090b364baf_1_8"/>
          <p:cNvCxnSpPr/>
          <p:nvPr/>
        </p:nvCxnSpPr>
        <p:spPr>
          <a:xfrm>
            <a:off x="7392883" y="7629469"/>
            <a:ext cx="0" cy="741600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" name="Google Shape;302;g1090b364baf_1_8"/>
          <p:cNvCxnSpPr/>
          <p:nvPr/>
        </p:nvCxnSpPr>
        <p:spPr>
          <a:xfrm>
            <a:off x="6901498" y="11336210"/>
            <a:ext cx="468000" cy="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3" name="Google Shape;303;g1090b364baf_1_8"/>
          <p:cNvCxnSpPr>
            <a:endCxn id="280" idx="1"/>
          </p:cNvCxnSpPr>
          <p:nvPr/>
        </p:nvCxnSpPr>
        <p:spPr>
          <a:xfrm flipH="1" rot="10800000">
            <a:off x="7392929" y="7659275"/>
            <a:ext cx="464400" cy="450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4" name="Google Shape;304;g1090b364baf_1_8"/>
          <p:cNvCxnSpPr/>
          <p:nvPr/>
        </p:nvCxnSpPr>
        <p:spPr>
          <a:xfrm>
            <a:off x="7389179" y="15013125"/>
            <a:ext cx="468000" cy="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5" name="Google Shape;305;g1090b364baf_1_8"/>
          <p:cNvSpPr txBox="1"/>
          <p:nvPr/>
        </p:nvSpPr>
        <p:spPr>
          <a:xfrm>
            <a:off x="8567738" y="13488536"/>
            <a:ext cx="1678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8725" lIns="237525" spcFirstLastPara="1" rIns="237525" wrap="square" tIns="118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63"/>
              <a:t>2</a:t>
            </a: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g1090b364baf_1_8"/>
          <p:cNvCxnSpPr>
            <a:stCxn id="292" idx="3"/>
            <a:endCxn id="287" idx="1"/>
          </p:cNvCxnSpPr>
          <p:nvPr/>
        </p:nvCxnSpPr>
        <p:spPr>
          <a:xfrm flipH="1" rot="10800000">
            <a:off x="10889729" y="14956705"/>
            <a:ext cx="5962800" cy="5640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7" name="Google Shape;307;g1090b364baf_1_8"/>
          <p:cNvSpPr txBox="1"/>
          <p:nvPr/>
        </p:nvSpPr>
        <p:spPr>
          <a:xfrm>
            <a:off x="2752007" y="5061144"/>
            <a:ext cx="3852900" cy="1231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090b364baf_1_8"/>
          <p:cNvSpPr/>
          <p:nvPr/>
        </p:nvSpPr>
        <p:spPr>
          <a:xfrm>
            <a:off x="3212895" y="16438219"/>
            <a:ext cx="24588300" cy="2776500"/>
          </a:xfrm>
          <a:prstGeom prst="rect">
            <a:avLst/>
          </a:prstGeom>
          <a:noFill/>
          <a:ln cap="flat" cmpd="sng" w="57150">
            <a:solidFill>
              <a:srgbClr val="74747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090b364baf_1_8"/>
          <p:cNvSpPr txBox="1"/>
          <p:nvPr/>
        </p:nvSpPr>
        <p:spPr>
          <a:xfrm>
            <a:off x="2752007" y="15679365"/>
            <a:ext cx="3852900" cy="1231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090b364baf_1_8"/>
          <p:cNvSpPr/>
          <p:nvPr/>
        </p:nvSpPr>
        <p:spPr>
          <a:xfrm>
            <a:off x="18175725" y="6805049"/>
            <a:ext cx="4699500" cy="1723800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63"/>
              <a:t>Matrix Factorization</a:t>
            </a:r>
            <a:endParaRPr b="1" sz="3263"/>
          </a:p>
        </p:txBody>
      </p:sp>
      <p:cxnSp>
        <p:nvCxnSpPr>
          <p:cNvPr id="310" name="Google Shape;310;g1090b364baf_1_8"/>
          <p:cNvCxnSpPr>
            <a:stCxn id="283" idx="3"/>
            <a:endCxn id="295" idx="1"/>
          </p:cNvCxnSpPr>
          <p:nvPr/>
        </p:nvCxnSpPr>
        <p:spPr>
          <a:xfrm>
            <a:off x="17365025" y="7663750"/>
            <a:ext cx="810600" cy="330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1" name="Google Shape;311;g1090b364baf_1_8"/>
          <p:cNvSpPr/>
          <p:nvPr/>
        </p:nvSpPr>
        <p:spPr>
          <a:xfrm>
            <a:off x="19436424" y="9447238"/>
            <a:ext cx="3032400" cy="1723800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63"/>
              <a:t>Modeling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g1090b364baf_1_8"/>
          <p:cNvCxnSpPr>
            <a:stCxn id="284" idx="2"/>
            <a:endCxn id="277" idx="3"/>
          </p:cNvCxnSpPr>
          <p:nvPr/>
        </p:nvCxnSpPr>
        <p:spPr>
          <a:xfrm flipH="1">
            <a:off x="22729800" y="8528850"/>
            <a:ext cx="2707200" cy="278310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3" name="Google Shape;313;g1090b364baf_1_8"/>
          <p:cNvCxnSpPr>
            <a:stCxn id="277" idx="2"/>
            <a:endCxn id="287" idx="0"/>
          </p:cNvCxnSpPr>
          <p:nvPr/>
        </p:nvCxnSpPr>
        <p:spPr>
          <a:xfrm>
            <a:off x="19202225" y="13485813"/>
            <a:ext cx="0" cy="60900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90b364baf_1_94"/>
          <p:cNvSpPr txBox="1"/>
          <p:nvPr>
            <p:ph type="title"/>
          </p:nvPr>
        </p:nvSpPr>
        <p:spPr>
          <a:xfrm>
            <a:off x="2473787" y="1138496"/>
            <a:ext cx="26112300" cy="2842800"/>
          </a:xfrm>
          <a:prstGeom prst="rect">
            <a:avLst/>
          </a:prstGeom>
        </p:spPr>
        <p:txBody>
          <a:bodyPr anchorCtr="0" anchor="ctr" bIns="119950" lIns="239975" spcFirstLastPara="1" rIns="239975" wrap="square" tIns="1199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090b364baf_1_94"/>
          <p:cNvSpPr/>
          <p:nvPr/>
        </p:nvSpPr>
        <p:spPr>
          <a:xfrm>
            <a:off x="3212900" y="5997975"/>
            <a:ext cx="20086500" cy="10089000"/>
          </a:xfrm>
          <a:prstGeom prst="rect">
            <a:avLst/>
          </a:prstGeom>
          <a:noFill/>
          <a:ln cap="flat" cmpd="sng" w="57150">
            <a:solidFill>
              <a:srgbClr val="74747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090b364baf_1_94"/>
          <p:cNvSpPr/>
          <p:nvPr/>
        </p:nvSpPr>
        <p:spPr>
          <a:xfrm>
            <a:off x="10902125" y="8831513"/>
            <a:ext cx="7055400" cy="4347900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090b364baf_1_94"/>
          <p:cNvSpPr/>
          <p:nvPr/>
        </p:nvSpPr>
        <p:spPr>
          <a:xfrm>
            <a:off x="11471850" y="10311913"/>
            <a:ext cx="3032400" cy="123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63"/>
              <a:t>RF+DNN</a:t>
            </a:r>
            <a:endParaRPr b="1" sz="3663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63"/>
              <a:t>DNN+RF</a:t>
            </a:r>
            <a:endParaRPr b="1" sz="3663"/>
          </a:p>
        </p:txBody>
      </p:sp>
      <p:sp>
        <p:nvSpPr>
          <p:cNvPr id="322" name="Google Shape;322;g1090b364baf_1_94"/>
          <p:cNvSpPr/>
          <p:nvPr/>
        </p:nvSpPr>
        <p:spPr>
          <a:xfrm>
            <a:off x="7857329" y="6797375"/>
            <a:ext cx="3032400" cy="1723800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data 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090b364baf_1_94"/>
          <p:cNvSpPr/>
          <p:nvPr/>
        </p:nvSpPr>
        <p:spPr>
          <a:xfrm>
            <a:off x="11471850" y="11746513"/>
            <a:ext cx="4699500" cy="123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63"/>
              <a:t>Autoencoder+RF</a:t>
            </a:r>
            <a:endParaRPr b="1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090b364baf_1_94"/>
          <p:cNvSpPr/>
          <p:nvPr/>
        </p:nvSpPr>
        <p:spPr>
          <a:xfrm>
            <a:off x="11423025" y="9029727"/>
            <a:ext cx="2349600" cy="109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090b364baf_1_94"/>
          <p:cNvSpPr/>
          <p:nvPr/>
        </p:nvSpPr>
        <p:spPr>
          <a:xfrm>
            <a:off x="11700425" y="6801850"/>
            <a:ext cx="5664600" cy="1723800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63"/>
              <a:t>Data Preprocessing + </a:t>
            </a:r>
            <a:endParaRPr b="1" sz="3263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63"/>
              <a:t>RandomOverSampler</a:t>
            </a:r>
            <a:endParaRPr b="1" sz="3263"/>
          </a:p>
        </p:txBody>
      </p:sp>
      <p:sp>
        <p:nvSpPr>
          <p:cNvPr id="326" name="Google Shape;326;g1090b364baf_1_94"/>
          <p:cNvSpPr/>
          <p:nvPr/>
        </p:nvSpPr>
        <p:spPr>
          <a:xfrm>
            <a:off x="18703875" y="10144638"/>
            <a:ext cx="3715800" cy="1723800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090b364baf_1_94"/>
          <p:cNvSpPr/>
          <p:nvPr/>
        </p:nvSpPr>
        <p:spPr>
          <a:xfrm>
            <a:off x="3859442" y="17241745"/>
            <a:ext cx="3032400" cy="1723800"/>
          </a:xfrm>
          <a:prstGeom prst="roundRect">
            <a:avLst>
              <a:gd fmla="val 16667" name="adj"/>
            </a:avLst>
          </a:prstGeom>
          <a:solidFill>
            <a:srgbClr val="FFB19F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data 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090b364baf_1_94"/>
          <p:cNvSpPr/>
          <p:nvPr/>
        </p:nvSpPr>
        <p:spPr>
          <a:xfrm>
            <a:off x="19009286" y="14124155"/>
            <a:ext cx="3032400" cy="1723800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</a:t>
            </a:r>
            <a:r>
              <a:rPr b="1" lang="en-US" sz="3663"/>
              <a:t>Level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090b364baf_1_94"/>
          <p:cNvSpPr/>
          <p:nvPr/>
        </p:nvSpPr>
        <p:spPr>
          <a:xfrm>
            <a:off x="12080068" y="14144030"/>
            <a:ext cx="4699500" cy="1723800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63"/>
              <a:t>Select best model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090b364baf_1_94"/>
          <p:cNvSpPr txBox="1"/>
          <p:nvPr/>
        </p:nvSpPr>
        <p:spPr>
          <a:xfrm>
            <a:off x="19577830" y="17051450"/>
            <a:ext cx="432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8725" lIns="237525" spcFirstLastPara="1" rIns="237525" wrap="square" tIns="118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090b364baf_1_94"/>
          <p:cNvSpPr/>
          <p:nvPr/>
        </p:nvSpPr>
        <p:spPr>
          <a:xfrm>
            <a:off x="12943605" y="17241745"/>
            <a:ext cx="3032400" cy="1723800"/>
          </a:xfrm>
          <a:prstGeom prst="roundRect">
            <a:avLst>
              <a:gd fmla="val 16667" name="adj"/>
            </a:avLst>
          </a:prstGeom>
          <a:solidFill>
            <a:srgbClr val="FFB19F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model 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090b364baf_1_94"/>
          <p:cNvSpPr/>
          <p:nvPr/>
        </p:nvSpPr>
        <p:spPr>
          <a:xfrm>
            <a:off x="3859442" y="10474290"/>
            <a:ext cx="3032400" cy="1723800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data 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090b364baf_1_94"/>
          <p:cNvSpPr txBox="1"/>
          <p:nvPr/>
        </p:nvSpPr>
        <p:spPr>
          <a:xfrm>
            <a:off x="8639000" y="6292659"/>
            <a:ext cx="15357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8725" lIns="237525" spcFirstLastPara="1" rIns="237525" wrap="square" tIns="118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63"/>
              <a:t>8</a:t>
            </a: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090b364baf_1_94"/>
          <p:cNvSpPr/>
          <p:nvPr/>
        </p:nvSpPr>
        <p:spPr>
          <a:xfrm>
            <a:off x="7857329" y="14151205"/>
            <a:ext cx="3032400" cy="1723800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data 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g1090b364baf_1_94"/>
          <p:cNvCxnSpPr>
            <a:stCxn id="322" idx="3"/>
            <a:endCxn id="325" idx="1"/>
          </p:cNvCxnSpPr>
          <p:nvPr/>
        </p:nvCxnSpPr>
        <p:spPr>
          <a:xfrm>
            <a:off x="10889729" y="7659275"/>
            <a:ext cx="810600" cy="450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6" name="Google Shape;336;g1090b364baf_1_94"/>
          <p:cNvCxnSpPr>
            <a:stCxn id="337" idx="2"/>
            <a:endCxn id="326" idx="0"/>
          </p:cNvCxnSpPr>
          <p:nvPr/>
        </p:nvCxnSpPr>
        <p:spPr>
          <a:xfrm>
            <a:off x="20525475" y="8528849"/>
            <a:ext cx="36300" cy="161580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8" name="Google Shape;338;g1090b364baf_1_94"/>
          <p:cNvCxnSpPr>
            <a:stCxn id="329" idx="3"/>
            <a:endCxn id="328" idx="1"/>
          </p:cNvCxnSpPr>
          <p:nvPr/>
        </p:nvCxnSpPr>
        <p:spPr>
          <a:xfrm flipH="1" rot="10800000">
            <a:off x="16779568" y="14986130"/>
            <a:ext cx="2229600" cy="1980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9" name="Google Shape;339;g1090b364baf_1_94"/>
          <p:cNvCxnSpPr>
            <a:stCxn id="329" idx="2"/>
            <a:endCxn id="331" idx="0"/>
          </p:cNvCxnSpPr>
          <p:nvPr/>
        </p:nvCxnSpPr>
        <p:spPr>
          <a:xfrm>
            <a:off x="14429818" y="15867830"/>
            <a:ext cx="30000" cy="137400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0" name="Google Shape;340;g1090b364baf_1_94"/>
          <p:cNvCxnSpPr>
            <a:stCxn id="327" idx="3"/>
            <a:endCxn id="331" idx="1"/>
          </p:cNvCxnSpPr>
          <p:nvPr/>
        </p:nvCxnSpPr>
        <p:spPr>
          <a:xfrm>
            <a:off x="6891842" y="18103645"/>
            <a:ext cx="6051900" cy="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1" name="Google Shape;341;g1090b364baf_1_94"/>
          <p:cNvSpPr/>
          <p:nvPr/>
        </p:nvSpPr>
        <p:spPr>
          <a:xfrm>
            <a:off x="17868134" y="17241745"/>
            <a:ext cx="3715800" cy="1723800"/>
          </a:xfrm>
          <a:prstGeom prst="roundRect">
            <a:avLst>
              <a:gd fmla="val 16667" name="adj"/>
            </a:avLst>
          </a:prstGeom>
          <a:solidFill>
            <a:srgbClr val="FFB19F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63"/>
              <a:t>Predicted Level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g1090b364baf_1_94"/>
          <p:cNvCxnSpPr>
            <a:stCxn id="331" idx="3"/>
            <a:endCxn id="341" idx="1"/>
          </p:cNvCxnSpPr>
          <p:nvPr/>
        </p:nvCxnSpPr>
        <p:spPr>
          <a:xfrm>
            <a:off x="15976005" y="18103645"/>
            <a:ext cx="1892100" cy="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3" name="Google Shape;343;g1090b364baf_1_94"/>
          <p:cNvCxnSpPr/>
          <p:nvPr/>
        </p:nvCxnSpPr>
        <p:spPr>
          <a:xfrm>
            <a:off x="7392883" y="7629469"/>
            <a:ext cx="0" cy="741600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4" name="Google Shape;344;g1090b364baf_1_94"/>
          <p:cNvCxnSpPr/>
          <p:nvPr/>
        </p:nvCxnSpPr>
        <p:spPr>
          <a:xfrm>
            <a:off x="6901498" y="11336210"/>
            <a:ext cx="468000" cy="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5" name="Google Shape;345;g1090b364baf_1_94"/>
          <p:cNvCxnSpPr>
            <a:endCxn id="322" idx="1"/>
          </p:cNvCxnSpPr>
          <p:nvPr/>
        </p:nvCxnSpPr>
        <p:spPr>
          <a:xfrm flipH="1" rot="10800000">
            <a:off x="7392929" y="7659275"/>
            <a:ext cx="464400" cy="450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6" name="Google Shape;346;g1090b364baf_1_94"/>
          <p:cNvCxnSpPr/>
          <p:nvPr/>
        </p:nvCxnSpPr>
        <p:spPr>
          <a:xfrm>
            <a:off x="7389179" y="15013125"/>
            <a:ext cx="468000" cy="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7" name="Google Shape;347;g1090b364baf_1_94"/>
          <p:cNvSpPr txBox="1"/>
          <p:nvPr/>
        </p:nvSpPr>
        <p:spPr>
          <a:xfrm>
            <a:off x="8567738" y="13488536"/>
            <a:ext cx="1678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8725" lIns="237525" spcFirstLastPara="1" rIns="237525" wrap="square" tIns="118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63"/>
              <a:t>2</a:t>
            </a: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g1090b364baf_1_94"/>
          <p:cNvCxnSpPr>
            <a:stCxn id="334" idx="3"/>
            <a:endCxn id="329" idx="1"/>
          </p:cNvCxnSpPr>
          <p:nvPr/>
        </p:nvCxnSpPr>
        <p:spPr>
          <a:xfrm flipH="1" rot="10800000">
            <a:off x="10889729" y="15005905"/>
            <a:ext cx="1190400" cy="720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9" name="Google Shape;349;g1090b364baf_1_94"/>
          <p:cNvSpPr txBox="1"/>
          <p:nvPr/>
        </p:nvSpPr>
        <p:spPr>
          <a:xfrm>
            <a:off x="2752007" y="5061144"/>
            <a:ext cx="3852900" cy="1231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090b364baf_1_94"/>
          <p:cNvSpPr/>
          <p:nvPr/>
        </p:nvSpPr>
        <p:spPr>
          <a:xfrm>
            <a:off x="3156900" y="16715400"/>
            <a:ext cx="20086500" cy="2776500"/>
          </a:xfrm>
          <a:prstGeom prst="rect">
            <a:avLst/>
          </a:prstGeom>
          <a:noFill/>
          <a:ln cap="flat" cmpd="sng" w="57150">
            <a:solidFill>
              <a:srgbClr val="74747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090b364baf_1_94"/>
          <p:cNvSpPr txBox="1"/>
          <p:nvPr/>
        </p:nvSpPr>
        <p:spPr>
          <a:xfrm>
            <a:off x="2752007" y="15679365"/>
            <a:ext cx="3852900" cy="12315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090b364baf_1_94"/>
          <p:cNvSpPr/>
          <p:nvPr/>
        </p:nvSpPr>
        <p:spPr>
          <a:xfrm>
            <a:off x="18175725" y="6805049"/>
            <a:ext cx="4699500" cy="1723800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63"/>
              <a:t>Matrix Factorization</a:t>
            </a:r>
            <a:endParaRPr b="1" sz="3263"/>
          </a:p>
        </p:txBody>
      </p:sp>
      <p:cxnSp>
        <p:nvCxnSpPr>
          <p:cNvPr id="352" name="Google Shape;352;g1090b364baf_1_94"/>
          <p:cNvCxnSpPr>
            <a:stCxn id="325" idx="3"/>
            <a:endCxn id="337" idx="1"/>
          </p:cNvCxnSpPr>
          <p:nvPr/>
        </p:nvCxnSpPr>
        <p:spPr>
          <a:xfrm>
            <a:off x="17365025" y="7663750"/>
            <a:ext cx="810600" cy="330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3" name="Google Shape;353;g1090b364baf_1_94"/>
          <p:cNvSpPr/>
          <p:nvPr/>
        </p:nvSpPr>
        <p:spPr>
          <a:xfrm>
            <a:off x="14664024" y="9140838"/>
            <a:ext cx="3032400" cy="1723800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63"/>
              <a:t>Modeling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g1090b364baf_1_94"/>
          <p:cNvCxnSpPr>
            <a:stCxn id="326" idx="1"/>
            <a:endCxn id="320" idx="3"/>
          </p:cNvCxnSpPr>
          <p:nvPr/>
        </p:nvCxnSpPr>
        <p:spPr>
          <a:xfrm rot="10800000">
            <a:off x="17957475" y="11005338"/>
            <a:ext cx="746400" cy="120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5" name="Google Shape;355;g1090b364baf_1_94"/>
          <p:cNvCxnSpPr>
            <a:stCxn id="320" idx="2"/>
            <a:endCxn id="329" idx="0"/>
          </p:cNvCxnSpPr>
          <p:nvPr/>
        </p:nvCxnSpPr>
        <p:spPr>
          <a:xfrm>
            <a:off x="14429825" y="13179413"/>
            <a:ext cx="0" cy="964500"/>
          </a:xfrm>
          <a:prstGeom prst="straightConnector1">
            <a:avLst/>
          </a:prstGeom>
          <a:noFill/>
          <a:ln cap="flat" cmpd="sng" w="571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999" y="9251575"/>
            <a:ext cx="15065552" cy="8603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90b364baf_1_145"/>
          <p:cNvSpPr txBox="1"/>
          <p:nvPr>
            <p:ph type="title"/>
          </p:nvPr>
        </p:nvSpPr>
        <p:spPr>
          <a:xfrm>
            <a:off x="2473787" y="1138496"/>
            <a:ext cx="26112300" cy="2842800"/>
          </a:xfrm>
          <a:prstGeom prst="rect">
            <a:avLst/>
          </a:prstGeom>
        </p:spPr>
        <p:txBody>
          <a:bodyPr anchorCtr="0" anchor="ctr" bIns="119950" lIns="239975" spcFirstLastPara="1" rIns="239975" wrap="square" tIns="1199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7"/>
          <p:cNvSpPr txBox="1"/>
          <p:nvPr>
            <p:ph type="title"/>
          </p:nvPr>
        </p:nvSpPr>
        <p:spPr>
          <a:xfrm>
            <a:off x="3212845" y="1138496"/>
            <a:ext cx="24588392" cy="2842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8725" lIns="237525" spcFirstLastPara="1" rIns="237525" wrap="square" tIns="1187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8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Framework – ML based model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7"/>
          <p:cNvSpPr/>
          <p:nvPr/>
        </p:nvSpPr>
        <p:spPr>
          <a:xfrm>
            <a:off x="3212845" y="4662818"/>
            <a:ext cx="24588392" cy="13184624"/>
          </a:xfrm>
          <a:prstGeom prst="rect">
            <a:avLst/>
          </a:prstGeom>
          <a:solidFill>
            <a:srgbClr val="D1E1F3">
              <a:alpha val="49411"/>
            </a:srgbClr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7"/>
          <p:cNvSpPr/>
          <p:nvPr/>
        </p:nvSpPr>
        <p:spPr>
          <a:xfrm>
            <a:off x="7857329" y="6797375"/>
            <a:ext cx="3032532" cy="1723839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data 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7"/>
          <p:cNvSpPr/>
          <p:nvPr/>
        </p:nvSpPr>
        <p:spPr>
          <a:xfrm>
            <a:off x="21380986" y="11287265"/>
            <a:ext cx="3032532" cy="1723839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KNN</a:t>
            </a:r>
            <a:endParaRPr b="1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7"/>
          <p:cNvSpPr/>
          <p:nvPr/>
        </p:nvSpPr>
        <p:spPr>
          <a:xfrm>
            <a:off x="17515133" y="11287265"/>
            <a:ext cx="3032532" cy="1723839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7"/>
          <p:cNvSpPr/>
          <p:nvPr/>
        </p:nvSpPr>
        <p:spPr>
          <a:xfrm>
            <a:off x="13649280" y="11287265"/>
            <a:ext cx="3032532" cy="1723839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SVM 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7"/>
          <p:cNvSpPr/>
          <p:nvPr/>
        </p:nvSpPr>
        <p:spPr>
          <a:xfrm>
            <a:off x="11700418" y="6801860"/>
            <a:ext cx="4193412" cy="1723839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 + up-sampling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7"/>
          <p:cNvSpPr/>
          <p:nvPr/>
        </p:nvSpPr>
        <p:spPr>
          <a:xfrm>
            <a:off x="17128095" y="6205866"/>
            <a:ext cx="3806997" cy="2915827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Ranking and selection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7"/>
          <p:cNvSpPr/>
          <p:nvPr/>
        </p:nvSpPr>
        <p:spPr>
          <a:xfrm>
            <a:off x="3859442" y="18498931"/>
            <a:ext cx="3032532" cy="1723839"/>
          </a:xfrm>
          <a:prstGeom prst="roundRect">
            <a:avLst>
              <a:gd fmla="val 16667" name="adj"/>
            </a:avLst>
          </a:prstGeom>
          <a:solidFill>
            <a:srgbClr val="FFB19F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data 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7"/>
          <p:cNvSpPr/>
          <p:nvPr/>
        </p:nvSpPr>
        <p:spPr>
          <a:xfrm>
            <a:off x="22537557" y="14783050"/>
            <a:ext cx="3032532" cy="1723839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values 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7"/>
          <p:cNvSpPr/>
          <p:nvPr/>
        </p:nvSpPr>
        <p:spPr>
          <a:xfrm>
            <a:off x="16681858" y="14783050"/>
            <a:ext cx="4699355" cy="1723839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Stacking / voting classifier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7"/>
          <p:cNvSpPr txBox="1"/>
          <p:nvPr/>
        </p:nvSpPr>
        <p:spPr>
          <a:xfrm>
            <a:off x="19577830" y="17847866"/>
            <a:ext cx="432073" cy="803567"/>
          </a:xfrm>
          <a:prstGeom prst="rect">
            <a:avLst/>
          </a:prstGeom>
          <a:noFill/>
          <a:ln>
            <a:noFill/>
          </a:ln>
        </p:spPr>
        <p:txBody>
          <a:bodyPr anchorCtr="0" anchor="t" bIns="118725" lIns="237525" spcFirstLastPara="1" rIns="237525" wrap="square" tIns="118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7"/>
          <p:cNvSpPr/>
          <p:nvPr/>
        </p:nvSpPr>
        <p:spPr>
          <a:xfrm>
            <a:off x="17515133" y="18498931"/>
            <a:ext cx="3032532" cy="1723839"/>
          </a:xfrm>
          <a:prstGeom prst="roundRect">
            <a:avLst>
              <a:gd fmla="val 16667" name="adj"/>
            </a:avLst>
          </a:prstGeom>
          <a:solidFill>
            <a:srgbClr val="FFB19F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model 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7"/>
          <p:cNvSpPr/>
          <p:nvPr/>
        </p:nvSpPr>
        <p:spPr>
          <a:xfrm>
            <a:off x="3859442" y="11287265"/>
            <a:ext cx="3032532" cy="1723839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data 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7"/>
          <p:cNvSpPr txBox="1"/>
          <p:nvPr/>
        </p:nvSpPr>
        <p:spPr>
          <a:xfrm>
            <a:off x="8676946" y="5322121"/>
            <a:ext cx="1312553" cy="1367193"/>
          </a:xfrm>
          <a:prstGeom prst="rect">
            <a:avLst/>
          </a:prstGeom>
          <a:noFill/>
          <a:ln>
            <a:noFill/>
          </a:ln>
        </p:spPr>
        <p:txBody>
          <a:bodyPr anchorCtr="0" anchor="t" bIns="118725" lIns="237525" spcFirstLastPara="1" rIns="237525" wrap="square" tIns="118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90%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7"/>
          <p:cNvSpPr/>
          <p:nvPr/>
        </p:nvSpPr>
        <p:spPr>
          <a:xfrm>
            <a:off x="7857329" y="14783050"/>
            <a:ext cx="3032532" cy="1723839"/>
          </a:xfrm>
          <a:prstGeom prst="roundRect">
            <a:avLst>
              <a:gd fmla="val 16667" name="adj"/>
            </a:avLst>
          </a:prstGeom>
          <a:solidFill>
            <a:srgbClr val="FFE79B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data 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6" name="Google Shape;386;p17"/>
          <p:cNvCxnSpPr>
            <a:stCxn id="372" idx="3"/>
            <a:endCxn id="376" idx="1"/>
          </p:cNvCxnSpPr>
          <p:nvPr/>
        </p:nvCxnSpPr>
        <p:spPr>
          <a:xfrm>
            <a:off x="10889861" y="7659295"/>
            <a:ext cx="810600" cy="450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7" name="Google Shape;387;p17"/>
          <p:cNvCxnSpPr>
            <a:stCxn id="376" idx="3"/>
            <a:endCxn id="377" idx="1"/>
          </p:cNvCxnSpPr>
          <p:nvPr/>
        </p:nvCxnSpPr>
        <p:spPr>
          <a:xfrm>
            <a:off x="15893830" y="7663780"/>
            <a:ext cx="1234200" cy="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8" name="Google Shape;388;p17"/>
          <p:cNvCxnSpPr>
            <a:stCxn id="377" idx="2"/>
            <a:endCxn id="375" idx="0"/>
          </p:cNvCxnSpPr>
          <p:nvPr/>
        </p:nvCxnSpPr>
        <p:spPr>
          <a:xfrm flipH="1">
            <a:off x="15165494" y="9121693"/>
            <a:ext cx="3866100" cy="216570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9" name="Google Shape;389;p17"/>
          <p:cNvCxnSpPr>
            <a:stCxn id="377" idx="2"/>
            <a:endCxn id="374" idx="0"/>
          </p:cNvCxnSpPr>
          <p:nvPr/>
        </p:nvCxnSpPr>
        <p:spPr>
          <a:xfrm flipH="1">
            <a:off x="19031294" y="9121693"/>
            <a:ext cx="300" cy="216570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0" name="Google Shape;390;p17"/>
          <p:cNvCxnSpPr>
            <a:stCxn id="377" idx="2"/>
            <a:endCxn id="373" idx="0"/>
          </p:cNvCxnSpPr>
          <p:nvPr/>
        </p:nvCxnSpPr>
        <p:spPr>
          <a:xfrm>
            <a:off x="19031594" y="9121693"/>
            <a:ext cx="3865800" cy="216570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1" name="Google Shape;391;p17"/>
          <p:cNvCxnSpPr>
            <a:stCxn id="375" idx="2"/>
            <a:endCxn id="380" idx="0"/>
          </p:cNvCxnSpPr>
          <p:nvPr/>
        </p:nvCxnSpPr>
        <p:spPr>
          <a:xfrm>
            <a:off x="15165546" y="13011104"/>
            <a:ext cx="3866100" cy="177180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2" name="Google Shape;392;p17"/>
          <p:cNvCxnSpPr>
            <a:stCxn id="374" idx="2"/>
            <a:endCxn id="380" idx="0"/>
          </p:cNvCxnSpPr>
          <p:nvPr/>
        </p:nvCxnSpPr>
        <p:spPr>
          <a:xfrm>
            <a:off x="19031399" y="13011104"/>
            <a:ext cx="0" cy="177180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3" name="Google Shape;393;p17"/>
          <p:cNvCxnSpPr>
            <a:stCxn id="373" idx="2"/>
            <a:endCxn id="380" idx="0"/>
          </p:cNvCxnSpPr>
          <p:nvPr/>
        </p:nvCxnSpPr>
        <p:spPr>
          <a:xfrm flipH="1">
            <a:off x="19031452" y="13011104"/>
            <a:ext cx="3865800" cy="177180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4" name="Google Shape;394;p17"/>
          <p:cNvCxnSpPr>
            <a:endCxn id="379" idx="1"/>
          </p:cNvCxnSpPr>
          <p:nvPr/>
        </p:nvCxnSpPr>
        <p:spPr>
          <a:xfrm>
            <a:off x="21380757" y="15644970"/>
            <a:ext cx="1156800" cy="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5" name="Google Shape;395;p17"/>
          <p:cNvCxnSpPr>
            <a:stCxn id="380" idx="2"/>
            <a:endCxn id="382" idx="0"/>
          </p:cNvCxnSpPr>
          <p:nvPr/>
        </p:nvCxnSpPr>
        <p:spPr>
          <a:xfrm>
            <a:off x="19031536" y="16506889"/>
            <a:ext cx="0" cy="199200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6" name="Google Shape;396;p17"/>
          <p:cNvCxnSpPr>
            <a:stCxn id="378" idx="3"/>
            <a:endCxn id="382" idx="1"/>
          </p:cNvCxnSpPr>
          <p:nvPr/>
        </p:nvCxnSpPr>
        <p:spPr>
          <a:xfrm>
            <a:off x="6891974" y="19360851"/>
            <a:ext cx="10623300" cy="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7" name="Google Shape;397;p17"/>
          <p:cNvSpPr/>
          <p:nvPr/>
        </p:nvSpPr>
        <p:spPr>
          <a:xfrm>
            <a:off x="22610409" y="18498931"/>
            <a:ext cx="3715831" cy="1723839"/>
          </a:xfrm>
          <a:prstGeom prst="roundRect">
            <a:avLst>
              <a:gd fmla="val 16667" name="adj"/>
            </a:avLst>
          </a:prstGeom>
          <a:solidFill>
            <a:srgbClr val="FFB19F"/>
          </a:solidFill>
          <a:ln>
            <a:noFill/>
          </a:ln>
        </p:spPr>
        <p:txBody>
          <a:bodyPr anchorCtr="0" anchor="ctr" bIns="118725" lIns="237525" spcFirstLastPara="1" rIns="237525" wrap="square" tIns="11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probabilities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17"/>
          <p:cNvCxnSpPr>
            <a:stCxn id="382" idx="3"/>
            <a:endCxn id="397" idx="1"/>
          </p:cNvCxnSpPr>
          <p:nvPr/>
        </p:nvCxnSpPr>
        <p:spPr>
          <a:xfrm>
            <a:off x="20547665" y="19360851"/>
            <a:ext cx="2062800" cy="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9" name="Google Shape;399;p17"/>
          <p:cNvCxnSpPr/>
          <p:nvPr/>
        </p:nvCxnSpPr>
        <p:spPr>
          <a:xfrm>
            <a:off x="7392883" y="7654869"/>
            <a:ext cx="0" cy="796975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0" name="Google Shape;400;p17"/>
          <p:cNvCxnSpPr>
            <a:stCxn id="383" idx="3"/>
          </p:cNvCxnSpPr>
          <p:nvPr/>
        </p:nvCxnSpPr>
        <p:spPr>
          <a:xfrm>
            <a:off x="6891974" y="12149185"/>
            <a:ext cx="444000" cy="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1" name="Google Shape;401;p17"/>
          <p:cNvCxnSpPr>
            <a:endCxn id="372" idx="1"/>
          </p:cNvCxnSpPr>
          <p:nvPr/>
        </p:nvCxnSpPr>
        <p:spPr>
          <a:xfrm flipH="1" rot="10800000">
            <a:off x="7392929" y="7659295"/>
            <a:ext cx="464400" cy="450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2" name="Google Shape;402;p17"/>
          <p:cNvCxnSpPr/>
          <p:nvPr/>
        </p:nvCxnSpPr>
        <p:spPr>
          <a:xfrm>
            <a:off x="7392883" y="15645023"/>
            <a:ext cx="464442" cy="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3" name="Google Shape;403;p17"/>
          <p:cNvSpPr txBox="1"/>
          <p:nvPr/>
        </p:nvSpPr>
        <p:spPr>
          <a:xfrm>
            <a:off x="8532554" y="13696876"/>
            <a:ext cx="1312553" cy="1367193"/>
          </a:xfrm>
          <a:prstGeom prst="rect">
            <a:avLst/>
          </a:prstGeom>
          <a:noFill/>
          <a:ln>
            <a:noFill/>
          </a:ln>
        </p:spPr>
        <p:txBody>
          <a:bodyPr anchorCtr="0" anchor="t" bIns="118725" lIns="237525" spcFirstLastPara="1" rIns="237525" wrap="square" tIns="118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6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 b="0" i="0" sz="366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p17"/>
          <p:cNvCxnSpPr/>
          <p:nvPr/>
        </p:nvCxnSpPr>
        <p:spPr>
          <a:xfrm>
            <a:off x="10889906" y="15645023"/>
            <a:ext cx="5792159" cy="0"/>
          </a:xfrm>
          <a:prstGeom prst="straightConnector1">
            <a:avLst/>
          </a:prstGeom>
          <a:noFill/>
          <a:ln cap="flat" cmpd="sng" w="19050">
            <a:solidFill>
              <a:srgbClr val="3A3A3A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90b364baf_2_11"/>
          <p:cNvSpPr txBox="1"/>
          <p:nvPr>
            <p:ph type="title"/>
          </p:nvPr>
        </p:nvSpPr>
        <p:spPr>
          <a:xfrm>
            <a:off x="2473787" y="1138496"/>
            <a:ext cx="26112300" cy="2842800"/>
          </a:xfrm>
          <a:prstGeom prst="rect">
            <a:avLst/>
          </a:prstGeom>
        </p:spPr>
        <p:txBody>
          <a:bodyPr anchorCtr="0" anchor="ctr" bIns="119950" lIns="239975" spcFirstLastPara="1" rIns="239975" wrap="square" tIns="1199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090b364baf_2_11"/>
          <p:cNvSpPr txBox="1"/>
          <p:nvPr>
            <p:ph idx="1" type="body"/>
          </p:nvPr>
        </p:nvSpPr>
        <p:spPr>
          <a:xfrm>
            <a:off x="2473775" y="4821025"/>
            <a:ext cx="27048300" cy="14367900"/>
          </a:xfrm>
          <a:prstGeom prst="rect">
            <a:avLst/>
          </a:prstGeom>
        </p:spPr>
        <p:txBody>
          <a:bodyPr anchorCtr="0" anchor="t" bIns="119950" lIns="239975" spcFirstLastPara="1" rIns="239975" wrap="square" tIns="119950">
            <a:normAutofit/>
          </a:bodyPr>
          <a:lstStyle/>
          <a:p>
            <a:pPr indent="0" lvl="0" marL="0" rtl="0" algn="l">
              <a:spcBef>
                <a:spcPts val="1980"/>
              </a:spcBef>
              <a:spcAft>
                <a:spcPts val="0"/>
              </a:spcAft>
              <a:buNone/>
            </a:pPr>
            <a:r>
              <a:rPr lang="en-US"/>
              <a:t>for model_num in 1 2 3 4 5; </a:t>
            </a:r>
            <a:endParaRPr/>
          </a:p>
          <a:p>
            <a:pPr indent="0" lvl="0" marL="0" rtl="0" algn="l">
              <a:spcBef>
                <a:spcPts val="1980"/>
              </a:spcBef>
              <a:spcAft>
                <a:spcPts val="0"/>
              </a:spcAft>
              <a:buNone/>
            </a:pPr>
            <a:r>
              <a:rPr lang="en-US"/>
              <a:t>do</a:t>
            </a:r>
            <a:endParaRPr/>
          </a:p>
          <a:p>
            <a:pPr indent="0" lvl="0" marL="0" rtl="0" algn="l">
              <a:spcBef>
                <a:spcPts val="1980"/>
              </a:spcBef>
              <a:spcAft>
                <a:spcPts val="0"/>
              </a:spcAft>
              <a:buNone/>
            </a:pPr>
            <a:r>
              <a:rPr lang="en-US"/>
              <a:t>    python CRF_train.py -v dialog_rearrange_output -d original -n $model_num&amp;</a:t>
            </a:r>
            <a:endParaRPr/>
          </a:p>
          <a:p>
            <a:pPr indent="0" lvl="0" marL="0" rtl="0" algn="l">
              <a:spcBef>
                <a:spcPts val="1980"/>
              </a:spcBef>
              <a:spcAft>
                <a:spcPts val="0"/>
              </a:spcAft>
              <a:buNone/>
            </a:pPr>
            <a:r>
              <a:rPr lang="en-US"/>
              <a:t>done</a:t>
            </a:r>
            <a:endParaRPr/>
          </a:p>
          <a:p>
            <a:pPr indent="0" lvl="0" marL="0" rtl="0" algn="l">
              <a:spcBef>
                <a:spcPts val="1980"/>
              </a:spcBef>
              <a:spcAft>
                <a:spcPts val="0"/>
              </a:spcAft>
              <a:buNone/>
            </a:pPr>
            <a:r>
              <a:rPr lang="en-US"/>
              <a:t>echo "original"</a:t>
            </a:r>
            <a:endParaRPr/>
          </a:p>
          <a:p>
            <a:pPr indent="0" lvl="0" marL="0" rtl="0" algn="l">
              <a:spcBef>
                <a:spcPts val="1980"/>
              </a:spcBef>
              <a:spcAft>
                <a:spcPts val="0"/>
              </a:spcAft>
              <a:buNone/>
            </a:pPr>
            <a:r>
              <a:rPr lang="en-US"/>
              <a:t>python CRF_test.py -v dialog_rearrange_output -d original</a:t>
            </a:r>
            <a:endParaRPr/>
          </a:p>
          <a:p>
            <a:pPr indent="0" lvl="0" marL="0" rtl="0" algn="l">
              <a:spcBef>
                <a:spcPts val="19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980"/>
              </a:spcBef>
              <a:spcAft>
                <a:spcPts val="0"/>
              </a:spcAft>
              <a:buNone/>
            </a:pPr>
            <a:r>
              <a:rPr lang="en-US"/>
              <a:t>1.sh</a:t>
            </a:r>
            <a:endParaRPr/>
          </a:p>
          <a:p>
            <a:pPr indent="0" lvl="0" marL="0" rtl="0" algn="l">
              <a:spcBef>
                <a:spcPts val="1980"/>
              </a:spcBef>
              <a:spcAft>
                <a:spcPts val="0"/>
              </a:spcAft>
              <a:buNone/>
            </a:pPr>
            <a:r>
              <a:rPr lang="en-US"/>
              <a:t>python CRF_train.py -v dialog_rearrange_output -d original -n $model_num </a:t>
            </a:r>
            <a:endParaRPr/>
          </a:p>
          <a:p>
            <a:pPr indent="0" lvl="0" marL="0" rtl="0" algn="l">
              <a:spcBef>
                <a:spcPts val="1980"/>
              </a:spcBef>
              <a:spcAft>
                <a:spcPts val="0"/>
              </a:spcAft>
              <a:buNone/>
            </a:pPr>
            <a:r>
              <a:rPr lang="en-US"/>
              <a:t>python CRF_test.py -v dialog_rearrange_output -d original</a:t>
            </a:r>
            <a:endParaRPr/>
          </a:p>
          <a:p>
            <a:pPr indent="0" lvl="0" marL="0" rtl="0" algn="l">
              <a:spcBef>
                <a:spcPts val="19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980"/>
              </a:spcBef>
              <a:spcAft>
                <a:spcPts val="0"/>
              </a:spcAft>
              <a:buNone/>
            </a:pPr>
            <a:r>
              <a:rPr lang="en-US"/>
              <a:t>bash 1.sh &amp;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自訂 1">
      <a:dk1>
        <a:srgbClr val="556F93"/>
      </a:dk1>
      <a:lt1>
        <a:srgbClr val="E9E9E9"/>
      </a:lt1>
      <a:dk2>
        <a:srgbClr val="5DA0C8"/>
      </a:dk2>
      <a:lt2>
        <a:srgbClr val="CDCDCD"/>
      </a:lt2>
      <a:accent1>
        <a:srgbClr val="96CCD7"/>
      </a:accent1>
      <a:accent2>
        <a:srgbClr val="86B5CE"/>
      </a:accent2>
      <a:accent3>
        <a:srgbClr val="71C1C0"/>
      </a:accent3>
      <a:accent4>
        <a:srgbClr val="C9E0DB"/>
      </a:accent4>
      <a:accent5>
        <a:srgbClr val="C7E4EE"/>
      </a:accent5>
      <a:accent6>
        <a:srgbClr val="7D9BCB"/>
      </a:accent6>
      <a:hlink>
        <a:srgbClr val="3A469B"/>
      </a:hlink>
      <a:folHlink>
        <a:srgbClr val="6474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2021-06-23T09:31:17Z</dcterms:created>
  <dc:creator>簡婉軒</dc:creator>
</cp:coreProperties>
</file>