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AB539-0236-4934-8BC4-10C847230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FE954F-E7A6-46EE-BE7E-99180E07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32568-AA77-4832-A528-5357A95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84BCF-03A7-40F9-A051-9458B7A9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546E1D-DFBE-416A-AAA4-291893A5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69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1C128-4154-4751-9CAE-92F160DD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5A009D-8F3E-4C70-9E7F-09EFC43E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D50A4-1F74-4C74-B745-2F34704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15E2C-F3A6-41D9-96C6-39A41C8D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2F63E-6551-420E-89F2-E263782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79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274995-77C6-41A1-91F1-BF5FECF8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9A7EDB-56F2-49A5-AB7F-6F3D3DEE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18AA5-75E0-4999-A7E9-096D0A05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30F2C9-BCE5-4BF0-9B56-88013D34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2594A-9178-4DAC-AF47-0121F51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8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4D5BA-1BC0-466B-931E-CF43AC0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2955C-E537-4202-9B88-6999B798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F6E6A-B6B6-42C4-ADA2-B593A973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05853-8D4C-45FB-B778-5E98C1A0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A8C06-DA51-4B68-9FE8-CA0D7574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83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A77AC-D70F-441D-883E-45BB724D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8E124-6E62-4C20-84C0-5C96758A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ACC7D-074A-4807-91C3-091DF25E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C84E6-D0C4-40B3-9322-267E35C3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DF48A6-43C9-4BF0-AD09-3BE38368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9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A8AE3-4C89-42A0-A18D-4F0D8158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53ADA-135E-452F-B4AB-D396B259E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206759-CD22-4AC1-95CA-F393A312A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5FCD9-F4C5-4A0F-8362-4B6297C9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670851-7EC7-4361-87D4-32818F9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EF6D75-8986-44F7-8827-6AF8CC7D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259A5-83B7-43F3-B8F6-AF5B3883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719472-7B13-4E25-93F8-A1BFC4E6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7041B8-7EFF-4EC2-A27B-11C5378E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1A1494-F644-4FAE-B488-E1B8B8D5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65B1C2-A5FE-4961-90D1-E83F997DF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F7F28D-A826-4D7B-A75D-8C034A1B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2CFC5D-83DC-4C4B-95FC-8B6FAD9B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572A44-0B1B-4C97-8F3C-1FFF7E27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E2B4C-6A0D-497D-9A0B-3F4CFA1A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6B79D9-7818-41A1-B1D5-23336AE3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6DA2A7-B07F-4A09-A9F4-DDF4A3BA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C1E343-3176-408D-B9EC-4B984C08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BB1117-669A-418B-A406-A9C9D193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DF6F6B-EAF9-46D8-ABA1-1A8919A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2304A-A6C6-4CD7-9A4C-DAC8AEB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18B28-EB0F-45FD-9A13-174FB75C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8B2CC-D739-4862-82F0-6D9421ED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D0D56E-43C2-4521-B3B1-46BF394C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1E9D6E-61C6-4689-98F9-21DB4F0D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6A05FF-F38A-4925-AB4B-C3546C7A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49FD49-ABC5-452C-9ADF-B57263D0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C54D1-931B-4CC0-B1ED-260CF4B4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7B1710-E35E-45B9-83CC-F3CC5C71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19A26C-C5BE-4D09-8A62-007B9EA8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BA1CCE-FBF0-4FB4-99B5-56F9CDA9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7F7557-2589-4451-A8FE-59BC3A15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1D7004-3C39-4A67-9010-3A87CB28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6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55AEF0-E026-42C7-9EC7-31C4F509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30BC99-9FAE-4DF0-B60B-99CC9022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5A3FD-4884-4386-9687-91A31D60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4114-DE78-4705-9917-A89F25FBCE9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C40D5-4FA3-4194-BDC3-5C3610D2B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423EB-7246-4532-9D42-0FD6C5FB3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BF77-FA6C-4792-961F-1A622D10D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6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858DDBD6-999F-4BFC-A401-EBD3DE6CC2F6}"/>
              </a:ext>
            </a:extLst>
          </p:cNvPr>
          <p:cNvGrpSpPr/>
          <p:nvPr/>
        </p:nvGrpSpPr>
        <p:grpSpPr>
          <a:xfrm>
            <a:off x="46109" y="868778"/>
            <a:ext cx="11642964" cy="5709001"/>
            <a:chOff x="41331" y="888443"/>
            <a:chExt cx="13265429" cy="5687505"/>
          </a:xfrm>
        </p:grpSpPr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52045FD3-1E3E-4B50-BBFA-5FA57648096E}"/>
                </a:ext>
              </a:extLst>
            </p:cNvPr>
            <p:cNvSpPr/>
            <p:nvPr/>
          </p:nvSpPr>
          <p:spPr>
            <a:xfrm>
              <a:off x="41331" y="3093324"/>
              <a:ext cx="1347010" cy="580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FC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0FB0304-C923-42ED-9EAA-12E43744D7CD}"/>
                </a:ext>
              </a:extLst>
            </p:cNvPr>
            <p:cNvSpPr txBox="1"/>
            <p:nvPr/>
          </p:nvSpPr>
          <p:spPr>
            <a:xfrm>
              <a:off x="70819" y="2363789"/>
              <a:ext cx="1750143" cy="64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Input: </a:t>
              </a:r>
            </a:p>
            <a:p>
              <a:r>
                <a:rPr lang="en-US" altLang="zh-TW" dirty="0"/>
                <a:t>(10, 784)</a:t>
              </a:r>
              <a:endParaRPr lang="zh-TW" altLang="en-US" dirty="0"/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8BBEA218-4633-4735-89BD-F7668CFEF38E}"/>
                </a:ext>
              </a:extLst>
            </p:cNvPr>
            <p:cNvSpPr/>
            <p:nvPr/>
          </p:nvSpPr>
          <p:spPr>
            <a:xfrm>
              <a:off x="3222527" y="3013742"/>
              <a:ext cx="698090" cy="580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FC</a:t>
              </a:r>
              <a:endParaRPr lang="zh-TW" altLang="en-US" dirty="0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87AD23B3-77FB-404D-B1B7-FFF2572023AF}"/>
                </a:ext>
              </a:extLst>
            </p:cNvPr>
            <p:cNvGrpSpPr/>
            <p:nvPr/>
          </p:nvGrpSpPr>
          <p:grpSpPr>
            <a:xfrm>
              <a:off x="1352061" y="888443"/>
              <a:ext cx="2568556" cy="5687505"/>
              <a:chOff x="1671612" y="888443"/>
              <a:chExt cx="2568556" cy="5687505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C9B7BB8F-3250-4E56-9035-6DAB50F99DC3}"/>
                  </a:ext>
                </a:extLst>
              </p:cNvPr>
              <p:cNvGrpSpPr/>
              <p:nvPr/>
            </p:nvGrpSpPr>
            <p:grpSpPr>
              <a:xfrm>
                <a:off x="2276169" y="888443"/>
                <a:ext cx="1963999" cy="5687505"/>
                <a:chOff x="4596580" y="2"/>
                <a:chExt cx="1963999" cy="5687505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6348C92-9631-4038-AD0E-03301A9D10C8}"/>
                    </a:ext>
                  </a:extLst>
                </p:cNvPr>
                <p:cNvSpPr txBox="1"/>
                <p:nvPr/>
              </p:nvSpPr>
              <p:spPr>
                <a:xfrm>
                  <a:off x="4896465" y="5041176"/>
                  <a:ext cx="16641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Input layer</a:t>
                  </a:r>
                </a:p>
                <a:p>
                  <a:r>
                    <a:rPr lang="en-US" altLang="zh-TW" dirty="0"/>
                    <a:t>RELU</a:t>
                  </a:r>
                  <a:endParaRPr lang="zh-TW" altLang="en-US" dirty="0"/>
                </a:p>
              </p:txBody>
            </p:sp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B29246AF-2458-4AC7-8BB5-55636E35313D}"/>
                    </a:ext>
                  </a:extLst>
                </p:cNvPr>
                <p:cNvGrpSpPr/>
                <p:nvPr/>
              </p:nvGrpSpPr>
              <p:grpSpPr>
                <a:xfrm>
                  <a:off x="4596580" y="0"/>
                  <a:ext cx="1091381" cy="4930878"/>
                  <a:chOff x="1396181" y="934064"/>
                  <a:chExt cx="1091381" cy="4930878"/>
                </a:xfrm>
              </p:grpSpPr>
              <p:sp>
                <p:nvSpPr>
                  <p:cNvPr id="10" name="橢圓 9">
                    <a:extLst>
                      <a:ext uri="{FF2B5EF4-FFF2-40B4-BE49-F238E27FC236}">
                        <a16:creationId xmlns:a16="http://schemas.microsoft.com/office/drawing/2014/main" id="{085ED428-530E-463D-8F48-38AE39AD9C28}"/>
                      </a:ext>
                    </a:extLst>
                  </p:cNvPr>
                  <p:cNvSpPr/>
                  <p:nvPr/>
                </p:nvSpPr>
                <p:spPr>
                  <a:xfrm>
                    <a:off x="2133600" y="3561738"/>
                    <a:ext cx="88489" cy="835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30097602-E86C-4AB9-A99C-03E6EE6BD6C1}"/>
                      </a:ext>
                    </a:extLst>
                  </p:cNvPr>
                  <p:cNvGrpSpPr/>
                  <p:nvPr/>
                </p:nvGrpSpPr>
                <p:grpSpPr>
                  <a:xfrm>
                    <a:off x="1396181" y="934064"/>
                    <a:ext cx="1091381" cy="4930878"/>
                    <a:chOff x="1396181" y="934064"/>
                    <a:chExt cx="1091381" cy="4930878"/>
                  </a:xfrm>
                </p:grpSpPr>
                <p:sp>
                  <p:nvSpPr>
                    <p:cNvPr id="4" name="橢圓 3">
                      <a:extLst>
                        <a:ext uri="{FF2B5EF4-FFF2-40B4-BE49-F238E27FC236}">
                          <a16:creationId xmlns:a16="http://schemas.microsoft.com/office/drawing/2014/main" id="{A599DF3C-4F66-4363-8D60-FD6617475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8130" y="934064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" name="橢圓 4">
                      <a:extLst>
                        <a:ext uri="{FF2B5EF4-FFF2-40B4-BE49-F238E27FC236}">
                          <a16:creationId xmlns:a16="http://schemas.microsoft.com/office/drawing/2014/main" id="{23DCC0F8-E5A9-4044-8A26-6FFE79DAD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8130" y="1823883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" name="橢圓 5">
                      <a:extLst>
                        <a:ext uri="{FF2B5EF4-FFF2-40B4-BE49-F238E27FC236}">
                          <a16:creationId xmlns:a16="http://schemas.microsoft.com/office/drawing/2014/main" id="{AE00C65E-E3B3-4960-965A-D7903956D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8130" y="5255342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" name="橢圓 6">
                      <a:extLst>
                        <a:ext uri="{FF2B5EF4-FFF2-40B4-BE49-F238E27FC236}">
                          <a16:creationId xmlns:a16="http://schemas.microsoft.com/office/drawing/2014/main" id="{8FABB4FD-2A04-43DA-9A59-B43B98CB7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8130" y="4365523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8" name="橢圓 7">
                      <a:extLst>
                        <a:ext uri="{FF2B5EF4-FFF2-40B4-BE49-F238E27FC236}">
                          <a16:creationId xmlns:a16="http://schemas.microsoft.com/office/drawing/2014/main" id="{8C21B701-C6D1-4D06-A2C3-4FA012915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3601" y="2836607"/>
                      <a:ext cx="88489" cy="835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" name="橢圓 8">
                      <a:extLst>
                        <a:ext uri="{FF2B5EF4-FFF2-40B4-BE49-F238E27FC236}">
                          <a16:creationId xmlns:a16="http://schemas.microsoft.com/office/drawing/2014/main" id="{73006DD9-7D3E-4E73-9E9F-20A3A7A12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3601" y="3200400"/>
                      <a:ext cx="88489" cy="835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17" name="左大括弧 16">
                      <a:extLst>
                        <a:ext uri="{FF2B5EF4-FFF2-40B4-BE49-F238E27FC236}">
                          <a16:creationId xmlns:a16="http://schemas.microsoft.com/office/drawing/2014/main" id="{5262493C-1E4A-4C51-8EFF-81B7255E2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6181" y="993058"/>
                      <a:ext cx="471949" cy="4871884"/>
                    </a:xfrm>
                    <a:prstGeom prst="leftBrac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2A74EBE-D966-40D4-87E4-6F132BBA4A35}"/>
                  </a:ext>
                </a:extLst>
              </p:cNvPr>
              <p:cNvSpPr txBox="1"/>
              <p:nvPr/>
            </p:nvSpPr>
            <p:spPr>
              <a:xfrm>
                <a:off x="1671612" y="3186953"/>
                <a:ext cx="698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100</a:t>
                </a:r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DC6CA10-D5FB-4B9B-9FFE-32D14132EB59}"/>
                </a:ext>
              </a:extLst>
            </p:cNvPr>
            <p:cNvGrpSpPr/>
            <p:nvPr/>
          </p:nvGrpSpPr>
          <p:grpSpPr>
            <a:xfrm>
              <a:off x="3903404" y="1754189"/>
              <a:ext cx="2910614" cy="4197924"/>
              <a:chOff x="1715732" y="1814054"/>
              <a:chExt cx="2910614" cy="4197924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A964D229-502B-461F-B402-EA8944BD7EF9}"/>
                  </a:ext>
                </a:extLst>
              </p:cNvPr>
              <p:cNvGrpSpPr/>
              <p:nvPr/>
            </p:nvGrpSpPr>
            <p:grpSpPr>
              <a:xfrm>
                <a:off x="2276169" y="1814054"/>
                <a:ext cx="2350177" cy="4197924"/>
                <a:chOff x="4596580" y="925613"/>
                <a:chExt cx="2350177" cy="4197924"/>
              </a:xfrm>
            </p:grpSpPr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6D46417-DDD0-4635-829D-4A6D33D64154}"/>
                    </a:ext>
                  </a:extLst>
                </p:cNvPr>
                <p:cNvSpPr txBox="1"/>
                <p:nvPr/>
              </p:nvSpPr>
              <p:spPr>
                <a:xfrm>
                  <a:off x="4886630" y="4477206"/>
                  <a:ext cx="20601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Hidden layer 1</a:t>
                  </a:r>
                </a:p>
                <a:p>
                  <a:r>
                    <a:rPr lang="en-US" altLang="zh-TW" dirty="0"/>
                    <a:t>RELU</a:t>
                  </a:r>
                  <a:endParaRPr lang="zh-TW" altLang="en-US" dirty="0"/>
                </a:p>
              </p:txBody>
            </p:sp>
            <p:grpSp>
              <p:nvGrpSpPr>
                <p:cNvPr id="27" name="群組 26">
                  <a:extLst>
                    <a:ext uri="{FF2B5EF4-FFF2-40B4-BE49-F238E27FC236}">
                      <a16:creationId xmlns:a16="http://schemas.microsoft.com/office/drawing/2014/main" id="{83C590C6-C5A4-4422-ADAE-10228DB79845}"/>
                    </a:ext>
                  </a:extLst>
                </p:cNvPr>
                <p:cNvGrpSpPr/>
                <p:nvPr/>
              </p:nvGrpSpPr>
              <p:grpSpPr>
                <a:xfrm>
                  <a:off x="4596580" y="925613"/>
                  <a:ext cx="1197076" cy="3151240"/>
                  <a:chOff x="1396181" y="1859677"/>
                  <a:chExt cx="1197076" cy="3151240"/>
                </a:xfrm>
              </p:grpSpPr>
              <p:sp>
                <p:nvSpPr>
                  <p:cNvPr id="28" name="橢圓 27">
                    <a:extLst>
                      <a:ext uri="{FF2B5EF4-FFF2-40B4-BE49-F238E27FC236}">
                        <a16:creationId xmlns:a16="http://schemas.microsoft.com/office/drawing/2014/main" id="{E8480827-0D15-40DF-834C-E886B979FA43}"/>
                      </a:ext>
                    </a:extLst>
                  </p:cNvPr>
                  <p:cNvSpPr/>
                  <p:nvPr/>
                </p:nvSpPr>
                <p:spPr>
                  <a:xfrm>
                    <a:off x="2192595" y="3756076"/>
                    <a:ext cx="88489" cy="835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29" name="群組 28">
                    <a:extLst>
                      <a:ext uri="{FF2B5EF4-FFF2-40B4-BE49-F238E27FC236}">
                        <a16:creationId xmlns:a16="http://schemas.microsoft.com/office/drawing/2014/main" id="{4A3B1E53-4608-45A4-8412-D5FB6E54A56B}"/>
                      </a:ext>
                    </a:extLst>
                  </p:cNvPr>
                  <p:cNvGrpSpPr/>
                  <p:nvPr/>
                </p:nvGrpSpPr>
                <p:grpSpPr>
                  <a:xfrm>
                    <a:off x="1396181" y="1859677"/>
                    <a:ext cx="1197076" cy="3151240"/>
                    <a:chOff x="1396181" y="1859677"/>
                    <a:chExt cx="1197076" cy="3151240"/>
                  </a:xfrm>
                </p:grpSpPr>
                <p:sp>
                  <p:nvSpPr>
                    <p:cNvPr id="30" name="橢圓 29">
                      <a:extLst>
                        <a:ext uri="{FF2B5EF4-FFF2-40B4-BE49-F238E27FC236}">
                          <a16:creationId xmlns:a16="http://schemas.microsoft.com/office/drawing/2014/main" id="{6E512D01-3CEA-4725-87C9-9B51E3427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1369" y="1859677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2" name="橢圓 31">
                      <a:extLst>
                        <a:ext uri="{FF2B5EF4-FFF2-40B4-BE49-F238E27FC236}">
                          <a16:creationId xmlns:a16="http://schemas.microsoft.com/office/drawing/2014/main" id="{A11744D3-DE89-4252-A3D9-A39D901DB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3825" y="4401317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4" name="橢圓 33">
                      <a:extLst>
                        <a:ext uri="{FF2B5EF4-FFF2-40B4-BE49-F238E27FC236}">
                          <a16:creationId xmlns:a16="http://schemas.microsoft.com/office/drawing/2014/main" id="{408143AE-88E2-4B73-BB81-A0B5DEF0F4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2596" y="3030945"/>
                      <a:ext cx="88489" cy="835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5" name="橢圓 34">
                      <a:extLst>
                        <a:ext uri="{FF2B5EF4-FFF2-40B4-BE49-F238E27FC236}">
                          <a16:creationId xmlns:a16="http://schemas.microsoft.com/office/drawing/2014/main" id="{D4628B32-B9FF-499A-B78D-041884DC4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2596" y="3394737"/>
                      <a:ext cx="88489" cy="835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6" name="左大括弧 35">
                      <a:extLst>
                        <a:ext uri="{FF2B5EF4-FFF2-40B4-BE49-F238E27FC236}">
                          <a16:creationId xmlns:a16="http://schemas.microsoft.com/office/drawing/2014/main" id="{BEE1495D-47EF-492A-8F38-B9C97E0EB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6181" y="1859677"/>
                      <a:ext cx="471949" cy="3151240"/>
                    </a:xfrm>
                    <a:prstGeom prst="leftBrac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452D80C-2744-4CBC-B6A2-998C2032AD50}"/>
                  </a:ext>
                </a:extLst>
              </p:cNvPr>
              <p:cNvSpPr txBox="1"/>
              <p:nvPr/>
            </p:nvSpPr>
            <p:spPr>
              <a:xfrm>
                <a:off x="1715732" y="3188569"/>
                <a:ext cx="698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20</a:t>
                </a:r>
                <a:endParaRPr lang="zh-TW" altLang="en-US" dirty="0"/>
              </a:p>
            </p:txBody>
          </p:sp>
        </p:grpSp>
        <p:sp>
          <p:nvSpPr>
            <p:cNvPr id="49" name="箭號: 向右 48">
              <a:extLst>
                <a:ext uri="{FF2B5EF4-FFF2-40B4-BE49-F238E27FC236}">
                  <a16:creationId xmlns:a16="http://schemas.microsoft.com/office/drawing/2014/main" id="{2ED2DB0D-CEAD-461A-AFE6-149BF7E4B41C}"/>
                </a:ext>
              </a:extLst>
            </p:cNvPr>
            <p:cNvSpPr/>
            <p:nvPr/>
          </p:nvSpPr>
          <p:spPr>
            <a:xfrm>
              <a:off x="5790804" y="2999196"/>
              <a:ext cx="749707" cy="580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FC</a:t>
              </a:r>
              <a:endParaRPr lang="zh-TW" altLang="en-US" dirty="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5413F21C-3516-460A-A4E6-4D997D61EC57}"/>
                </a:ext>
              </a:extLst>
            </p:cNvPr>
            <p:cNvGrpSpPr/>
            <p:nvPr/>
          </p:nvGrpSpPr>
          <p:grpSpPr>
            <a:xfrm>
              <a:off x="6585239" y="2150186"/>
              <a:ext cx="2653983" cy="3200274"/>
              <a:chOff x="1741307" y="2209506"/>
              <a:chExt cx="2653983" cy="3200274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412C01F-1792-43D9-A9C8-2E9AE7780650}"/>
                  </a:ext>
                </a:extLst>
              </p:cNvPr>
              <p:cNvGrpSpPr/>
              <p:nvPr/>
            </p:nvGrpSpPr>
            <p:grpSpPr>
              <a:xfrm>
                <a:off x="2276169" y="2209506"/>
                <a:ext cx="2119121" cy="3200274"/>
                <a:chOff x="4596580" y="1321065"/>
                <a:chExt cx="2119121" cy="3200274"/>
              </a:xfrm>
            </p:grpSpPr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01C941DA-FC08-4B9B-96C5-21FAAED37D06}"/>
                    </a:ext>
                  </a:extLst>
                </p:cNvPr>
                <p:cNvSpPr txBox="1"/>
                <p:nvPr/>
              </p:nvSpPr>
              <p:spPr>
                <a:xfrm>
                  <a:off x="4655573" y="3877442"/>
                  <a:ext cx="2060128" cy="64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Output layer</a:t>
                  </a:r>
                </a:p>
                <a:p>
                  <a:r>
                    <a:rPr lang="en-US" altLang="zh-TW" dirty="0" err="1"/>
                    <a:t>Softmax</a:t>
                  </a:r>
                  <a:endParaRPr lang="zh-TW" altLang="en-US" dirty="0"/>
                </a:p>
              </p:txBody>
            </p: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ED9CD4BD-B356-4522-A243-BB44279FC538}"/>
                    </a:ext>
                  </a:extLst>
                </p:cNvPr>
                <p:cNvGrpSpPr/>
                <p:nvPr/>
              </p:nvGrpSpPr>
              <p:grpSpPr>
                <a:xfrm>
                  <a:off x="4596580" y="1321065"/>
                  <a:ext cx="1150374" cy="2312565"/>
                  <a:chOff x="1396181" y="2255129"/>
                  <a:chExt cx="1150374" cy="2312565"/>
                </a:xfrm>
              </p:grpSpPr>
              <p:sp>
                <p:nvSpPr>
                  <p:cNvPr id="55" name="橢圓 54">
                    <a:extLst>
                      <a:ext uri="{FF2B5EF4-FFF2-40B4-BE49-F238E27FC236}">
                        <a16:creationId xmlns:a16="http://schemas.microsoft.com/office/drawing/2014/main" id="{48224C83-8DE7-414F-AEC0-C9E93837BC16}"/>
                      </a:ext>
                    </a:extLst>
                  </p:cNvPr>
                  <p:cNvSpPr/>
                  <p:nvPr/>
                </p:nvSpPr>
                <p:spPr>
                  <a:xfrm>
                    <a:off x="2192595" y="3756076"/>
                    <a:ext cx="88489" cy="835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56" name="群組 55">
                    <a:extLst>
                      <a:ext uri="{FF2B5EF4-FFF2-40B4-BE49-F238E27FC236}">
                        <a16:creationId xmlns:a16="http://schemas.microsoft.com/office/drawing/2014/main" id="{8684811C-E85A-463B-ACC3-8115DA1D0F35}"/>
                      </a:ext>
                    </a:extLst>
                  </p:cNvPr>
                  <p:cNvGrpSpPr/>
                  <p:nvPr/>
                </p:nvGrpSpPr>
                <p:grpSpPr>
                  <a:xfrm>
                    <a:off x="1396181" y="2255129"/>
                    <a:ext cx="1150374" cy="2312565"/>
                    <a:chOff x="1396181" y="2255129"/>
                    <a:chExt cx="1150374" cy="2312565"/>
                  </a:xfrm>
                </p:grpSpPr>
                <p:sp>
                  <p:nvSpPr>
                    <p:cNvPr id="57" name="橢圓 56">
                      <a:extLst>
                        <a:ext uri="{FF2B5EF4-FFF2-40B4-BE49-F238E27FC236}">
                          <a16:creationId xmlns:a16="http://schemas.microsoft.com/office/drawing/2014/main" id="{A0DB59C8-5188-4837-8196-17129311F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7123" y="2255129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橢圓 57">
                      <a:extLst>
                        <a:ext uri="{FF2B5EF4-FFF2-40B4-BE49-F238E27FC236}">
                          <a16:creationId xmlns:a16="http://schemas.microsoft.com/office/drawing/2014/main" id="{B36A12CE-F857-4E99-95EC-93F491624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7123" y="3958094"/>
                      <a:ext cx="619432" cy="609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9" name="橢圓 58">
                      <a:extLst>
                        <a:ext uri="{FF2B5EF4-FFF2-40B4-BE49-F238E27FC236}">
                          <a16:creationId xmlns:a16="http://schemas.microsoft.com/office/drawing/2014/main" id="{F46485DD-5AA1-49AB-83C9-75D6CE42D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2596" y="3030945"/>
                      <a:ext cx="88489" cy="835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0" name="橢圓 59">
                      <a:extLst>
                        <a:ext uri="{FF2B5EF4-FFF2-40B4-BE49-F238E27FC236}">
                          <a16:creationId xmlns:a16="http://schemas.microsoft.com/office/drawing/2014/main" id="{3068C52D-7AB0-4A36-93A9-CC9E877A6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2596" y="3394737"/>
                      <a:ext cx="88489" cy="835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1" name="左大括弧 60">
                      <a:extLst>
                        <a:ext uri="{FF2B5EF4-FFF2-40B4-BE49-F238E27FC236}">
                          <a16:creationId xmlns:a16="http://schemas.microsoft.com/office/drawing/2014/main" id="{BD33BDF6-26B2-4D69-ABAD-FF6C2FA8D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6181" y="2255129"/>
                      <a:ext cx="471949" cy="2312565"/>
                    </a:xfrm>
                    <a:prstGeom prst="leftBrac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995C280-8942-4106-B79A-B18123A2FDE0}"/>
                  </a:ext>
                </a:extLst>
              </p:cNvPr>
              <p:cNvSpPr txBox="1"/>
              <p:nvPr/>
            </p:nvSpPr>
            <p:spPr>
              <a:xfrm>
                <a:off x="1741307" y="3175594"/>
                <a:ext cx="698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10</a:t>
                </a:r>
                <a:endParaRPr lang="zh-TW" altLang="en-US" dirty="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2909268-2327-4AFA-90B1-4347A9B43494}"/>
                </a:ext>
              </a:extLst>
            </p:cNvPr>
            <p:cNvSpPr txBox="1"/>
            <p:nvPr/>
          </p:nvSpPr>
          <p:spPr>
            <a:xfrm>
              <a:off x="9712950" y="3185347"/>
              <a:ext cx="3593810" cy="36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10 type probability distribution</a:t>
              </a:r>
              <a:endParaRPr lang="zh-TW" altLang="en-US" dirty="0"/>
            </a:p>
          </p:txBody>
        </p:sp>
        <p:sp>
          <p:nvSpPr>
            <p:cNvPr id="65" name="箭號: 向右 64">
              <a:extLst>
                <a:ext uri="{FF2B5EF4-FFF2-40B4-BE49-F238E27FC236}">
                  <a16:creationId xmlns:a16="http://schemas.microsoft.com/office/drawing/2014/main" id="{E78385C5-DE4E-47F8-A5ED-C39B2D225DCD}"/>
                </a:ext>
              </a:extLst>
            </p:cNvPr>
            <p:cNvSpPr/>
            <p:nvPr/>
          </p:nvSpPr>
          <p:spPr>
            <a:xfrm>
              <a:off x="8844248" y="3079265"/>
              <a:ext cx="698090" cy="580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FC</a:t>
              </a:r>
              <a:endParaRPr lang="zh-TW" altLang="en-US" dirty="0"/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DD6AF97-C19A-42A0-8375-0AE63C2734DB}"/>
              </a:ext>
            </a:extLst>
          </p:cNvPr>
          <p:cNvSpPr txBox="1"/>
          <p:nvPr/>
        </p:nvSpPr>
        <p:spPr>
          <a:xfrm>
            <a:off x="4665550" y="113716"/>
            <a:ext cx="395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FC: Fully Connected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64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29</cp:revision>
  <dcterms:created xsi:type="dcterms:W3CDTF">2021-10-26T06:18:14Z</dcterms:created>
  <dcterms:modified xsi:type="dcterms:W3CDTF">2021-10-26T07:49:23Z</dcterms:modified>
</cp:coreProperties>
</file>