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FC7B-47FD-40CB-BD8E-7C66CF4A6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8F6AE0-AF11-4B34-A644-5F8757CB1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5AA3F-DF21-4291-BA9B-F61C21E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AE76E-D3FE-4EF2-BA63-A41FB29C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D6C70F-7BCA-439A-A38B-2954D52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7B360-1DF4-4CBE-B316-1E1B6E1C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B0D74B-2482-4983-9458-F519C191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BF102F-221B-4B95-A9F9-1139A958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9D966-2A0A-4DC3-962B-98099FC0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67E03-39C9-4E9E-A442-54C301BD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8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A1AB7B-E49E-45D1-87B4-BD21F8A4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C5B2D-4399-4C3B-AB91-EA2D6430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3F0F8-056B-4289-AE72-F052ACA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A7C02-AB1C-4FD9-BBC7-EC618210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2EC52-E7EF-402F-A33B-BE6B7362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9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95EE3-665D-4A20-BEC1-724C1C95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F181-62C0-4416-900C-9DF3E653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2A54F-3D0E-46F8-98DE-090FE874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E4E8C-5DFE-454D-AD2F-92E32D4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2EF35-0B24-489C-A87E-0298ABD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6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6330D-DE62-47D1-9439-2EB09581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D4952D-F785-47B7-A50F-1D6C7517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7FDDA-CBAF-4673-966A-B0020744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B8265-720B-41B7-8CD9-10BC704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33D027-69DF-4263-9C42-6B19E55D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47961-28CC-4A75-8DF6-083D87E2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BA251-CA0F-41F6-A046-D30D24024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19E4F3-2B0F-4B54-9B8B-622CCCE8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98075-61E9-4600-A773-771AB14B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83140-68A5-42CE-B7E5-C53F6B6D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98239E-2E1E-4593-95A5-BC870FB0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7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771F3-4247-4DEF-A8F2-1F55E032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A6AEBC-E3D7-460C-9DAD-19324083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8DAB99-D9AB-485E-8935-2AAE3171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7CE474-5269-4F5B-B2DC-6CE85F0B9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FD036-FFBE-4688-85CB-F44FCCD6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392BA4-1C6C-498B-9F84-871E40E1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2A222C-F001-4F3D-B806-EEC69F5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C69A9D-7FCB-4A86-B1EE-4530EB94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CB39B-1088-4710-8B2E-0804A148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6DD95B-3EB6-49AF-9199-A8558963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A4B0BF-0C75-4E61-A9BF-44AA75CB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4B4285-224C-4F9A-A2AF-8634734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2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0F6CF-3231-421D-A7FF-A678F99E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3BB8B9-D71F-4D7E-832B-0B56F693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93917-4F99-4A31-A136-44E23CF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EEDC-227C-4A21-A3A3-CFCB8606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DB5FB-6D8E-4D09-8292-D8B78F28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9E915A-D1C9-4580-89A4-D166746B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E33D54-C56D-41B4-B591-9AE3513D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57B03E-FBB0-451A-8552-64991DC6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60807C-F43D-4EA0-AFFC-DA2C69F1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0AA73-FCE7-46AF-A739-FAA072DD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34F45B-6408-4B19-AEE8-3EEAA4C9B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EA0846-CAD5-44F8-A24A-2F0B6359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44583F-2684-4978-815A-E720FAE2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601F1-F712-4556-9D4D-A971C2C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4FDCF5-42EC-4D61-9511-B1D97F3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4B5894-BE32-4FC1-AF0A-3513847B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7BCE4F-E9BC-473C-8609-2A93FCA4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55956E-DC5E-4D86-A8DE-C1A4D6A60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112B-5686-4499-B84C-01E15D5FF35D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A8334-142B-4762-B54B-03229C75C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7E337-7680-4ED7-8531-7A956E350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05A6-E301-4E50-9823-3C1F7E06A7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B0E52-9C02-4686-B591-F2843047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0B340237-4BEF-43FE-B749-63299E7E2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96189"/>
              </p:ext>
            </p:extLst>
          </p:nvPr>
        </p:nvGraphicFramePr>
        <p:xfrm>
          <a:off x="0" y="365125"/>
          <a:ext cx="1219199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70">
                  <a:extLst>
                    <a:ext uri="{9D8B030D-6E8A-4147-A177-3AD203B41FA5}">
                      <a16:colId xmlns:a16="http://schemas.microsoft.com/office/drawing/2014/main" val="3804506081"/>
                    </a:ext>
                  </a:extLst>
                </a:gridCol>
                <a:gridCol w="999010">
                  <a:extLst>
                    <a:ext uri="{9D8B030D-6E8A-4147-A177-3AD203B41FA5}">
                      <a16:colId xmlns:a16="http://schemas.microsoft.com/office/drawing/2014/main" val="1475998723"/>
                    </a:ext>
                  </a:extLst>
                </a:gridCol>
                <a:gridCol w="1466963">
                  <a:extLst>
                    <a:ext uri="{9D8B030D-6E8A-4147-A177-3AD203B41FA5}">
                      <a16:colId xmlns:a16="http://schemas.microsoft.com/office/drawing/2014/main" val="1834522108"/>
                    </a:ext>
                  </a:extLst>
                </a:gridCol>
                <a:gridCol w="984853">
                  <a:extLst>
                    <a:ext uri="{9D8B030D-6E8A-4147-A177-3AD203B41FA5}">
                      <a16:colId xmlns:a16="http://schemas.microsoft.com/office/drawing/2014/main" val="849983202"/>
                    </a:ext>
                  </a:extLst>
                </a:gridCol>
                <a:gridCol w="2498575">
                  <a:extLst>
                    <a:ext uri="{9D8B030D-6E8A-4147-A177-3AD203B41FA5}">
                      <a16:colId xmlns:a16="http://schemas.microsoft.com/office/drawing/2014/main" val="12277483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8464948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748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/>
                        <a:t>GaussianNB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logloss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logloss</a:t>
                      </a:r>
                      <a:r>
                        <a:rPr lang="en-US" altLang="zh-TW" dirty="0"/>
                        <a:t> (Nan problem)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logloss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16.490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7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With normalization</a:t>
                      </a:r>
                    </a:p>
                    <a:p>
                      <a:r>
                        <a:rPr lang="en-US" altLang="zh-TW" dirty="0"/>
                        <a:t>without </a:t>
                      </a:r>
                      <a:r>
                        <a:rPr lang="en-US" altLang="zh-TW" dirty="0" err="1"/>
                        <a:t>upsampling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2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Upsampling</a:t>
                      </a:r>
                      <a:r>
                        <a:rPr lang="en-US" altLang="zh-TW" dirty="0"/>
                        <a:t> on original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Upsampling</a:t>
                      </a:r>
                      <a:r>
                        <a:rPr lang="en-US" altLang="zh-TW" dirty="0"/>
                        <a:t> on norm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2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Without Feature selection on </a:t>
                      </a:r>
                      <a:r>
                        <a:rPr lang="en-US" altLang="zh-TW" dirty="0" err="1"/>
                        <a:t>norm+upsampled</a:t>
                      </a:r>
                      <a:r>
                        <a:rPr lang="en-US" altLang="zh-TW" dirty="0"/>
                        <a:t> data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With feature selection on </a:t>
                      </a:r>
                      <a:r>
                        <a:rPr lang="en-US" altLang="zh-TW" dirty="0" err="1"/>
                        <a:t>norm+upsampled</a:t>
                      </a:r>
                      <a:r>
                        <a:rPr lang="en-US" altLang="zh-TW" dirty="0"/>
                        <a:t> data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36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6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12</cp:revision>
  <dcterms:created xsi:type="dcterms:W3CDTF">2021-05-15T07:01:31Z</dcterms:created>
  <dcterms:modified xsi:type="dcterms:W3CDTF">2021-05-15T08:16:42Z</dcterms:modified>
</cp:coreProperties>
</file>