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65" autoAdjust="0"/>
    <p:restoredTop sz="93995" autoAdjust="0"/>
  </p:normalViewPr>
  <p:slideViewPr>
    <p:cSldViewPr snapToGrid="0">
      <p:cViewPr>
        <p:scale>
          <a:sx n="66" d="100"/>
          <a:sy n="66" d="100"/>
        </p:scale>
        <p:origin x="836" y="-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548908-FBB8-422B-85C3-5D0B8FFF0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0DB2213-BB6C-4858-B26F-015F8C9E80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FABD04-9451-482A-A500-8F9FB9ABC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2BFB-1685-4D8D-A825-1CE9D06616CF}" type="datetimeFigureOut">
              <a:rPr lang="zh-TW" altLang="en-US" smtClean="0"/>
              <a:t>2022/7/15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D53195-3F27-4B0A-8044-0BE86F044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5E3452-668E-4C84-BEB7-A05ABD1FC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EED56-A708-4AFA-8E60-17768E7D75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5453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DFAC08-5F25-4AB7-9337-2BC1BED6B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9720A02-3590-4D9A-B8EA-51EC88A7B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64F3C7-D712-4629-A7F2-80DF4B9CD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2BFB-1685-4D8D-A825-1CE9D06616CF}" type="datetimeFigureOut">
              <a:rPr lang="zh-TW" altLang="en-US" smtClean="0"/>
              <a:t>2022/7/15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190EC7-CA40-4B83-B08A-521BDBBE0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1F29F1-2103-4F28-AA53-E4969E62D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EED56-A708-4AFA-8E60-17768E7D75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121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A5398CA-DB30-4918-961F-C618243564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E955F2C-A46A-4507-9F92-40DDC997F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3FFEDF-290D-482D-BE24-1B1B2489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2BFB-1685-4D8D-A825-1CE9D06616CF}" type="datetimeFigureOut">
              <a:rPr lang="zh-TW" altLang="en-US" smtClean="0"/>
              <a:t>2022/7/15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C2D41C-30E0-436B-B667-CF39BE23E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C06F67-D707-4AF6-92FF-22E5AD4A7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EED56-A708-4AFA-8E60-17768E7D75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002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F0D15E-46FF-453F-866C-E6575CE37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71E3AE-CD7E-45F2-BF71-9F71985F7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531402-CDE8-4185-AFF9-2E7030685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2BFB-1685-4D8D-A825-1CE9D06616CF}" type="datetimeFigureOut">
              <a:rPr lang="zh-TW" altLang="en-US" smtClean="0"/>
              <a:t>2022/7/15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B3BFB2-026F-41C2-AAC2-33A1A41F1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4BB15D-9E90-4C99-88AC-210952BFA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EED56-A708-4AFA-8E60-17768E7D75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557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A42027-A4B0-43BB-961D-39259BFE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DDE2528-9891-4577-8D78-313793CA3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A3F12D-0163-4B33-856F-F75E5201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2BFB-1685-4D8D-A825-1CE9D06616CF}" type="datetimeFigureOut">
              <a:rPr lang="zh-TW" altLang="en-US" smtClean="0"/>
              <a:t>2022/7/15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E4F1B8-5CF6-407D-9568-9ECC6DDA1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4B5B9B-FC84-48BC-BF1A-095A18878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EED56-A708-4AFA-8E60-17768E7D75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3501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94A239-48C0-4042-AFBD-8FDAC1113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BC16F8-7508-4DA0-9679-D9699DED7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E41E731-E105-4566-B7F8-71728AAD66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73EDD20-CDA8-4E7C-8F95-43DDA80C2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2BFB-1685-4D8D-A825-1CE9D06616CF}" type="datetimeFigureOut">
              <a:rPr lang="zh-TW" altLang="en-US" smtClean="0"/>
              <a:t>2022/7/15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0C04C0D-22F8-4C48-A689-D90E9095F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0F2F2F1-4842-4086-BC9D-16CAC4098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EED56-A708-4AFA-8E60-17768E7D75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1457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4B21AF-F831-41EA-AA74-8F33E65C1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C7EA6E4-C43E-4D50-9A7D-19F8D9384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16563CE-10AD-45C6-B281-8834601E1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0492697-8B9C-4634-8301-4547AD220B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D6C266E-EFB9-4A03-B7C7-77CBE4378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A7BF51B-2A48-409D-AAEF-FFAD8BB41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2BFB-1685-4D8D-A825-1CE9D06616CF}" type="datetimeFigureOut">
              <a:rPr lang="zh-TW" altLang="en-US" smtClean="0"/>
              <a:t>2022/7/15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C6D2B50-164D-4890-95D0-1F8E264C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47E617B-472B-470F-B212-E5F15744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EED56-A708-4AFA-8E60-17768E7D75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45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DA3D2A-44FC-4A1C-BBA9-C380F6A37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F90ED77-CCFF-4687-9E41-FB7A5F19E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2BFB-1685-4D8D-A825-1CE9D06616CF}" type="datetimeFigureOut">
              <a:rPr lang="zh-TW" altLang="en-US" smtClean="0"/>
              <a:t>2022/7/15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CCB2253-5D71-4857-A3EA-E6B398C86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7B8C953-4420-4702-B6E4-3A241F6B9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EED56-A708-4AFA-8E60-17768E7D75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9239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A215430-3FCB-4F6A-B72E-908F75C34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2BFB-1685-4D8D-A825-1CE9D06616CF}" type="datetimeFigureOut">
              <a:rPr lang="zh-TW" altLang="en-US" smtClean="0"/>
              <a:t>2022/7/15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4B7406E-CEA8-49C2-BD9F-205E7F266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ED8DCC0-34F2-41F6-8898-09E3647A0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EED56-A708-4AFA-8E60-17768E7D75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0076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6DBBFB-1C5F-4334-8A8C-B630DF8C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AD06BE-1360-4E5C-9F89-EC720259B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0C5CC55-349F-4F9E-83DD-17A876280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53148D7-BEB8-47D4-91C0-40ABE3741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2BFB-1685-4D8D-A825-1CE9D06616CF}" type="datetimeFigureOut">
              <a:rPr lang="zh-TW" altLang="en-US" smtClean="0"/>
              <a:t>2022/7/15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B59980B-2E66-46B0-9D59-707F637AB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5DCE4A3-6452-4BDD-B761-9DAD3E5A8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EED56-A708-4AFA-8E60-17768E7D75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1014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04769E-166C-49ED-BBEA-1E79F72EB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9C40877-0E82-4861-8BE8-46B143B0A1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B14EFB0-3F79-45E5-A13C-8BD03470D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1E1B343-519D-4782-92AD-67CC3924A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2BFB-1685-4D8D-A825-1CE9D06616CF}" type="datetimeFigureOut">
              <a:rPr lang="zh-TW" altLang="en-US" smtClean="0"/>
              <a:t>2022/7/15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51838B8-F77A-4471-B539-21901A4DA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D94475E-9E43-4372-BDF5-C90B3FFB2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EED56-A708-4AFA-8E60-17768E7D75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016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1FC80A3-699F-4CB9-8F05-40CFFB59E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E42F75-084B-43E3-9B4F-BB627AA0D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CC348CA-FE8A-495E-A101-398A288B97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62BFB-1685-4D8D-A825-1CE9D06616CF}" type="datetimeFigureOut">
              <a:rPr lang="zh-TW" altLang="en-US" smtClean="0"/>
              <a:t>2022/7/15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F3BD29-4413-49F2-97E4-514FFC5D4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945082-E270-4861-B938-6C46216E3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EED56-A708-4AFA-8E60-17768E7D75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394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567EA8-3C3D-4951-9E11-0EE357ABEE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Framework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6761917-BBBC-47FA-B92D-A0CA4507CA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0127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橢圓 37">
            <a:extLst>
              <a:ext uri="{FF2B5EF4-FFF2-40B4-BE49-F238E27FC236}">
                <a16:creationId xmlns:a16="http://schemas.microsoft.com/office/drawing/2014/main" id="{FBF0D035-C5A2-482F-B15D-53E12B97B5CD}"/>
              </a:ext>
            </a:extLst>
          </p:cNvPr>
          <p:cNvSpPr/>
          <p:nvPr/>
        </p:nvSpPr>
        <p:spPr>
          <a:xfrm rot="2191137">
            <a:off x="1454797" y="3713536"/>
            <a:ext cx="1013492" cy="448919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D1B848A-CDCF-4EDB-B88F-E860D321812F}"/>
              </a:ext>
            </a:extLst>
          </p:cNvPr>
          <p:cNvSpPr/>
          <p:nvPr/>
        </p:nvSpPr>
        <p:spPr>
          <a:xfrm>
            <a:off x="157319" y="1532890"/>
            <a:ext cx="3126658" cy="12192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Model Recognition</a:t>
            </a:r>
          </a:p>
          <a:p>
            <a:pPr algn="ctr"/>
            <a:r>
              <a:rPr lang="en-US" altLang="zh-TW" dirty="0"/>
              <a:t>Python backend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7E116B3-0006-473A-AA81-A1D2AE0E5E7A}"/>
              </a:ext>
            </a:extLst>
          </p:cNvPr>
          <p:cNvSpPr txBox="1"/>
          <p:nvPr/>
        </p:nvSpPr>
        <p:spPr>
          <a:xfrm>
            <a:off x="747255" y="1163558"/>
            <a:ext cx="190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Developed by BIIC</a:t>
            </a:r>
            <a:endParaRPr lang="zh-TW" altLang="en-US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C4BBC91-77F2-4124-B242-0EF923B538FB}"/>
              </a:ext>
            </a:extLst>
          </p:cNvPr>
          <p:cNvGrpSpPr/>
          <p:nvPr/>
        </p:nvGrpSpPr>
        <p:grpSpPr>
          <a:xfrm>
            <a:off x="5574895" y="750057"/>
            <a:ext cx="4994786" cy="2002033"/>
            <a:chOff x="5594557" y="1783386"/>
            <a:chExt cx="4994786" cy="2002033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BE33C9B-B5A1-420D-9052-FCA2B77BDBBB}"/>
                </a:ext>
              </a:extLst>
            </p:cNvPr>
            <p:cNvSpPr/>
            <p:nvPr/>
          </p:nvSpPr>
          <p:spPr>
            <a:xfrm>
              <a:off x="5594557" y="2566219"/>
              <a:ext cx="3834579" cy="121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Real-time image presentation interface</a:t>
              </a:r>
            </a:p>
            <a:p>
              <a:pPr algn="ctr"/>
              <a:r>
                <a:rPr lang="en-US" altLang="zh-TW" dirty="0"/>
                <a:t>Python frontend</a:t>
              </a:r>
              <a:endParaRPr lang="zh-TW" altLang="en-US" dirty="0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93A26EE3-0646-4723-BD5F-EED8DC05D775}"/>
                </a:ext>
              </a:extLst>
            </p:cNvPr>
            <p:cNvSpPr txBox="1"/>
            <p:nvPr/>
          </p:nvSpPr>
          <p:spPr>
            <a:xfrm>
              <a:off x="7718324" y="1783386"/>
              <a:ext cx="2871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Developed by </a:t>
              </a:r>
              <a:r>
                <a:rPr lang="zh-TW" altLang="en-US" dirty="0"/>
                <a:t>小柿智檢</a:t>
              </a:r>
            </a:p>
          </p:txBody>
        </p:sp>
      </p:grp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16AAFE2-58A2-4695-9237-0C640786A09A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9409474" y="2142490"/>
            <a:ext cx="242856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09D61CA-A528-4ED8-B43C-4B30A21DB543}"/>
              </a:ext>
            </a:extLst>
          </p:cNvPr>
          <p:cNvSpPr txBox="1"/>
          <p:nvPr/>
        </p:nvSpPr>
        <p:spPr>
          <a:xfrm>
            <a:off x="9566788" y="1430779"/>
            <a:ext cx="2113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輸出訊號以控制氣壓棒左擺或右擺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C598A6E-06EC-4820-A20E-00C7CD69EB61}"/>
              </a:ext>
            </a:extLst>
          </p:cNvPr>
          <p:cNvCxnSpPr>
            <a:cxnSpLocks/>
          </p:cNvCxnSpPr>
          <p:nvPr/>
        </p:nvCxnSpPr>
        <p:spPr>
          <a:xfrm flipH="1">
            <a:off x="3283977" y="1872103"/>
            <a:ext cx="22909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F240934-0D9B-4795-99EA-28900E2285D6}"/>
              </a:ext>
            </a:extLst>
          </p:cNvPr>
          <p:cNvSpPr txBox="1"/>
          <p:nvPr/>
        </p:nvSpPr>
        <p:spPr>
          <a:xfrm>
            <a:off x="3588778" y="1233962"/>
            <a:ext cx="1681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image path to be recognized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6C1D21BF-E32B-470A-9D8B-020B3551A106}"/>
              </a:ext>
            </a:extLst>
          </p:cNvPr>
          <p:cNvCxnSpPr>
            <a:cxnSpLocks/>
          </p:cNvCxnSpPr>
          <p:nvPr/>
        </p:nvCxnSpPr>
        <p:spPr>
          <a:xfrm>
            <a:off x="3283977" y="2395671"/>
            <a:ext cx="2290918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CA3249D-D04C-4D9F-A967-B59EAFA452C5}"/>
              </a:ext>
            </a:extLst>
          </p:cNvPr>
          <p:cNvSpPr txBox="1"/>
          <p:nvPr/>
        </p:nvSpPr>
        <p:spPr>
          <a:xfrm>
            <a:off x="3588778" y="2510245"/>
            <a:ext cx="1681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OK/NG token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551C977-5B98-4285-9176-1242546AF288}"/>
              </a:ext>
            </a:extLst>
          </p:cNvPr>
          <p:cNvSpPr txBox="1"/>
          <p:nvPr/>
        </p:nvSpPr>
        <p:spPr>
          <a:xfrm>
            <a:off x="3554364" y="945609"/>
            <a:ext cx="2153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Step 1: Request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6D411A4-9716-45B0-9D96-85934EA50D82}"/>
              </a:ext>
            </a:extLst>
          </p:cNvPr>
          <p:cNvSpPr txBox="1"/>
          <p:nvPr/>
        </p:nvSpPr>
        <p:spPr>
          <a:xfrm>
            <a:off x="3465869" y="2813505"/>
            <a:ext cx="2123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Step 2: Response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FBEC1D2-B52E-4FE7-BF0B-2E604C18B238}"/>
              </a:ext>
            </a:extLst>
          </p:cNvPr>
          <p:cNvSpPr txBox="1"/>
          <p:nvPr/>
        </p:nvSpPr>
        <p:spPr>
          <a:xfrm>
            <a:off x="10117401" y="1118842"/>
            <a:ext cx="1455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Step 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D5F566B5-D14A-4429-9996-86472A199D4A}"/>
              </a:ext>
            </a:extLst>
          </p:cNvPr>
          <p:cNvSpPr/>
          <p:nvPr/>
        </p:nvSpPr>
        <p:spPr>
          <a:xfrm>
            <a:off x="5378248" y="657820"/>
            <a:ext cx="6617109" cy="2438400"/>
          </a:xfrm>
          <a:prstGeom prst="round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EA5FF17D-06C1-4D66-AF33-D4E9A4F7EC42}"/>
              </a:ext>
            </a:extLst>
          </p:cNvPr>
          <p:cNvSpPr/>
          <p:nvPr/>
        </p:nvSpPr>
        <p:spPr>
          <a:xfrm>
            <a:off x="3431462" y="857910"/>
            <a:ext cx="1838631" cy="2438400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443A383D-9CB5-4B92-9381-5CDF8C1ED3C2}"/>
              </a:ext>
            </a:extLst>
          </p:cNvPr>
          <p:cNvSpPr txBox="1"/>
          <p:nvPr/>
        </p:nvSpPr>
        <p:spPr>
          <a:xfrm>
            <a:off x="3696934" y="146274"/>
            <a:ext cx="1376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Socket 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內網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port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傳輸</a:t>
            </a:r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D370FAF2-67BD-45C7-846D-3A38336D30F3}"/>
              </a:ext>
            </a:extLst>
          </p:cNvPr>
          <p:cNvSpPr/>
          <p:nvPr/>
        </p:nvSpPr>
        <p:spPr>
          <a:xfrm>
            <a:off x="1538758" y="4105910"/>
            <a:ext cx="4473677" cy="24384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thread pool</a:t>
            </a:r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zh-TW" altLang="en-US" dirty="0"/>
          </a:p>
        </p:txBody>
      </p:sp>
      <p:cxnSp>
        <p:nvCxnSpPr>
          <p:cNvPr id="30" name="接點: 弧形 29">
            <a:extLst>
              <a:ext uri="{FF2B5EF4-FFF2-40B4-BE49-F238E27FC236}">
                <a16:creationId xmlns:a16="http://schemas.microsoft.com/office/drawing/2014/main" id="{703838D3-824A-4476-B4AE-45481FBF4949}"/>
              </a:ext>
            </a:extLst>
          </p:cNvPr>
          <p:cNvCxnSpPr/>
          <p:nvPr/>
        </p:nvCxnSpPr>
        <p:spPr>
          <a:xfrm>
            <a:off x="1917301" y="4719804"/>
            <a:ext cx="422786" cy="383458"/>
          </a:xfrm>
          <a:prstGeom prst="curvedConnector3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F36D3D7-2CF1-4EDD-A400-22B7EBE02ED2}"/>
              </a:ext>
            </a:extLst>
          </p:cNvPr>
          <p:cNvSpPr txBox="1"/>
          <p:nvPr/>
        </p:nvSpPr>
        <p:spPr>
          <a:xfrm>
            <a:off x="2413831" y="4588366"/>
            <a:ext cx="2369572" cy="38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Main thread: </a:t>
            </a:r>
            <a:r>
              <a:rPr lang="zh-TW" altLang="en-US" dirty="0">
                <a:solidFill>
                  <a:schemeClr val="bg1"/>
                </a:solidFill>
              </a:rPr>
              <a:t>處理辨識</a:t>
            </a:r>
            <a:endParaRPr lang="en-US" altLang="zh-TW" dirty="0">
              <a:solidFill>
                <a:schemeClr val="bg1"/>
              </a:solidFill>
            </a:endParaRPr>
          </a:p>
        </p:txBody>
      </p:sp>
      <p:cxnSp>
        <p:nvCxnSpPr>
          <p:cNvPr id="32" name="接點: 弧形 31">
            <a:extLst>
              <a:ext uri="{FF2B5EF4-FFF2-40B4-BE49-F238E27FC236}">
                <a16:creationId xmlns:a16="http://schemas.microsoft.com/office/drawing/2014/main" id="{DF04D3DD-0BA0-484C-A794-BB271EFF4F74}"/>
              </a:ext>
            </a:extLst>
          </p:cNvPr>
          <p:cNvCxnSpPr/>
          <p:nvPr/>
        </p:nvCxnSpPr>
        <p:spPr>
          <a:xfrm>
            <a:off x="1976297" y="5632057"/>
            <a:ext cx="422786" cy="383458"/>
          </a:xfrm>
          <a:prstGeom prst="curvedConnector3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接點: 弧形 32">
            <a:extLst>
              <a:ext uri="{FF2B5EF4-FFF2-40B4-BE49-F238E27FC236}">
                <a16:creationId xmlns:a16="http://schemas.microsoft.com/office/drawing/2014/main" id="{882C56C2-CECB-46A9-8A98-8A770F7D7FCB}"/>
              </a:ext>
            </a:extLst>
          </p:cNvPr>
          <p:cNvCxnSpPr/>
          <p:nvPr/>
        </p:nvCxnSpPr>
        <p:spPr>
          <a:xfrm>
            <a:off x="2399083" y="5632057"/>
            <a:ext cx="422786" cy="383458"/>
          </a:xfrm>
          <a:prstGeom prst="curvedConnector3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接點: 弧形 33">
            <a:extLst>
              <a:ext uri="{FF2B5EF4-FFF2-40B4-BE49-F238E27FC236}">
                <a16:creationId xmlns:a16="http://schemas.microsoft.com/office/drawing/2014/main" id="{222FB8BC-278D-458A-9639-C918C04F5D14}"/>
              </a:ext>
            </a:extLst>
          </p:cNvPr>
          <p:cNvCxnSpPr/>
          <p:nvPr/>
        </p:nvCxnSpPr>
        <p:spPr>
          <a:xfrm>
            <a:off x="2831703" y="5614643"/>
            <a:ext cx="422786" cy="383458"/>
          </a:xfrm>
          <a:prstGeom prst="curvedConnector3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BA8A39AB-FD75-4DBC-8C66-02EF46A75EFF}"/>
              </a:ext>
            </a:extLst>
          </p:cNvPr>
          <p:cNvSpPr txBox="1"/>
          <p:nvPr/>
        </p:nvSpPr>
        <p:spPr>
          <a:xfrm>
            <a:off x="3283992" y="5500620"/>
            <a:ext cx="2541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Other thread: 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處理</a:t>
            </a:r>
            <a:r>
              <a:rPr lang="en-US" altLang="zh-TW" dirty="0">
                <a:solidFill>
                  <a:schemeClr val="bg1"/>
                </a:solidFill>
              </a:rPr>
              <a:t>request</a:t>
            </a:r>
            <a:r>
              <a:rPr lang="zh-TW" altLang="en-US" dirty="0">
                <a:solidFill>
                  <a:schemeClr val="bg1"/>
                </a:solidFill>
              </a:rPr>
              <a:t>與</a:t>
            </a:r>
            <a:r>
              <a:rPr lang="en-US" altLang="zh-TW" dirty="0">
                <a:solidFill>
                  <a:schemeClr val="bg1"/>
                </a:solidFill>
              </a:rPr>
              <a:t>response </a:t>
            </a:r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0CA22A5B-569B-43B7-B8BE-758D199DFECA}"/>
              </a:ext>
            </a:extLst>
          </p:cNvPr>
          <p:cNvSpPr/>
          <p:nvPr/>
        </p:nvSpPr>
        <p:spPr>
          <a:xfrm rot="2191137">
            <a:off x="570273" y="2845102"/>
            <a:ext cx="353963" cy="23316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1524D2CC-A1FA-49B0-9AA3-C88561FF5F16}"/>
              </a:ext>
            </a:extLst>
          </p:cNvPr>
          <p:cNvSpPr/>
          <p:nvPr/>
        </p:nvSpPr>
        <p:spPr>
          <a:xfrm rot="2191137">
            <a:off x="943436" y="3242105"/>
            <a:ext cx="563618" cy="292507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893CFAF7-3F7B-4320-B75D-60691DA25619}"/>
              </a:ext>
            </a:extLst>
          </p:cNvPr>
          <p:cNvSpPr txBox="1"/>
          <p:nvPr/>
        </p:nvSpPr>
        <p:spPr>
          <a:xfrm>
            <a:off x="1445354" y="3210244"/>
            <a:ext cx="1666563" cy="366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Multithreading</a:t>
            </a:r>
            <a:endParaRPr lang="zh-TW" altLang="en-US" dirty="0"/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5E6F5766-B012-46BD-807D-ECE39A8B35FB}"/>
              </a:ext>
            </a:extLst>
          </p:cNvPr>
          <p:cNvSpPr/>
          <p:nvPr/>
        </p:nvSpPr>
        <p:spPr>
          <a:xfrm>
            <a:off x="7057759" y="4346767"/>
            <a:ext cx="2605549" cy="2511233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Request Queue</a:t>
            </a:r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zh-TW" altLang="en-US" dirty="0"/>
          </a:p>
        </p:txBody>
      </p: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42ABE775-EAF6-4495-8164-28FEAFAB5A6B}"/>
              </a:ext>
            </a:extLst>
          </p:cNvPr>
          <p:cNvSpPr/>
          <p:nvPr/>
        </p:nvSpPr>
        <p:spPr>
          <a:xfrm>
            <a:off x="7131485" y="4720056"/>
            <a:ext cx="2438400" cy="514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image path 1</a:t>
            </a:r>
            <a:endParaRPr lang="zh-TW" altLang="en-US" dirty="0"/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981E3D45-27E2-4BD8-8135-9C79D41E2FD4}"/>
              </a:ext>
            </a:extLst>
          </p:cNvPr>
          <p:cNvSpPr/>
          <p:nvPr/>
        </p:nvSpPr>
        <p:spPr>
          <a:xfrm>
            <a:off x="7121670" y="5427322"/>
            <a:ext cx="2438400" cy="514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image path 2</a:t>
            </a:r>
            <a:endParaRPr lang="zh-TW" altLang="en-US" dirty="0"/>
          </a:p>
        </p:txBody>
      </p: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90E5FC17-39F2-4A70-850F-9B3F4F52793E}"/>
              </a:ext>
            </a:extLst>
          </p:cNvPr>
          <p:cNvSpPr/>
          <p:nvPr/>
        </p:nvSpPr>
        <p:spPr>
          <a:xfrm>
            <a:off x="7141333" y="6134588"/>
            <a:ext cx="2438400" cy="514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image path 3</a:t>
            </a:r>
            <a:endParaRPr lang="zh-TW" altLang="en-US" dirty="0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D37FBD5F-BA6F-4E7E-8E8E-506B2921ED7D}"/>
              </a:ext>
            </a:extLst>
          </p:cNvPr>
          <p:cNvSpPr/>
          <p:nvPr/>
        </p:nvSpPr>
        <p:spPr>
          <a:xfrm rot="712423">
            <a:off x="5763798" y="5881521"/>
            <a:ext cx="353963" cy="23316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28715281-3408-415E-8B3C-A8AE63C0A0AE}"/>
              </a:ext>
            </a:extLst>
          </p:cNvPr>
          <p:cNvSpPr/>
          <p:nvPr/>
        </p:nvSpPr>
        <p:spPr>
          <a:xfrm rot="429445">
            <a:off x="6229185" y="5996660"/>
            <a:ext cx="732975" cy="431562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A6595FA-9EB0-4718-8CF7-4921CE20539F}"/>
              </a:ext>
            </a:extLst>
          </p:cNvPr>
          <p:cNvSpPr txBox="1"/>
          <p:nvPr/>
        </p:nvSpPr>
        <p:spPr>
          <a:xfrm>
            <a:off x="6942898" y="3421302"/>
            <a:ext cx="5234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Other thread</a:t>
            </a:r>
            <a:r>
              <a:rPr lang="zh-TW" altLang="en-US" dirty="0"/>
              <a:t>做兩件事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1. push</a:t>
            </a:r>
            <a:r>
              <a:rPr lang="zh-TW" altLang="en-US" dirty="0"/>
              <a:t> </a:t>
            </a:r>
            <a:r>
              <a:rPr lang="en-US" altLang="zh-TW" dirty="0"/>
              <a:t>image path</a:t>
            </a:r>
            <a:r>
              <a:rPr lang="zh-TW" altLang="en-US" dirty="0"/>
              <a:t>進去</a:t>
            </a:r>
            <a:r>
              <a:rPr lang="en-US" altLang="zh-TW" dirty="0"/>
              <a:t>queue/</a:t>
            </a:r>
          </a:p>
          <a:p>
            <a:r>
              <a:rPr lang="en-US" altLang="zh-TW" dirty="0"/>
              <a:t>2. pop</a:t>
            </a:r>
            <a:r>
              <a:rPr lang="zh-TW" altLang="en-US" dirty="0"/>
              <a:t>出已辨識並已</a:t>
            </a:r>
            <a:r>
              <a:rPr lang="en-US" altLang="zh-TW" dirty="0"/>
              <a:t>response</a:t>
            </a:r>
            <a:r>
              <a:rPr lang="zh-TW" altLang="en-US" dirty="0"/>
              <a:t>之</a:t>
            </a:r>
            <a:r>
              <a:rPr lang="en-US" altLang="zh-TW" dirty="0"/>
              <a:t>request</a:t>
            </a:r>
            <a:r>
              <a:rPr lang="zh-TW" altLang="en-US" dirty="0"/>
              <a:t>出來</a:t>
            </a:r>
            <a:r>
              <a:rPr lang="en-US" altLang="zh-TW" dirty="0"/>
              <a:t>queue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1026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109</Words>
  <Application>Microsoft Office PowerPoint</Application>
  <PresentationFormat>寬螢幕</PresentationFormat>
  <Paragraphs>37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Framework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Framework</dc:title>
  <dc:creator>陳俊宇</dc:creator>
  <cp:lastModifiedBy>陳俊宇</cp:lastModifiedBy>
  <cp:revision>30</cp:revision>
  <dcterms:created xsi:type="dcterms:W3CDTF">2022-07-15T03:17:43Z</dcterms:created>
  <dcterms:modified xsi:type="dcterms:W3CDTF">2022-07-15T04:04:05Z</dcterms:modified>
</cp:coreProperties>
</file>