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80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E4A1-B885-446D-B939-7F9FC3F6EEDC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6CC5-2B1B-4A69-82C5-D268A80282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27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C6CC5-2B1B-4A69-82C5-D268A802825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73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C6CC5-2B1B-4A69-82C5-D268A802825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76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7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7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7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30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32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0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5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7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4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5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6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3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6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07BABC-D3F2-4036-846E-28F9BA727F8F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47A4B-4C36-44A7-8014-0ACAB2421B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7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A3B47-4B2A-45C8-AAE5-50D68B246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solidFill>
                  <a:schemeClr val="tx1"/>
                </a:solidFill>
              </a:rPr>
              <a:t>GitHub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147137-7AE7-4B32-924C-F18C1FE23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Dancs Ádám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250768E-D517-43AE-B80F-33323ECE4165}"/>
              </a:ext>
            </a:extLst>
          </p:cNvPr>
          <p:cNvSpPr txBox="1"/>
          <p:nvPr/>
        </p:nvSpPr>
        <p:spPr>
          <a:xfrm>
            <a:off x="4420428" y="4824510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400" b="1" i="0" dirty="0">
                <a:effectLst/>
                <a:latin typeface="-apple-system"/>
              </a:rPr>
              <a:t>Rendszerfejlesztés</a:t>
            </a:r>
            <a:r>
              <a:rPr lang="hu-HU" sz="1400" b="1" dirty="0">
                <a:latin typeface="-apple-system"/>
              </a:rPr>
              <a:t> 2021/</a:t>
            </a:r>
            <a:r>
              <a:rPr lang="hu-HU" sz="1400" b="1" i="0" dirty="0">
                <a:effectLst/>
                <a:latin typeface="-apple-system"/>
              </a:rPr>
              <a:t>2022 tavaszi félév</a:t>
            </a:r>
          </a:p>
        </p:txBody>
      </p:sp>
    </p:spTree>
    <p:extLst>
      <p:ext uri="{BB962C8B-B14F-4D97-AF65-F5344CB8AC3E}">
        <p14:creationId xmlns:p14="http://schemas.microsoft.com/office/powerpoint/2010/main" val="3366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C9B32A-B708-47D5-BA54-4AF207E1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GitHub története fél percben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1CCDD-156B-4921-B0F5-F8CD9F13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GitHub, Inc. egy egyesült államokbeli nemzetközi vállalat, amely a </a:t>
            </a:r>
            <a:r>
              <a:rPr lang="hu-HU" dirty="0" err="1"/>
              <a:t>Git</a:t>
            </a:r>
            <a:r>
              <a:rPr lang="hu-HU" dirty="0"/>
              <a:t> segítségével szoftverfejlesztési verziókövetés-szolgáltatást nyújt. 2018-ban a Microsoft leányvállalata lett 7,5 milliárd dollárért. Saját funkcióin felül a </a:t>
            </a:r>
            <a:r>
              <a:rPr lang="hu-HU" dirty="0" err="1"/>
              <a:t>Git</a:t>
            </a:r>
            <a:r>
              <a:rPr lang="hu-HU" dirty="0"/>
              <a:t> elosztott verziókövetését és forráskódkezelését (SCM) teszi elérhetővé. Hozzáférés-kezelést és számos együttműködési funkciót nyújt, mint például </a:t>
            </a:r>
            <a:r>
              <a:rPr lang="hu-HU" dirty="0" err="1"/>
              <a:t>bugkövetés</a:t>
            </a:r>
            <a:r>
              <a:rPr lang="hu-HU" dirty="0"/>
              <a:t>, szolgáltatáslekérés, feladatkezelés, valamint wikiket minden projekthez.</a:t>
            </a:r>
          </a:p>
        </p:txBody>
      </p:sp>
    </p:spTree>
    <p:extLst>
      <p:ext uri="{BB962C8B-B14F-4D97-AF65-F5344CB8AC3E}">
        <p14:creationId xmlns:p14="http://schemas.microsoft.com/office/powerpoint/2010/main" val="337410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F753C4-AF36-4827-B60F-719A589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1A29F-704A-4DA6-B8A3-77D368C2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E15C1F-ECF0-4691-98B7-652FF8A8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3705" cy="685800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A573015-4878-432F-B860-40E706562428}"/>
              </a:ext>
            </a:extLst>
          </p:cNvPr>
          <p:cNvSpPr txBox="1"/>
          <p:nvPr/>
        </p:nvSpPr>
        <p:spPr>
          <a:xfrm>
            <a:off x="5024487" y="0"/>
            <a:ext cx="737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https://github.com/adam1557/SZE_Rendszerfejlesztes_2022_tavasz</a:t>
            </a:r>
          </a:p>
        </p:txBody>
      </p:sp>
    </p:spTree>
    <p:extLst>
      <p:ext uri="{BB962C8B-B14F-4D97-AF65-F5344CB8AC3E}">
        <p14:creationId xmlns:p14="http://schemas.microsoft.com/office/powerpoint/2010/main" val="362417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2FC17-C20B-4B5D-AFF9-B620CF33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54D84C-7B8B-4BA0-B848-4F5DA1B4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676B9D-1E94-4090-BFD4-D252CD5E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8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1A7EE-4CE8-4316-98FD-656B59FC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56575"/>
            <a:ext cx="9601196" cy="1303867"/>
          </a:xfrm>
        </p:spPr>
        <p:txBody>
          <a:bodyPr>
            <a:normAutofit/>
          </a:bodyPr>
          <a:lstStyle/>
          <a:p>
            <a:endParaRPr lang="hu-HU" sz="40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61F18BB-85E4-417F-98C0-5E1B92AD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445" y="-59634"/>
            <a:ext cx="12264887" cy="6977268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D2E0E52-7C43-4584-B591-43065831A302}"/>
              </a:ext>
            </a:extLst>
          </p:cNvPr>
          <p:cNvSpPr txBox="1"/>
          <p:nvPr/>
        </p:nvSpPr>
        <p:spPr>
          <a:xfrm>
            <a:off x="4684641" y="-119268"/>
            <a:ext cx="6211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dirty="0">
                <a:highlight>
                  <a:srgbClr val="FFFF00"/>
                </a:highlight>
              </a:rPr>
              <a:t>Szerkesztői jogosultság elfogadása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7C8DAC-264B-4B13-AE66-28D411BC2ED4}"/>
              </a:ext>
            </a:extLst>
          </p:cNvPr>
          <p:cNvSpPr txBox="1"/>
          <p:nvPr/>
        </p:nvSpPr>
        <p:spPr>
          <a:xfrm>
            <a:off x="2777987" y="6067047"/>
            <a:ext cx="6211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b="1" i="0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https://github.com/notifications</a:t>
            </a:r>
            <a:endParaRPr lang="hu-H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057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04BC9-3D75-4364-AAAD-615F5567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9215A-7897-4B5A-B4DF-9F1E0F76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52973BE-37BF-4F13-A5E9-6B80A1F5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54"/>
            <a:ext cx="12192000" cy="68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FAB03E-05C9-4E69-BA14-3357439D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D66534-2AFB-4012-9E2E-71F53CC6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4EA864-DB3D-4E6D-B6B0-0F1C1E8F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2775"/>
            <a:ext cx="12192000" cy="69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E7B28-5EA2-4B22-B9E2-566229FC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A4CA2B-64DD-429E-9FCF-A89E7105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DA7CE5-8386-4F7C-905A-61D5F9F4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2735E7F-C354-4B5F-B8AB-B1EB01EA100F}"/>
              </a:ext>
            </a:extLst>
          </p:cNvPr>
          <p:cNvSpPr txBox="1"/>
          <p:nvPr/>
        </p:nvSpPr>
        <p:spPr>
          <a:xfrm>
            <a:off x="6667502" y="24885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Tallózás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9EA351-9F0C-4C63-BC43-91BDED4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F29164-CA8A-463F-8164-31ACDDD6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6C8511-577B-4991-8F98-7BD19EA7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0959"/>
            <a:ext cx="12192000" cy="68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107</Words>
  <Application>Microsoft Office PowerPoint</Application>
  <PresentationFormat>Szélesvásznú</PresentationFormat>
  <Paragraphs>11</Paragraphs>
  <Slides>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Arial</vt:lpstr>
      <vt:lpstr>Calibri</vt:lpstr>
      <vt:lpstr>Garamond</vt:lpstr>
      <vt:lpstr>Organikus</vt:lpstr>
      <vt:lpstr>GitHub bemutató</vt:lpstr>
      <vt:lpstr>A GitHub története fél percben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bemutató</dc:title>
  <dc:creator>Adam</dc:creator>
  <cp:lastModifiedBy>Adam</cp:lastModifiedBy>
  <cp:revision>3</cp:revision>
  <dcterms:created xsi:type="dcterms:W3CDTF">2022-02-16T13:47:13Z</dcterms:created>
  <dcterms:modified xsi:type="dcterms:W3CDTF">2022-02-17T07:51:45Z</dcterms:modified>
</cp:coreProperties>
</file>