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9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9D8C-E737-4410-839B-67BE3E25527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711C-5C29-4FF5-AC0C-20A8AC9FF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4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MULTI-SCALE CONTEXT AGGREGATION BY</a:t>
            </a:r>
            <a:br>
              <a:rPr lang="en-US" altLang="zh-CN" sz="4000" dirty="0"/>
            </a:br>
            <a:r>
              <a:rPr lang="en-US" altLang="zh-CN" sz="4000" dirty="0"/>
              <a:t>DILATED </a:t>
            </a:r>
            <a:r>
              <a:rPr lang="en-US" altLang="zh-CN" sz="4000" dirty="0" smtClean="0"/>
              <a:t>CONVOLUTIONS</a:t>
            </a:r>
            <a:br>
              <a:rPr lang="en-US" altLang="zh-CN" sz="4000" dirty="0" smtClean="0"/>
            </a:br>
            <a:r>
              <a:rPr lang="zh-CN" altLang="en-US" sz="4000" dirty="0" smtClean="0"/>
              <a:t>（</a:t>
            </a:r>
            <a:r>
              <a:rPr lang="zh-CN" altLang="en-US" sz="4000" dirty="0" smtClean="0"/>
              <a:t>通过</a:t>
            </a:r>
            <a:r>
              <a:rPr lang="zh-CN" altLang="en-US" sz="4000" dirty="0"/>
              <a:t>扩张</a:t>
            </a:r>
            <a:r>
              <a:rPr lang="zh-CN" altLang="en-US" sz="4000" dirty="0" smtClean="0"/>
              <a:t>卷积</a:t>
            </a:r>
            <a:r>
              <a:rPr lang="zh-CN" altLang="en-US" sz="4000" dirty="0" smtClean="0"/>
              <a:t>实现多层上下文聚合）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颉军虎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3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6" y="1690688"/>
            <a:ext cx="6066667" cy="2171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不增加参数，不损失分辨率，增大感受野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2402" y="4417289"/>
            <a:ext cx="10431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[k_size * atrous_rate + (atrous_rate - 1)] - 2 * (atrous_rate </a:t>
            </a:r>
            <a:r>
              <a:rPr lang="en-US" altLang="zh-CN" sz="3200" dirty="0" smtClean="0"/>
              <a:t>–</a:t>
            </a:r>
            <a:r>
              <a:rPr lang="zh-CN" altLang="en-US" sz="3200" dirty="0" smtClean="0"/>
              <a:t> 1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34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分类任务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分割任务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分类任务：通过下采样方式减小分辨率得到全局预测类标。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分割任务：要给每个像素点一个类标。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8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分类任务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分割任务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解决两者冲突的方法：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方法一： 可以采用重复上采样的方式恢复损失的分辨率。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方法二： 输入多个尺度信息，然后融合多个尺度的预测。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这两种方法的缺点：无法判断恢复的分辨率是不是有效的。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4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膨胀卷积使用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579"/>
            <a:ext cx="9344792" cy="31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138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MULTI-SCALE CONTEXT AGGREGATION BY DILATED CONVOLUTIONS （通过扩张卷积实现多层上下文聚合） </vt:lpstr>
      <vt:lpstr>不增加参数，不损失分辨率，增大感受野</vt:lpstr>
      <vt:lpstr>分类任务 VS. 分割任务</vt:lpstr>
      <vt:lpstr>分类任务 VS. 分割任务</vt:lpstr>
      <vt:lpstr>膨胀卷积使用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MULTI-SCALE CONTEXT AGGREGATION BY DILATED CONVOLUTIONS</dc:title>
  <dc:creator>ye ji</dc:creator>
  <cp:lastModifiedBy>ye ji</cp:lastModifiedBy>
  <cp:revision>34</cp:revision>
  <dcterms:created xsi:type="dcterms:W3CDTF">2018-01-02T12:57:02Z</dcterms:created>
  <dcterms:modified xsi:type="dcterms:W3CDTF">2018-01-03T14:06:11Z</dcterms:modified>
</cp:coreProperties>
</file>