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906000" cx="6858000"/>
  <p:notesSz cx="6858000" cy="9144000"/>
  <p:embeddedFontLst>
    <p:embeddedFont>
      <p:font typeface="Cavea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CAT8cI1y5gZuWdlhqeUMlG2N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2307" r="0" t="0"/>
          <a:stretch/>
        </p:blipFill>
        <p:spPr>
          <a:xfrm>
            <a:off x="-2" y="0"/>
            <a:ext cx="6858002" cy="46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2285" r="0" t="0"/>
          <a:stretch/>
        </p:blipFill>
        <p:spPr>
          <a:xfrm flipH="1" rot="10800000">
            <a:off x="-2" y="4667968"/>
            <a:ext cx="685954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-2" y="0"/>
            <a:ext cx="6858002" cy="9906000"/>
          </a:xfrm>
          <a:prstGeom prst="rect">
            <a:avLst/>
          </a:prstGeom>
          <a:solidFill>
            <a:srgbClr val="F6F8F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26602" y="692296"/>
            <a:ext cx="403139" cy="3685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514350" y="950707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作品名稱：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99557" y="1520794"/>
            <a:ext cx="3704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指導教授：                     專題學生：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929" y="8579715"/>
            <a:ext cx="6858000" cy="127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459131" y="1378579"/>
            <a:ext cx="5163193" cy="102473"/>
          </a:xfrm>
          <a:prstGeom prst="rect">
            <a:avLst/>
          </a:prstGeom>
          <a:gradFill>
            <a:gsLst>
              <a:gs pos="0">
                <a:srgbClr val="003D6D"/>
              </a:gs>
              <a:gs pos="50000">
                <a:srgbClr val="00579E"/>
              </a:gs>
              <a:gs pos="100000">
                <a:srgbClr val="0069BE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       </a:t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2203" y="9434090"/>
            <a:ext cx="1292439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296561" y="116826"/>
            <a:ext cx="6381071" cy="682926"/>
          </a:xfrm>
          <a:prstGeom prst="roundRect">
            <a:avLst>
              <a:gd fmla="val 9952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b" bIns="90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111學年度 電子系專題研究團體競賽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2107088" y="1124686"/>
            <a:ext cx="4032936" cy="312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Discord輔助管理機器人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078900" y="2669060"/>
            <a:ext cx="4938842" cy="595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（1）指令系統                 （2）資料儲存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（3）日誌紀錄                  （4）自動回覆系統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637155" y="1536878"/>
            <a:ext cx="1305954" cy="312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李炯三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914893" y="1549757"/>
            <a:ext cx="2537511" cy="312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108104322 許家銘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75" y="3396400"/>
            <a:ext cx="2283100" cy="102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38" y="6231916"/>
            <a:ext cx="2466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50" y="7143825"/>
            <a:ext cx="2466975" cy="158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6571" y="3396400"/>
            <a:ext cx="2283100" cy="9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6572" y="6327200"/>
            <a:ext cx="2707450" cy="1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2019-11-01T07:01:32Z</dcterms:created>
  <dc:creator>斅璇 楊</dc:creator>
</cp:coreProperties>
</file>