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Html5</a:t>
            </a:r>
          </a:p>
          <a:p>
            <a:r>
              <a:rPr lang="en-MY" dirty="0"/>
              <a:t>Css3</a:t>
            </a:r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94E-393F-4B18-8C23-58DE6050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Project Planning and Timeline</a:t>
            </a:r>
            <a:br>
              <a:rPr lang="en-MY" dirty="0"/>
            </a:b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E53D6-8A1B-4F09-9DE8-7492994D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790"/>
            <a:ext cx="9601200" cy="498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Day 1-2</a:t>
            </a:r>
          </a:p>
          <a:p>
            <a:pPr lvl="1"/>
            <a:r>
              <a:rPr lang="en-MY" dirty="0"/>
              <a:t>1. Research and Brainstorming</a:t>
            </a:r>
          </a:p>
          <a:p>
            <a:pPr lvl="1"/>
            <a:r>
              <a:rPr lang="en-MY" dirty="0"/>
              <a:t>2. Design wireframe layouts</a:t>
            </a:r>
          </a:p>
          <a:p>
            <a:pPr lvl="1"/>
            <a:r>
              <a:rPr lang="en-MY" dirty="0"/>
              <a:t>3. Choose a </a:t>
            </a:r>
            <a:r>
              <a:rPr lang="en-MY" dirty="0" err="1"/>
              <a:t>color</a:t>
            </a:r>
            <a:r>
              <a:rPr lang="en-MY" dirty="0"/>
              <a:t> scheme and font styles</a:t>
            </a:r>
          </a:p>
          <a:p>
            <a:pPr marL="0" indent="0">
              <a:buNone/>
            </a:pPr>
            <a:r>
              <a:rPr lang="en-MY" dirty="0"/>
              <a:t>Day 2-4</a:t>
            </a:r>
          </a:p>
          <a:p>
            <a:pPr lvl="1"/>
            <a:r>
              <a:rPr lang="en-MY" dirty="0"/>
              <a:t>4. Collect and resize images</a:t>
            </a:r>
          </a:p>
          <a:p>
            <a:pPr lvl="1"/>
            <a:r>
              <a:rPr lang="en-MY" dirty="0"/>
              <a:t>5. Use of flex box and tables</a:t>
            </a:r>
          </a:p>
          <a:p>
            <a:pPr lvl="1"/>
            <a:r>
              <a:rPr lang="en-MY" dirty="0"/>
              <a:t>6. Prototype testing Html, </a:t>
            </a:r>
            <a:r>
              <a:rPr lang="en-MY" dirty="0" err="1"/>
              <a:t>Css</a:t>
            </a:r>
            <a:r>
              <a:rPr lang="en-MY" dirty="0"/>
              <a:t> and JavaScript</a:t>
            </a:r>
          </a:p>
          <a:p>
            <a:pPr marL="0" indent="0">
              <a:buNone/>
            </a:pPr>
            <a:r>
              <a:rPr lang="en-MY" dirty="0"/>
              <a:t>Day 4-6</a:t>
            </a:r>
          </a:p>
          <a:p>
            <a:pPr lvl="1"/>
            <a:r>
              <a:rPr lang="en-MY" dirty="0"/>
              <a:t>7. Evaluate the design</a:t>
            </a:r>
          </a:p>
          <a:p>
            <a:pPr lvl="1"/>
            <a:r>
              <a:rPr lang="en-MY" dirty="0"/>
              <a:t>8. Produce final product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627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Process		   Functionality and</a:t>
            </a:r>
            <a:r>
              <a:rPr lang="en-MY" b="1" dirty="0"/>
              <a:t> </a:t>
            </a:r>
            <a:r>
              <a:rPr lang="en-MY" dirty="0"/>
              <a:t>features</a:t>
            </a:r>
            <a:br>
              <a:rPr lang="en-MY" dirty="0"/>
            </a:b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809" y="2070652"/>
            <a:ext cx="5174974" cy="3932584"/>
          </a:xfrm>
        </p:spPr>
        <p:txBody>
          <a:bodyPr>
            <a:normAutofit/>
          </a:bodyPr>
          <a:lstStyle/>
          <a:p>
            <a:r>
              <a:rPr lang="en-US" dirty="0"/>
              <a:t>Research and Brainstorming</a:t>
            </a:r>
          </a:p>
          <a:p>
            <a:r>
              <a:rPr lang="en-US" dirty="0"/>
              <a:t>Design wireframe layouts</a:t>
            </a:r>
          </a:p>
          <a:p>
            <a:r>
              <a:rPr lang="en-US" dirty="0"/>
              <a:t>Choose a color scheme and font styles</a:t>
            </a:r>
          </a:p>
          <a:p>
            <a:r>
              <a:rPr lang="en-US" dirty="0"/>
              <a:t>Collect and resize images</a:t>
            </a:r>
          </a:p>
          <a:p>
            <a:r>
              <a:rPr lang="en-US" dirty="0"/>
              <a:t>Use of flex box and tables</a:t>
            </a:r>
          </a:p>
          <a:p>
            <a:r>
              <a:rPr lang="en-US" dirty="0"/>
              <a:t>Prototype testing Html,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  <a:p>
            <a:r>
              <a:rPr lang="en-US" dirty="0"/>
              <a:t>E</a:t>
            </a:r>
            <a:r>
              <a:rPr lang="en-MY" dirty="0"/>
              <a:t>valuate</a:t>
            </a:r>
            <a:r>
              <a:rPr lang="en-US" dirty="0"/>
              <a:t> the design</a:t>
            </a:r>
          </a:p>
          <a:p>
            <a:r>
              <a:rPr lang="en-US" dirty="0"/>
              <a:t>Produce final product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4052" y="2070652"/>
            <a:ext cx="5486400" cy="3932584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Welcome message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r>
              <a:rPr lang="en-MY" dirty="0"/>
              <a:t>Gallery</a:t>
            </a:r>
          </a:p>
          <a:p>
            <a:r>
              <a:rPr lang="en-MY" dirty="0"/>
              <a:t>Icon in the tab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799983" cy="3581400"/>
          </a:xfrm>
        </p:spPr>
        <p:txBody>
          <a:bodyPr/>
          <a:lstStyle/>
          <a:p>
            <a:r>
              <a:rPr lang="en-MY" dirty="0"/>
              <a:t>alt attribute on image tags and </a:t>
            </a:r>
            <a:r>
              <a:rPr lang="en-MY" dirty="0" err="1"/>
              <a:t>lang</a:t>
            </a:r>
            <a:r>
              <a:rPr lang="en-MY" dirty="0"/>
              <a:t> attribute on the html tag for accessibility</a:t>
            </a:r>
          </a:p>
          <a:p>
            <a:r>
              <a:rPr lang="en-MY" dirty="0"/>
              <a:t>title attribute on anchor tags, buttons,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Font and background </a:t>
            </a:r>
            <a:r>
              <a:rPr lang="en-MY" dirty="0" err="1"/>
              <a:t>color</a:t>
            </a:r>
            <a:r>
              <a:rPr lang="en-MY" dirty="0"/>
              <a:t> contrast ratio</a:t>
            </a:r>
          </a:p>
          <a:p>
            <a:r>
              <a:rPr lang="en-MY" dirty="0"/>
              <a:t>Transparent background for font on images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1057</TotalTime>
  <Words>276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A. portfolio</vt:lpstr>
      <vt:lpstr>Design Process     Functionality and features 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Project Planning and Timeline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43</cp:revision>
  <dcterms:created xsi:type="dcterms:W3CDTF">2019-03-23T12:19:28Z</dcterms:created>
  <dcterms:modified xsi:type="dcterms:W3CDTF">2019-03-24T06:49:15Z</dcterms:modified>
</cp:coreProperties>
</file>