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</a:t>
            </a:r>
          </a:p>
          <a:p>
            <a:r>
              <a:rPr lang="en-MY" dirty="0" err="1"/>
              <a:t>Css</a:t>
            </a:r>
            <a:endParaRPr lang="en-MY" dirty="0"/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wireframe layout</a:t>
            </a:r>
          </a:p>
          <a:p>
            <a:r>
              <a:rPr lang="en-US" dirty="0"/>
              <a:t>Choose a color scheme</a:t>
            </a:r>
          </a:p>
          <a:p>
            <a:r>
              <a:rPr lang="en-US" dirty="0"/>
              <a:t>Use of flex box</a:t>
            </a:r>
          </a:p>
          <a:p>
            <a:r>
              <a:rPr lang="en-US" dirty="0"/>
              <a:t>Use of a table</a:t>
            </a:r>
          </a:p>
          <a:p>
            <a:r>
              <a:rPr lang="en-US" dirty="0"/>
              <a:t>Use of Html and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Use of JavaScript</a:t>
            </a:r>
          </a:p>
          <a:p>
            <a:r>
              <a:rPr lang="en-US" dirty="0"/>
              <a:t>Trello and GitHub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486400" cy="2140227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alt attribute on image tag for accessibility</a:t>
            </a:r>
          </a:p>
          <a:p>
            <a:r>
              <a:rPr lang="en-MY" dirty="0"/>
              <a:t>title attribute on anchor tag, button, images and links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771</TotalTime>
  <Words>171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A. portfolio</vt:lpstr>
      <vt:lpstr>Design Process   Functionality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Trello</vt:lpstr>
      <vt:lpstr>Trello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19</cp:revision>
  <dcterms:created xsi:type="dcterms:W3CDTF">2019-03-23T12:19:28Z</dcterms:created>
  <dcterms:modified xsi:type="dcterms:W3CDTF">2019-03-24T01:10:42Z</dcterms:modified>
</cp:coreProperties>
</file>