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22gary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870-AA74-47F1-85B3-0341A6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Tech and languages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0-6099-4C67-A4BD-A3D85C04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3496" cy="3581401"/>
          </a:xfrm>
        </p:spPr>
        <p:txBody>
          <a:bodyPr>
            <a:normAutofit/>
          </a:bodyPr>
          <a:lstStyle/>
          <a:p>
            <a:r>
              <a:rPr lang="en-MY" dirty="0"/>
              <a:t>Html5</a:t>
            </a:r>
          </a:p>
          <a:p>
            <a:r>
              <a:rPr lang="en-MY" dirty="0"/>
              <a:t>Css3</a:t>
            </a:r>
          </a:p>
          <a:p>
            <a:r>
              <a:rPr lang="en-MY" dirty="0"/>
              <a:t>JavaScript</a:t>
            </a:r>
          </a:p>
          <a:p>
            <a:r>
              <a:rPr lang="en-MY" dirty="0"/>
              <a:t>Fireworks</a:t>
            </a:r>
          </a:p>
          <a:p>
            <a:r>
              <a:rPr lang="en-MY" dirty="0"/>
              <a:t>Photoshop</a:t>
            </a:r>
          </a:p>
          <a:p>
            <a:r>
              <a:rPr lang="en-MY" dirty="0"/>
              <a:t>GitHub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9A2A-F471-4055-9690-CEB86A5E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63" y="2285998"/>
            <a:ext cx="4049833" cy="2961863"/>
          </a:xfrm>
        </p:spPr>
        <p:txBody>
          <a:bodyPr/>
          <a:lstStyle/>
          <a:p>
            <a:r>
              <a:rPr lang="en-MY" dirty="0"/>
              <a:t>Balsamic</a:t>
            </a:r>
          </a:p>
          <a:p>
            <a:r>
              <a:rPr lang="en-MY" dirty="0"/>
              <a:t>Visual Studios</a:t>
            </a:r>
          </a:p>
          <a:p>
            <a:r>
              <a:rPr lang="en-MY" dirty="0"/>
              <a:t>terminal</a:t>
            </a:r>
          </a:p>
          <a:p>
            <a:r>
              <a:rPr lang="en-MY" dirty="0"/>
              <a:t>Cloud Flare – (CDN)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94E-393F-4B18-8C23-58DE6050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Project Planning and Timeline</a:t>
            </a:r>
            <a:br>
              <a:rPr lang="en-MY" dirty="0"/>
            </a:b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E53D6-8A1B-4F09-9DE8-7492994D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790"/>
            <a:ext cx="9601200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Day 1-2</a:t>
            </a:r>
          </a:p>
          <a:p>
            <a:pPr lvl="1"/>
            <a:r>
              <a:rPr lang="en-MY" dirty="0"/>
              <a:t>1. Research and Brainstorming</a:t>
            </a:r>
          </a:p>
          <a:p>
            <a:pPr lvl="1"/>
            <a:r>
              <a:rPr lang="en-MY" dirty="0"/>
              <a:t>2. Design wireframe layouts</a:t>
            </a:r>
          </a:p>
          <a:p>
            <a:pPr lvl="1"/>
            <a:r>
              <a:rPr lang="en-MY" dirty="0"/>
              <a:t>3. Choose a </a:t>
            </a:r>
            <a:r>
              <a:rPr lang="en-MY" dirty="0" err="1"/>
              <a:t>color</a:t>
            </a:r>
            <a:r>
              <a:rPr lang="en-MY" dirty="0"/>
              <a:t> scheme and font styles</a:t>
            </a:r>
          </a:p>
          <a:p>
            <a:pPr marL="0" indent="0">
              <a:buNone/>
            </a:pPr>
            <a:r>
              <a:rPr lang="en-MY" dirty="0"/>
              <a:t>Day 2-4</a:t>
            </a:r>
          </a:p>
          <a:p>
            <a:pPr lvl="1"/>
            <a:r>
              <a:rPr lang="en-MY" dirty="0"/>
              <a:t>4. Collect and resize images</a:t>
            </a:r>
          </a:p>
          <a:p>
            <a:pPr lvl="1"/>
            <a:r>
              <a:rPr lang="en-MY" dirty="0"/>
              <a:t>5. Use of flex box and tables</a:t>
            </a:r>
          </a:p>
          <a:p>
            <a:pPr lvl="1"/>
            <a:r>
              <a:rPr lang="en-MY" dirty="0"/>
              <a:t>6. Protype testing Html, </a:t>
            </a:r>
            <a:r>
              <a:rPr lang="en-MY" dirty="0" err="1"/>
              <a:t>Css</a:t>
            </a:r>
            <a:r>
              <a:rPr lang="en-MY" dirty="0"/>
              <a:t> and JavaScript</a:t>
            </a:r>
          </a:p>
          <a:p>
            <a:pPr marL="0" indent="0">
              <a:buNone/>
            </a:pPr>
            <a:r>
              <a:rPr lang="en-MY" dirty="0"/>
              <a:t>Day 4-6</a:t>
            </a:r>
          </a:p>
          <a:p>
            <a:pPr lvl="1"/>
            <a:r>
              <a:rPr lang="en-MY" dirty="0"/>
              <a:t>7. Evaluate the design</a:t>
            </a:r>
          </a:p>
          <a:p>
            <a:pPr lvl="1"/>
            <a:r>
              <a:rPr lang="en-MY" dirty="0"/>
              <a:t>8. Produce final product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6274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863-3CAE-4D32-BF00-60BE6E0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C2AD5-2F14-48B5-B90E-5EEE5E6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8" y="1528938"/>
            <a:ext cx="9378494" cy="4510740"/>
          </a:xfrm>
        </p:spPr>
      </p:pic>
    </p:spTree>
    <p:extLst>
      <p:ext uri="{BB962C8B-B14F-4D97-AF65-F5344CB8AC3E}">
        <p14:creationId xmlns:p14="http://schemas.microsoft.com/office/powerpoint/2010/main" val="232524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56B-6D89-4FEE-A160-92A9613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79762-FC31-41EB-923F-A153C889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96" y="1601857"/>
            <a:ext cx="9819437" cy="4581939"/>
          </a:xfrm>
        </p:spPr>
      </p:pic>
    </p:spTree>
    <p:extLst>
      <p:ext uri="{BB962C8B-B14F-4D97-AF65-F5344CB8AC3E}">
        <p14:creationId xmlns:p14="http://schemas.microsoft.com/office/powerpoint/2010/main" val="58034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1D3-594F-48FA-BEA6-D5ACBB2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078DB2-D190-4BF5-BEAC-CC6EF479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98" y="1384492"/>
            <a:ext cx="4059403" cy="4787708"/>
          </a:xfrm>
        </p:spPr>
      </p:pic>
    </p:spTree>
    <p:extLst>
      <p:ext uri="{BB962C8B-B14F-4D97-AF65-F5344CB8AC3E}">
        <p14:creationId xmlns:p14="http://schemas.microsoft.com/office/powerpoint/2010/main" val="48197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5DE-22A5-48BA-81F2-46CCAFB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website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A86-3BA1-470F-897B-A90DB4C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 https://adam22gary.github.io/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Process		   Functionality and</a:t>
            </a:r>
            <a:r>
              <a:rPr lang="en-MY" b="1" dirty="0"/>
              <a:t> </a:t>
            </a:r>
            <a:r>
              <a:rPr lang="en-MY" dirty="0"/>
              <a:t>features</a:t>
            </a:r>
            <a:br>
              <a:rPr lang="en-MY" dirty="0"/>
            </a:b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70652"/>
            <a:ext cx="4909930" cy="3932584"/>
          </a:xfrm>
        </p:spPr>
        <p:txBody>
          <a:bodyPr>
            <a:normAutofit/>
          </a:bodyPr>
          <a:lstStyle/>
          <a:p>
            <a:r>
              <a:rPr lang="en-US" dirty="0"/>
              <a:t>Research and Brainstorming</a:t>
            </a:r>
          </a:p>
          <a:p>
            <a:r>
              <a:rPr lang="en-US" dirty="0"/>
              <a:t>Design wireframe layouts</a:t>
            </a:r>
          </a:p>
          <a:p>
            <a:r>
              <a:rPr lang="en-US" dirty="0"/>
              <a:t>Choose a color scheme and font styles</a:t>
            </a:r>
          </a:p>
          <a:p>
            <a:r>
              <a:rPr lang="en-US" dirty="0"/>
              <a:t>Collect and resize images</a:t>
            </a:r>
          </a:p>
          <a:p>
            <a:r>
              <a:rPr lang="en-US" dirty="0"/>
              <a:t>Use of flex box and tables</a:t>
            </a:r>
          </a:p>
          <a:p>
            <a:r>
              <a:rPr lang="en-US" dirty="0"/>
              <a:t>Protype testing Html,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  <a:p>
            <a:r>
              <a:rPr lang="en-US" dirty="0"/>
              <a:t>E</a:t>
            </a:r>
            <a:r>
              <a:rPr lang="en-MY" dirty="0"/>
              <a:t>valuate</a:t>
            </a:r>
            <a:r>
              <a:rPr lang="en-US" dirty="0"/>
              <a:t> the design</a:t>
            </a:r>
          </a:p>
          <a:p>
            <a:r>
              <a:rPr lang="en-US" dirty="0"/>
              <a:t>Produce final product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4052" y="2070652"/>
            <a:ext cx="5486400" cy="3932584"/>
          </a:xfrm>
        </p:spPr>
        <p:txBody>
          <a:bodyPr>
            <a:normAutofit/>
          </a:bodyPr>
          <a:lstStyle/>
          <a:p>
            <a:r>
              <a:rPr lang="en-MY" dirty="0"/>
              <a:t>Responsive on all devices</a:t>
            </a:r>
          </a:p>
          <a:p>
            <a:r>
              <a:rPr lang="en-MY" dirty="0"/>
              <a:t>JavaScript - on click functions</a:t>
            </a:r>
          </a:p>
          <a:p>
            <a:r>
              <a:rPr lang="en-MY" dirty="0"/>
              <a:t>JavaScript - Welcome message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r>
              <a:rPr lang="en-MY" dirty="0"/>
              <a:t>Gallery</a:t>
            </a:r>
          </a:p>
          <a:p>
            <a:r>
              <a:rPr lang="en-MY" dirty="0"/>
              <a:t>Icon in the tab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799983" cy="3581400"/>
          </a:xfrm>
        </p:spPr>
        <p:txBody>
          <a:bodyPr/>
          <a:lstStyle/>
          <a:p>
            <a:r>
              <a:rPr lang="en-MY" dirty="0"/>
              <a:t>alt attribute on image tags and </a:t>
            </a:r>
            <a:r>
              <a:rPr lang="en-MY" dirty="0" err="1"/>
              <a:t>lang</a:t>
            </a:r>
            <a:r>
              <a:rPr lang="en-MY" dirty="0"/>
              <a:t> attribute on the html tag for accessibility</a:t>
            </a:r>
          </a:p>
          <a:p>
            <a:r>
              <a:rPr lang="en-MY" dirty="0"/>
              <a:t>title attribute on anchor tags, buttons, images and links for a description</a:t>
            </a:r>
          </a:p>
          <a:p>
            <a:r>
              <a:rPr lang="en-MY" dirty="0"/>
              <a:t>The use of white space and padding to unclutter the website</a:t>
            </a:r>
          </a:p>
          <a:p>
            <a:r>
              <a:rPr lang="en-MY" dirty="0"/>
              <a:t>Font and background </a:t>
            </a:r>
            <a:r>
              <a:rPr lang="en-MY" dirty="0" err="1"/>
              <a:t>color</a:t>
            </a:r>
            <a:r>
              <a:rPr lang="en-MY" dirty="0"/>
              <a:t> contrast ratio</a:t>
            </a:r>
          </a:p>
          <a:p>
            <a:r>
              <a:rPr lang="en-MY" dirty="0"/>
              <a:t>Transparent background for font on an image</a:t>
            </a:r>
          </a:p>
          <a:p>
            <a:r>
              <a:rPr lang="en-MY" dirty="0"/>
              <a:t>A responsive website on all devices</a:t>
            </a:r>
          </a:p>
          <a:p>
            <a:r>
              <a:rPr lang="en-MY" dirty="0"/>
              <a:t>The use of correct and relevant content - focus more on content and layout functions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0BEF-29AA-48B3-9904-765EE65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Welcome Message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848C7-C326-4331-91C6-C947084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86" y="1364973"/>
            <a:ext cx="6920564" cy="5239567"/>
          </a:xfrm>
        </p:spPr>
      </p:pic>
    </p:spTree>
    <p:extLst>
      <p:ext uri="{BB962C8B-B14F-4D97-AF65-F5344CB8AC3E}">
        <p14:creationId xmlns:p14="http://schemas.microsoft.com/office/powerpoint/2010/main" val="20060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28D-2086-46E3-B849-F3FB656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Gallery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6EC7-BEBD-4D93-A696-D70A9E1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18" y="1381875"/>
            <a:ext cx="6863964" cy="5293908"/>
          </a:xfrm>
        </p:spPr>
      </p:pic>
    </p:spTree>
    <p:extLst>
      <p:ext uri="{BB962C8B-B14F-4D97-AF65-F5344CB8AC3E}">
        <p14:creationId xmlns:p14="http://schemas.microsoft.com/office/powerpoint/2010/main" val="2681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A01-5533-4EE0-AC45-C32010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History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E6FD-56AD-4A67-A149-B174DA55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5" y="1374913"/>
            <a:ext cx="7200510" cy="5483087"/>
          </a:xfrm>
        </p:spPr>
      </p:pic>
    </p:spTree>
    <p:extLst>
      <p:ext uri="{BB962C8B-B14F-4D97-AF65-F5344CB8AC3E}">
        <p14:creationId xmlns:p14="http://schemas.microsoft.com/office/powerpoint/2010/main" val="38848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014-3538-4691-A4F5-2A7FE9D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Image links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F7A6-23E3-4035-89CF-9F3DFD5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49" y="1423358"/>
            <a:ext cx="7159702" cy="5434642"/>
          </a:xfrm>
        </p:spPr>
      </p:pic>
    </p:spTree>
    <p:extLst>
      <p:ext uri="{BB962C8B-B14F-4D97-AF65-F5344CB8AC3E}">
        <p14:creationId xmlns:p14="http://schemas.microsoft.com/office/powerpoint/2010/main" val="198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22-5953-49ED-ABA3-D08C4D8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Contact – Table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1A80-C716-4443-9047-BC008B4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490" y="1428750"/>
            <a:ext cx="6887019" cy="5200679"/>
          </a:xfrm>
        </p:spPr>
      </p:pic>
    </p:spTree>
    <p:extLst>
      <p:ext uri="{BB962C8B-B14F-4D97-AF65-F5344CB8AC3E}">
        <p14:creationId xmlns:p14="http://schemas.microsoft.com/office/powerpoint/2010/main" val="8098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972-0F60-44DE-8A33-2FCED83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112"/>
            <a:ext cx="9601200" cy="1485900"/>
          </a:xfrm>
        </p:spPr>
        <p:txBody>
          <a:bodyPr/>
          <a:lstStyle/>
          <a:p>
            <a:r>
              <a:rPr lang="en-US" dirty="0"/>
              <a:t>Wireframes – Phone size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3F66A-454E-4E25-A404-492B0329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9" y="964380"/>
            <a:ext cx="1770212" cy="58936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B9C2B-4C09-408E-B4DF-76812F73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7" y="886940"/>
            <a:ext cx="1886453" cy="589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91A28-278A-44B5-AAEC-DBD9D7D4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47" y="964380"/>
            <a:ext cx="1886453" cy="3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1053</TotalTime>
  <Words>277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A. portfolio</vt:lpstr>
      <vt:lpstr>Design Process     Functionality and features  </vt:lpstr>
      <vt:lpstr>Usability considerations</vt:lpstr>
      <vt:lpstr>Wireframes – Welcome Message</vt:lpstr>
      <vt:lpstr>Wireframes – Gallery – Flex Box</vt:lpstr>
      <vt:lpstr>Wireframes – History – Flex Box</vt:lpstr>
      <vt:lpstr>Wireframes – Image links</vt:lpstr>
      <vt:lpstr>Wireframes – Contact – Table</vt:lpstr>
      <vt:lpstr>Wireframes – Phone size</vt:lpstr>
      <vt:lpstr>Tech and languages </vt:lpstr>
      <vt:lpstr>Project Planning and Timeline </vt:lpstr>
      <vt:lpstr>Trello</vt:lpstr>
      <vt:lpstr>Trello</vt:lpstr>
      <vt:lpstr>Sitemap</vt:lpstr>
      <vt:lpstr>Show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38</cp:revision>
  <dcterms:created xsi:type="dcterms:W3CDTF">2019-03-23T12:19:28Z</dcterms:created>
  <dcterms:modified xsi:type="dcterms:W3CDTF">2019-03-24T05:53:51Z</dcterms:modified>
</cp:coreProperties>
</file>