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EF11-6F85-4A0A-854C-AC46F910AF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A. portfolio</a:t>
            </a:r>
            <a:endParaRPr lang="en-MY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141F31-5B1D-48A3-BD7A-75ACA9035D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Adam Aldred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985140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99890-DFEF-48BD-9E01-2A068C597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Process		 Functionality</a:t>
            </a:r>
            <a:br>
              <a:rPr lang="en-MY" dirty="0"/>
            </a:b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740AC-4F75-42C7-BFA8-3623250EBA2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Design wireframe layout</a:t>
            </a:r>
          </a:p>
          <a:p>
            <a:r>
              <a:rPr lang="en-US" dirty="0"/>
              <a:t>Choose a color scheme</a:t>
            </a:r>
          </a:p>
          <a:p>
            <a:r>
              <a:rPr lang="en-US" dirty="0"/>
              <a:t>Use of flex box</a:t>
            </a:r>
          </a:p>
          <a:p>
            <a:r>
              <a:rPr lang="en-US" dirty="0"/>
              <a:t>Use of a table</a:t>
            </a:r>
          </a:p>
          <a:p>
            <a:r>
              <a:rPr lang="en-US" dirty="0"/>
              <a:t>Use of Html and </a:t>
            </a:r>
            <a:r>
              <a:rPr lang="en-US" dirty="0" err="1"/>
              <a:t>Css</a:t>
            </a:r>
            <a:endParaRPr lang="en-US" dirty="0"/>
          </a:p>
          <a:p>
            <a:r>
              <a:rPr lang="en-US" dirty="0"/>
              <a:t>Use of JavaScript</a:t>
            </a:r>
          </a:p>
          <a:p>
            <a:r>
              <a:rPr lang="en-US" dirty="0"/>
              <a:t>Trello and GitHub</a:t>
            </a:r>
            <a:endParaRPr lang="en-MY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C518BB-9B3A-463A-8E7E-66CA5D6555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2285999"/>
            <a:ext cx="5102087" cy="1848679"/>
          </a:xfrm>
        </p:spPr>
        <p:txBody>
          <a:bodyPr/>
          <a:lstStyle/>
          <a:p>
            <a:r>
              <a:rPr lang="en-US" dirty="0"/>
              <a:t>Responsive website on all devices</a:t>
            </a:r>
          </a:p>
          <a:p>
            <a:r>
              <a:rPr lang="en-US" dirty="0"/>
              <a:t>On click JavaScript</a:t>
            </a:r>
          </a:p>
          <a:p>
            <a:r>
              <a:rPr lang="en-MY" dirty="0"/>
              <a:t>JavaScript - date, time, weather</a:t>
            </a:r>
          </a:p>
          <a:p>
            <a:r>
              <a:rPr lang="en-MY" dirty="0"/>
              <a:t>Links - LinkedIn, GitHub and Google Maps</a:t>
            </a:r>
          </a:p>
          <a:p>
            <a:endParaRPr lang="en-MY" dirty="0"/>
          </a:p>
          <a:p>
            <a:endParaRPr lang="en-MY" dirty="0"/>
          </a:p>
          <a:p>
            <a:endParaRPr lang="en-MY" dirty="0"/>
          </a:p>
          <a:p>
            <a:endParaRPr lang="en-US" dirty="0"/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292805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BE604-E8CE-495B-8829-A31327974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Usability considerations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32627E2-9819-4AE0-BC7A-9EE7E741B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use of white space and padding to unclutter the website</a:t>
            </a:r>
          </a:p>
          <a:p>
            <a:r>
              <a:rPr lang="en-US" dirty="0"/>
              <a:t>The use of the </a:t>
            </a:r>
            <a:r>
              <a:rPr lang="en-MY" dirty="0"/>
              <a:t>title attribute on anchor tag, button, images and links</a:t>
            </a:r>
            <a:endParaRPr lang="en-US" dirty="0"/>
          </a:p>
          <a:p>
            <a:r>
              <a:rPr lang="en-MY" dirty="0"/>
              <a:t>Content </a:t>
            </a:r>
            <a:r>
              <a:rPr lang="en-MY" dirty="0" err="1"/>
              <a:t>centered</a:t>
            </a:r>
            <a:r>
              <a:rPr lang="en-MY" dirty="0"/>
              <a:t> for desktop and mobile</a:t>
            </a:r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125026910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65</TotalTime>
  <Words>90</Words>
  <Application>Microsoft Office PowerPoint</Application>
  <PresentationFormat>Widescreen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Franklin Gothic Book</vt:lpstr>
      <vt:lpstr>Crop</vt:lpstr>
      <vt:lpstr>A. portfolio</vt:lpstr>
      <vt:lpstr>Design Process   Functionality </vt:lpstr>
      <vt:lpstr>Usability considerations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A. portfolio</dc:title>
  <dc:creator>adam aldred</dc:creator>
  <cp:lastModifiedBy>adam aldred</cp:lastModifiedBy>
  <cp:revision>6</cp:revision>
  <dcterms:created xsi:type="dcterms:W3CDTF">2019-03-23T12:19:28Z</dcterms:created>
  <dcterms:modified xsi:type="dcterms:W3CDTF">2019-03-23T13:24:55Z</dcterms:modified>
</cp:coreProperties>
</file>