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dam22gary.github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EF11-6F85-4A0A-854C-AC46F910A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A. portfolio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41F31-5B1D-48A3-BD7A-75ACA9035D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Aldred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8514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C870-AA74-47F1-85B3-0341A6F3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Tech and languages</a:t>
            </a:r>
            <a:br>
              <a:rPr lang="en-MY" dirty="0"/>
            </a:b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17E40-6099-4C67-A4BD-A3D85C047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3783496" cy="3581401"/>
          </a:xfrm>
        </p:spPr>
        <p:txBody>
          <a:bodyPr>
            <a:normAutofit/>
          </a:bodyPr>
          <a:lstStyle/>
          <a:p>
            <a:r>
              <a:rPr lang="en-MY" dirty="0"/>
              <a:t>Html</a:t>
            </a:r>
          </a:p>
          <a:p>
            <a:r>
              <a:rPr lang="en-MY" dirty="0" err="1"/>
              <a:t>Css</a:t>
            </a:r>
            <a:endParaRPr lang="en-MY" dirty="0"/>
          </a:p>
          <a:p>
            <a:r>
              <a:rPr lang="en-MY" dirty="0"/>
              <a:t>JavaScript</a:t>
            </a:r>
          </a:p>
          <a:p>
            <a:r>
              <a:rPr lang="en-MY" dirty="0"/>
              <a:t>Fireworks</a:t>
            </a:r>
          </a:p>
          <a:p>
            <a:r>
              <a:rPr lang="en-MY" dirty="0"/>
              <a:t>Photoshop</a:t>
            </a:r>
          </a:p>
          <a:p>
            <a:r>
              <a:rPr lang="en-MY" dirty="0"/>
              <a:t>GitHub</a:t>
            </a:r>
          </a:p>
          <a:p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19A2A-F471-4055-9690-CEB86A5EE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58063" y="2285998"/>
            <a:ext cx="4049833" cy="2961863"/>
          </a:xfrm>
        </p:spPr>
        <p:txBody>
          <a:bodyPr/>
          <a:lstStyle/>
          <a:p>
            <a:r>
              <a:rPr lang="en-MY" dirty="0"/>
              <a:t>Balsamic</a:t>
            </a:r>
          </a:p>
          <a:p>
            <a:r>
              <a:rPr lang="en-MY" dirty="0"/>
              <a:t>Visual Studios</a:t>
            </a:r>
          </a:p>
          <a:p>
            <a:r>
              <a:rPr lang="en-MY" dirty="0"/>
              <a:t>terminal</a:t>
            </a:r>
          </a:p>
          <a:p>
            <a:r>
              <a:rPr lang="en-MY" dirty="0"/>
              <a:t>Cloud Flare – (CDN)</a:t>
            </a:r>
          </a:p>
          <a:p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8089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3863-3CAE-4D32-BF00-60BE6E07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</a:t>
            </a:r>
            <a:endParaRPr lang="en-MY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5C2AD5-2F14-48B5-B90E-5EEE5E613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288" y="1528938"/>
            <a:ext cx="9378494" cy="4510740"/>
          </a:xfrm>
        </p:spPr>
      </p:pic>
    </p:spTree>
    <p:extLst>
      <p:ext uri="{BB962C8B-B14F-4D97-AF65-F5344CB8AC3E}">
        <p14:creationId xmlns:p14="http://schemas.microsoft.com/office/powerpoint/2010/main" val="2325242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A56B-6D89-4FEE-A160-92A9613D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879762-FC31-41EB-923F-A153C8891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096" y="1601857"/>
            <a:ext cx="9819437" cy="4581939"/>
          </a:xfrm>
        </p:spPr>
      </p:pic>
    </p:spTree>
    <p:extLst>
      <p:ext uri="{BB962C8B-B14F-4D97-AF65-F5344CB8AC3E}">
        <p14:creationId xmlns:p14="http://schemas.microsoft.com/office/powerpoint/2010/main" val="580348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C1D3-594F-48FA-BEA6-D5ACBB22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Sitemap</a:t>
            </a:r>
            <a:endParaRPr lang="en-MY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A078DB2-D190-4BF5-BEAC-CC6EF4795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6298" y="1384492"/>
            <a:ext cx="4059403" cy="4787708"/>
          </a:xfrm>
        </p:spPr>
      </p:pic>
    </p:spTree>
    <p:extLst>
      <p:ext uri="{BB962C8B-B14F-4D97-AF65-F5344CB8AC3E}">
        <p14:creationId xmlns:p14="http://schemas.microsoft.com/office/powerpoint/2010/main" val="481972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15DE-22A5-48BA-81F2-46CCAFBB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website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46A86-3BA1-470F-897B-A90DB4CDB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Me https://adam22gary.github.io/</a:t>
            </a:r>
            <a:endParaRPr lang="en-MY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98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9890-DFEF-48BD-9E01-2A068C59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		 Functionality</a:t>
            </a:r>
            <a:br>
              <a:rPr lang="en-MY" dirty="0"/>
            </a:b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740AC-4F75-42C7-BFA8-3623250EBA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wireframe layout</a:t>
            </a:r>
          </a:p>
          <a:p>
            <a:r>
              <a:rPr lang="en-US" dirty="0"/>
              <a:t>Choose a color scheme</a:t>
            </a:r>
          </a:p>
          <a:p>
            <a:r>
              <a:rPr lang="en-US" dirty="0"/>
              <a:t>Use of flex box</a:t>
            </a:r>
          </a:p>
          <a:p>
            <a:r>
              <a:rPr lang="en-US" dirty="0"/>
              <a:t>Use of a table</a:t>
            </a:r>
          </a:p>
          <a:p>
            <a:r>
              <a:rPr lang="en-US" dirty="0"/>
              <a:t>Use of Html and 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Use of JavaScript</a:t>
            </a:r>
          </a:p>
          <a:p>
            <a:r>
              <a:rPr lang="en-US" dirty="0"/>
              <a:t>Trello and GitHub</a:t>
            </a:r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518BB-9B3A-463A-8E7E-66CA5D655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285999"/>
            <a:ext cx="5486400" cy="2140227"/>
          </a:xfrm>
        </p:spPr>
        <p:txBody>
          <a:bodyPr>
            <a:normAutofit/>
          </a:bodyPr>
          <a:lstStyle/>
          <a:p>
            <a:r>
              <a:rPr lang="en-MY" dirty="0"/>
              <a:t>Responsive on all devices</a:t>
            </a:r>
          </a:p>
          <a:p>
            <a:r>
              <a:rPr lang="en-MY" dirty="0"/>
              <a:t>JavaScript - on click functions</a:t>
            </a:r>
          </a:p>
          <a:p>
            <a:r>
              <a:rPr lang="en-MY" dirty="0"/>
              <a:t>JavaScript - date, time, weather</a:t>
            </a:r>
          </a:p>
          <a:p>
            <a:r>
              <a:rPr lang="en-MY" dirty="0"/>
              <a:t>Links - LinkedIn, GitHub and Google Maps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9280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E604-E8CE-495B-8829-A3132797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Usability considerations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2627E2-9819-4AE0-BC7A-9EE7E741B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9799983" cy="3581400"/>
          </a:xfrm>
        </p:spPr>
        <p:txBody>
          <a:bodyPr/>
          <a:lstStyle/>
          <a:p>
            <a:r>
              <a:rPr lang="en-MY" dirty="0"/>
              <a:t>alt attribute on image tag for accessibility</a:t>
            </a:r>
          </a:p>
          <a:p>
            <a:r>
              <a:rPr lang="en-MY" dirty="0"/>
              <a:t>title attribute on anchor tag, button, images and links for a description</a:t>
            </a:r>
          </a:p>
          <a:p>
            <a:r>
              <a:rPr lang="en-MY" dirty="0"/>
              <a:t>The use of white space and padding to unclutter the website</a:t>
            </a:r>
          </a:p>
          <a:p>
            <a:r>
              <a:rPr lang="en-MY" dirty="0"/>
              <a:t>Font and background </a:t>
            </a:r>
            <a:r>
              <a:rPr lang="en-MY" dirty="0" err="1"/>
              <a:t>color</a:t>
            </a:r>
            <a:r>
              <a:rPr lang="en-MY" dirty="0"/>
              <a:t> contrast ratio</a:t>
            </a:r>
          </a:p>
          <a:p>
            <a:r>
              <a:rPr lang="en-MY" dirty="0"/>
              <a:t>Font on an image has a transparent background</a:t>
            </a:r>
          </a:p>
          <a:p>
            <a:r>
              <a:rPr lang="en-MY" dirty="0"/>
              <a:t>A responsive website on all devices</a:t>
            </a:r>
          </a:p>
          <a:p>
            <a:r>
              <a:rPr lang="en-MY" dirty="0"/>
              <a:t>The use of correct and relevant content - focus more on content and layout functions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2502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0BEF-29AA-48B3-9904-765EE65E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Welcome Message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A848C7-C326-4331-91C6-C94708459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9886" y="1364973"/>
            <a:ext cx="6920564" cy="5239567"/>
          </a:xfrm>
        </p:spPr>
      </p:pic>
    </p:spTree>
    <p:extLst>
      <p:ext uri="{BB962C8B-B14F-4D97-AF65-F5344CB8AC3E}">
        <p14:creationId xmlns:p14="http://schemas.microsoft.com/office/powerpoint/2010/main" val="200602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828D-2086-46E3-B849-F3FB656C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Gallery – Flex Box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DC6EC7-BEBD-4D93-A696-D70A9E1F3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4018" y="1381875"/>
            <a:ext cx="6863964" cy="5293908"/>
          </a:xfrm>
        </p:spPr>
      </p:pic>
    </p:spTree>
    <p:extLst>
      <p:ext uri="{BB962C8B-B14F-4D97-AF65-F5344CB8AC3E}">
        <p14:creationId xmlns:p14="http://schemas.microsoft.com/office/powerpoint/2010/main" val="268159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7A01-5533-4EE0-AC45-C3201070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History – Flex Box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F7E6FD-56AD-4A67-A149-B174DA55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745" y="1374913"/>
            <a:ext cx="7200510" cy="5483087"/>
          </a:xfrm>
        </p:spPr>
      </p:pic>
    </p:spTree>
    <p:extLst>
      <p:ext uri="{BB962C8B-B14F-4D97-AF65-F5344CB8AC3E}">
        <p14:creationId xmlns:p14="http://schemas.microsoft.com/office/powerpoint/2010/main" val="388481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0014-3538-4691-A4F5-2A7FE9DB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Image links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97F7A6-23E3-4035-89CF-9F3DFD5CD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149" y="1423358"/>
            <a:ext cx="7159702" cy="5434642"/>
          </a:xfrm>
        </p:spPr>
      </p:pic>
    </p:spTree>
    <p:extLst>
      <p:ext uri="{BB962C8B-B14F-4D97-AF65-F5344CB8AC3E}">
        <p14:creationId xmlns:p14="http://schemas.microsoft.com/office/powerpoint/2010/main" val="198559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1322-5953-49ED-ABA3-D08C4D8F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Contact – Table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971A80-C716-4443-9047-BC008B4D2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490" y="1428750"/>
            <a:ext cx="6887019" cy="5200679"/>
          </a:xfrm>
        </p:spPr>
      </p:pic>
    </p:spTree>
    <p:extLst>
      <p:ext uri="{BB962C8B-B14F-4D97-AF65-F5344CB8AC3E}">
        <p14:creationId xmlns:p14="http://schemas.microsoft.com/office/powerpoint/2010/main" val="80985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7972-0F60-44DE-8A33-2FCED832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24112"/>
            <a:ext cx="9601200" cy="1485900"/>
          </a:xfrm>
        </p:spPr>
        <p:txBody>
          <a:bodyPr/>
          <a:lstStyle/>
          <a:p>
            <a:r>
              <a:rPr lang="en-US" dirty="0"/>
              <a:t>Wireframes – Phone size</a:t>
            </a:r>
            <a:endParaRPr lang="en-MY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EE3F66A-454E-4E25-A404-492B03295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659" y="964380"/>
            <a:ext cx="1770212" cy="589362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4B9C2B-4C09-408E-B4DF-76812F73B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547" y="886940"/>
            <a:ext cx="1886453" cy="58936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391A28-278A-44B5-AAEC-DBD9D7D45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447" y="964380"/>
            <a:ext cx="1886453" cy="33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3842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944</TotalTime>
  <Words>189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Franklin Gothic Book</vt:lpstr>
      <vt:lpstr>Crop</vt:lpstr>
      <vt:lpstr>A. portfolio</vt:lpstr>
      <vt:lpstr>Design Process   Functionality </vt:lpstr>
      <vt:lpstr>Usability considerations</vt:lpstr>
      <vt:lpstr>Wireframes – Welcome Message</vt:lpstr>
      <vt:lpstr>Wireframes – Gallery – Flex Box</vt:lpstr>
      <vt:lpstr>Wireframes – History – Flex Box</vt:lpstr>
      <vt:lpstr>Wireframes – Image links</vt:lpstr>
      <vt:lpstr>Wireframes – Contact – Table</vt:lpstr>
      <vt:lpstr>Wireframes – Phone size</vt:lpstr>
      <vt:lpstr>Tech and languages </vt:lpstr>
      <vt:lpstr>Trello</vt:lpstr>
      <vt:lpstr>Trello</vt:lpstr>
      <vt:lpstr>Sitemap</vt:lpstr>
      <vt:lpstr>Show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 portfolio</dc:title>
  <dc:creator>adam aldred</dc:creator>
  <cp:lastModifiedBy>adam aldred</cp:lastModifiedBy>
  <cp:revision>24</cp:revision>
  <dcterms:created xsi:type="dcterms:W3CDTF">2019-03-23T12:19:28Z</dcterms:created>
  <dcterms:modified xsi:type="dcterms:W3CDTF">2019-03-24T04:04:16Z</dcterms:modified>
</cp:coreProperties>
</file>