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67B7-A071-4930-8CA5-D233441C1F68}" type="datetimeFigureOut">
              <a:rPr lang="en-GB" smtClean="0"/>
              <a:t>05/06/2017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1332-A7E1-4914-9F6A-97E37EE14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09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67B7-A071-4930-8CA5-D233441C1F68}" type="datetimeFigureOut">
              <a:rPr lang="en-GB" smtClean="0"/>
              <a:t>05/06/2017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1332-A7E1-4914-9F6A-97E37EE14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81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67B7-A071-4930-8CA5-D233441C1F68}" type="datetimeFigureOut">
              <a:rPr lang="en-GB" smtClean="0"/>
              <a:t>05/06/2017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1332-A7E1-4914-9F6A-97E37EE14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25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67B7-A071-4930-8CA5-D233441C1F68}" type="datetimeFigureOut">
              <a:rPr lang="en-GB" smtClean="0"/>
              <a:t>05/06/2017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1332-A7E1-4914-9F6A-97E37EE14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64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67B7-A071-4930-8CA5-D233441C1F68}" type="datetimeFigureOut">
              <a:rPr lang="en-GB" smtClean="0"/>
              <a:t>05/06/2017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1332-A7E1-4914-9F6A-97E37EE14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21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67B7-A071-4930-8CA5-D233441C1F68}" type="datetimeFigureOut">
              <a:rPr lang="en-GB" smtClean="0"/>
              <a:t>05/06/2017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1332-A7E1-4914-9F6A-97E37EE14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78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67B7-A071-4930-8CA5-D233441C1F68}" type="datetimeFigureOut">
              <a:rPr lang="en-GB" smtClean="0"/>
              <a:t>05/06/2017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1332-A7E1-4914-9F6A-97E37EE14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70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67B7-A071-4930-8CA5-D233441C1F68}" type="datetimeFigureOut">
              <a:rPr lang="en-GB" smtClean="0"/>
              <a:t>05/06/2017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1332-A7E1-4914-9F6A-97E37EE14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41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67B7-A071-4930-8CA5-D233441C1F68}" type="datetimeFigureOut">
              <a:rPr lang="en-GB" smtClean="0"/>
              <a:t>05/06/2017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1332-A7E1-4914-9F6A-97E37EE14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63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67B7-A071-4930-8CA5-D233441C1F68}" type="datetimeFigureOut">
              <a:rPr lang="en-GB" smtClean="0"/>
              <a:t>05/06/2017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1332-A7E1-4914-9F6A-97E37EE14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05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67B7-A071-4930-8CA5-D233441C1F68}" type="datetimeFigureOut">
              <a:rPr lang="en-GB" smtClean="0"/>
              <a:t>05/06/2017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1332-A7E1-4914-9F6A-97E37EE14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60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D67B7-A071-4930-8CA5-D233441C1F68}" type="datetimeFigureOut">
              <a:rPr lang="en-GB" smtClean="0"/>
              <a:t>05/06/2017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B1332-A7E1-4914-9F6A-97E37EE14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86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576" y="911211"/>
            <a:ext cx="4130600" cy="3569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465186" y="268941"/>
            <a:ext cx="204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noProof="1" smtClean="0"/>
              <a:t>Summit Venue </a:t>
            </a:r>
            <a:r>
              <a:rPr lang="nl-BE" noProof="1" smtClean="0"/>
              <a:t>Map</a:t>
            </a:r>
            <a:endParaRPr lang="nl-BE" noProof="1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593054" y="2076226"/>
            <a:ext cx="1872132" cy="1183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434011">
            <a:off x="1409253" y="1150481"/>
            <a:ext cx="1807284" cy="29583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448845" y="4277262"/>
            <a:ext cx="11543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1" smtClean="0"/>
              <a:t>Kings</a:t>
            </a:r>
          </a:p>
          <a:p>
            <a:r>
              <a:rPr lang="en-GB" noProof="1" smtClean="0"/>
              <a:t>Portland</a:t>
            </a:r>
          </a:p>
          <a:p>
            <a:r>
              <a:rPr lang="en-GB" noProof="1" smtClean="0"/>
              <a:t>Larch</a:t>
            </a:r>
          </a:p>
          <a:p>
            <a:r>
              <a:rPr lang="en-GB" noProof="1" smtClean="0"/>
              <a:t>Montague</a:t>
            </a:r>
          </a:p>
          <a:p>
            <a:r>
              <a:rPr lang="en-GB" noProof="1" smtClean="0"/>
              <a:t>Maulden</a:t>
            </a:r>
          </a:p>
          <a:p>
            <a:r>
              <a:rPr lang="en-GB" noProof="1" smtClean="0"/>
              <a:t>Pedley</a:t>
            </a:r>
            <a:endParaRPr lang="en-GB" noProof="1"/>
          </a:p>
        </p:txBody>
      </p:sp>
      <p:sp>
        <p:nvSpPr>
          <p:cNvPr id="14" name="TextBox 13"/>
          <p:cNvSpPr txBox="1"/>
          <p:nvPr/>
        </p:nvSpPr>
        <p:spPr>
          <a:xfrm rot="1418659">
            <a:off x="2262822" y="1346333"/>
            <a:ext cx="112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noProof="1" smtClean="0"/>
              <a:t>Reception</a:t>
            </a:r>
            <a:endParaRPr lang="nl-BE" noProof="1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300064" y="3039463"/>
            <a:ext cx="636312" cy="12313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852816" y="4551919"/>
            <a:ext cx="82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noProof="1" smtClean="0"/>
              <a:t>Rooms</a:t>
            </a:r>
            <a:endParaRPr lang="nl-BE" noProof="1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336715" y="2491039"/>
            <a:ext cx="2000922" cy="4098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51573" y="2125280"/>
            <a:ext cx="9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noProof="1" smtClean="0"/>
              <a:t>Summit</a:t>
            </a:r>
          </a:p>
          <a:p>
            <a:pPr algn="ctr"/>
            <a:r>
              <a:rPr lang="nl-BE" noProof="1" smtClean="0"/>
              <a:t>Villas</a:t>
            </a:r>
            <a:endParaRPr lang="nl-BE" noProof="1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1448845" y="4396065"/>
            <a:ext cx="1" cy="1542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39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Sebastien Deleersnyder</dc:creator>
  <cp:lastModifiedBy>Sebastien Deleersnyder</cp:lastModifiedBy>
  <cp:revision>3</cp:revision>
  <dcterms:created xsi:type="dcterms:W3CDTF">2017-06-05T05:43:32Z</dcterms:created>
  <dcterms:modified xsi:type="dcterms:W3CDTF">2017-06-05T05:53:01Z</dcterms:modified>
</cp:coreProperties>
</file>