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6E38-836F-D34F-9AC4-FB5737A798F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648C-85CF-2C48-A2BF-8A4D0D16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Hopkins Engineering and Medicine 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Yu and Adam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9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organization</a:t>
            </a:r>
          </a:p>
          <a:p>
            <a:r>
              <a:rPr lang="en-US" dirty="0" smtClean="0"/>
              <a:t>A little brief tutorial on how </a:t>
            </a:r>
            <a:r>
              <a:rPr lang="en-US" dirty="0" err="1" smtClean="0"/>
              <a:t>IoT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Networking!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8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/adam2392/</a:t>
            </a:r>
            <a:r>
              <a:rPr lang="en-US" dirty="0" err="1"/>
              <a:t>InternetOfThingsTutorial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9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Hopkins Engineering and Medicine Exchange</vt:lpstr>
      <vt:lpstr>Agenda Tonight</vt:lpstr>
      <vt:lpstr>Who Are We?</vt:lpstr>
      <vt:lpstr>Why?</vt:lpstr>
      <vt:lpstr>Let’s Get Started!</vt:lpstr>
      <vt:lpstr>Questions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Hopkins Engineering and Medicine Exchange</dc:title>
  <dc:creator>Adam Li</dc:creator>
  <cp:lastModifiedBy>Adam Li</cp:lastModifiedBy>
  <cp:revision>4</cp:revision>
  <dcterms:created xsi:type="dcterms:W3CDTF">2016-11-01T01:02:34Z</dcterms:created>
  <dcterms:modified xsi:type="dcterms:W3CDTF">2016-11-01T15:45:48Z</dcterms:modified>
</cp:coreProperties>
</file>