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63" r:id="rId2"/>
    <p:sldId id="261" r:id="rId3"/>
    <p:sldId id="257" r:id="rId4"/>
    <p:sldId id="258" r:id="rId5"/>
    <p:sldId id="259" r:id="rId6"/>
    <p:sldId id="262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942"/>
    <a:srgbClr val="000000"/>
    <a:srgbClr val="5CB37C"/>
    <a:srgbClr val="579307"/>
    <a:srgbClr val="008000"/>
    <a:srgbClr val="6AB408"/>
    <a:srgbClr val="426F05"/>
    <a:srgbClr val="00CC00"/>
    <a:srgbClr val="9FDC30"/>
    <a:srgbClr val="9BBB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ale%20SOM%20Classroom\Desktop\audubon%20budget-1-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ale%20SOM%20Classroom\Desktop\audubon%20budget-1-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2"/>
    </mc:Choice>
    <mc:Fallback>
      <c:style val="2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Efficiency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Sheet1_STS!$B$1</c:f>
              <c:strCache>
                <c:ptCount val="1"/>
                <c:pt idx="0">
                  <c:v>efficiency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Sheet1_STS!$A$2:$A$3</c:f>
              <c:strCache>
                <c:ptCount val="2"/>
                <c:pt idx="0">
                  <c:v>total resources dedicated</c:v>
                </c:pt>
                <c:pt idx="1">
                  <c:v>non dedicated</c:v>
                </c:pt>
              </c:strCache>
            </c:strRef>
          </c:cat>
          <c:val>
            <c:numRef>
              <c:f>Sheet1_STS!$B$2:$B$3</c:f>
              <c:numCache>
                <c:formatCode>0%</c:formatCode>
                <c:ptCount val="2"/>
                <c:pt idx="0">
                  <c:v>0.7</c:v>
                </c:pt>
                <c:pt idx="1">
                  <c:v>0.3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1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EXPENSES breakdown</a:t>
            </a:r>
          </a:p>
        </c:rich>
      </c:tx>
      <c:layout>
        <c:manualLayout>
          <c:xMode val="edge"/>
          <c:yMode val="edge"/>
          <c:x val="0.403564161030822"/>
          <c:y val="0.102813685315834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'[audubon budget-1-1.xlsx]PERFORMANCE'!$A$4:$A$7</c:f>
              <c:strCache>
                <c:ptCount val="4"/>
                <c:pt idx="0">
                  <c:v>Production expenses</c:v>
                </c:pt>
                <c:pt idx="1">
                  <c:v>administrative expenses</c:v>
                </c:pt>
                <c:pt idx="2">
                  <c:v>investments expenses</c:v>
                </c:pt>
                <c:pt idx="3">
                  <c:v>Education workshop</c:v>
                </c:pt>
              </c:strCache>
            </c:strRef>
          </c:cat>
          <c:val>
            <c:numRef>
              <c:f>'[audubon budget-1-1.xlsx]PERFORMANCE'!$B$4:$B$7</c:f>
              <c:numCache>
                <c:formatCode>_("$"* #,##0.00_);_("$"* \(#,##0.00\);_("$"* "-"??_);_(@_)</c:formatCode>
                <c:ptCount val="4"/>
                <c:pt idx="0">
                  <c:v>47933.41</c:v>
                </c:pt>
                <c:pt idx="1">
                  <c:v>29469.16</c:v>
                </c:pt>
                <c:pt idx="2">
                  <c:v>1500.0</c:v>
                </c:pt>
                <c:pt idx="3">
                  <c:v>29175.0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l"/>
      <c:layout/>
      <c:overlay val="0"/>
    </c:legend>
    <c:plotVisOnly val="1"/>
    <c:dispBlanksAs val="zero"/>
    <c:showDLblsOverMax val="0"/>
  </c:chart>
  <c:txPr>
    <a:bodyPr/>
    <a:lstStyle/>
    <a:p>
      <a:pPr>
        <a:defRPr sz="9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RESOURCES breakdown</a:t>
            </a:r>
          </a:p>
        </c:rich>
      </c:tx>
      <c:layout>
        <c:manualLayout>
          <c:xMode val="edge"/>
          <c:yMode val="edge"/>
          <c:x val="0.246314435001308"/>
          <c:y val="0.07454469771489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'[audubon budget-1-1.xlsx]PERFORMANCE'!$A$9:$A$11</c:f>
              <c:strCache>
                <c:ptCount val="3"/>
                <c:pt idx="0">
                  <c:v>funds needed</c:v>
                </c:pt>
                <c:pt idx="1">
                  <c:v>donor advised funds</c:v>
                </c:pt>
                <c:pt idx="2">
                  <c:v>Sales</c:v>
                </c:pt>
              </c:strCache>
            </c:strRef>
          </c:cat>
          <c:val>
            <c:numRef>
              <c:f>'[audubon budget-1-1.xlsx]PERFORMANCE'!$B$9:$B$11</c:f>
              <c:numCache>
                <c:formatCode>_("$"* #,##0.00_);_("$"* \(#,##0.00\);_("$"* "-"??_);_(@_)</c:formatCode>
                <c:ptCount val="3"/>
                <c:pt idx="0">
                  <c:v>60000.0</c:v>
                </c:pt>
                <c:pt idx="1">
                  <c:v>20000.0</c:v>
                </c:pt>
                <c:pt idx="2">
                  <c:v>29824.0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9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 smtClean="0">
                <a:solidFill>
                  <a:schemeClr val="tx1"/>
                </a:solidFill>
              </a:rPr>
              <a:t>Efficiency over $1 donated</a:t>
            </a:r>
            <a:endParaRPr lang="en-US" sz="1600" b="1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numFmt formatCode="_(&quot;$&quot;* #,##0.00_);_(&quot;$&quot;* \(#,##0.00\);_(&quot;$&quot;* &quot;-&quot;??_);_(@_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0.96</c:v>
                </c:pt>
                <c:pt idx="1">
                  <c:v>0.04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1641BD-1B92-4F2C-8616-4667D4B63A57}" type="doc">
      <dgm:prSet loTypeId="urn:microsoft.com/office/officeart/2005/8/layout/venn3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B72A961-A9D7-40EB-AA81-FCED68F2C9C2}">
      <dgm:prSet phldrT="[Text]" custT="1"/>
      <dgm:spPr/>
      <dgm:t>
        <a:bodyPr/>
        <a:lstStyle/>
        <a:p>
          <a:r>
            <a:rPr lang="en-US" sz="2000" dirty="0" smtClean="0"/>
            <a:t>Recycling creates ~20x </a:t>
          </a:r>
          <a:r>
            <a:rPr lang="en-US" sz="2000" b="1" dirty="0" smtClean="0"/>
            <a:t>more jobs </a:t>
          </a:r>
          <a:r>
            <a:rPr lang="en-US" sz="2000" dirty="0" smtClean="0"/>
            <a:t>than landfilling waste</a:t>
          </a:r>
          <a:endParaRPr lang="en-US" sz="2000" dirty="0"/>
        </a:p>
      </dgm:t>
    </dgm:pt>
    <dgm:pt modelId="{6CEE0B90-6E4E-4153-9648-31C3D4E9A5D5}" type="parTrans" cxnId="{D141B258-646E-4C3F-9410-A78D9A2E8CA7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9677094A-954A-4800-BE83-57932E75580C}" type="sibTrans" cxnId="{D141B258-646E-4C3F-9410-A78D9A2E8CA7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A9DBB254-4567-4767-91B1-5483034E2266}">
      <dgm:prSet phldrT="[Text]" custT="1"/>
      <dgm:spPr/>
      <dgm:t>
        <a:bodyPr/>
        <a:lstStyle/>
        <a:p>
          <a:r>
            <a:rPr lang="en-US" sz="2000" dirty="0" smtClean="0"/>
            <a:t>Recycled waste generated </a:t>
          </a:r>
          <a:r>
            <a:rPr lang="en-US" sz="2000" b="1" dirty="0" smtClean="0"/>
            <a:t>$746M in </a:t>
          </a:r>
          <a:r>
            <a:rPr lang="en-US" sz="2000" b="1" dirty="0" smtClean="0"/>
            <a:t>sales </a:t>
          </a:r>
          <a:r>
            <a:rPr lang="en-US" sz="2000" b="0" dirty="0" smtClean="0"/>
            <a:t>in CT last year</a:t>
          </a:r>
          <a:endParaRPr lang="en-US" sz="2000" b="0" dirty="0"/>
        </a:p>
      </dgm:t>
    </dgm:pt>
    <dgm:pt modelId="{99F65BC7-2ABD-41C7-959C-AB5298584454}" type="parTrans" cxnId="{0CABFFE3-E445-4746-B6CE-AE2AD0F115EE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7FAB179F-24F1-4515-B29C-65BE0E5605AF}" type="sibTrans" cxnId="{0CABFFE3-E445-4746-B6CE-AE2AD0F115EE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3323D14E-69A3-4A77-A336-6417A45440E0}">
      <dgm:prSet phldrT="[Text]" custT="1"/>
      <dgm:spPr/>
      <dgm:t>
        <a:bodyPr/>
        <a:lstStyle/>
        <a:p>
          <a:r>
            <a:rPr lang="en-US" sz="2000" dirty="0" smtClean="0"/>
            <a:t>Increasing the recycling rate to 50% </a:t>
          </a:r>
          <a:r>
            <a:rPr lang="en-US" sz="2000" b="1" dirty="0" smtClean="0"/>
            <a:t>saves </a:t>
          </a:r>
          <a:r>
            <a:rPr lang="en-US" sz="2000" b="1" dirty="0" smtClean="0"/>
            <a:t>$</a:t>
          </a:r>
          <a:r>
            <a:rPr lang="en-US" sz="2000" b="1" dirty="0" smtClean="0"/>
            <a:t>365,000</a:t>
          </a:r>
          <a:endParaRPr lang="en-US" sz="2000" b="1" dirty="0"/>
        </a:p>
      </dgm:t>
    </dgm:pt>
    <dgm:pt modelId="{A0D75C3B-E9F3-4035-9F6E-11BF789D7BFD}" type="parTrans" cxnId="{14B2339C-CDAC-46C0-A812-BDB3FD6108FF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4D99CA58-2381-4015-8A08-030D2A1EEB7C}" type="sibTrans" cxnId="{14B2339C-CDAC-46C0-A812-BDB3FD6108FF}">
      <dgm:prSet/>
      <dgm:spPr/>
      <dgm:t>
        <a:bodyPr/>
        <a:lstStyle/>
        <a:p>
          <a:endParaRPr lang="en-US" sz="1800">
            <a:solidFill>
              <a:schemeClr val="bg1"/>
            </a:solidFill>
          </a:endParaRPr>
        </a:p>
      </dgm:t>
    </dgm:pt>
    <dgm:pt modelId="{81565E4D-DAEB-4C4C-AF7A-725F05213733}">
      <dgm:prSet phldrT="[Text]" custT="1"/>
      <dgm:spPr/>
      <dgm:t>
        <a:bodyPr/>
        <a:lstStyle/>
        <a:p>
          <a:r>
            <a:rPr lang="en-US" sz="2000" b="1" dirty="0" smtClean="0"/>
            <a:t>Yale’s sustainability </a:t>
          </a:r>
          <a:r>
            <a:rPr lang="en-US" sz="2000" b="0" dirty="0" smtClean="0"/>
            <a:t>efforts are insular </a:t>
          </a:r>
          <a:r>
            <a:rPr lang="en-US" sz="2000" dirty="0" smtClean="0"/>
            <a:t>and can be leveraged </a:t>
          </a:r>
          <a:endParaRPr lang="en-US" sz="2000" dirty="0"/>
        </a:p>
      </dgm:t>
    </dgm:pt>
    <dgm:pt modelId="{93B1BA79-5043-7B46-B9BB-8C587E3E0F7C}" type="parTrans" cxnId="{47CB4DC2-E821-CC43-A120-B82F797A17BB}">
      <dgm:prSet/>
      <dgm:spPr/>
      <dgm:t>
        <a:bodyPr/>
        <a:lstStyle/>
        <a:p>
          <a:endParaRPr lang="en-US"/>
        </a:p>
      </dgm:t>
    </dgm:pt>
    <dgm:pt modelId="{AF67E3D2-C87E-7B41-96F7-0016C287C51F}" type="sibTrans" cxnId="{47CB4DC2-E821-CC43-A120-B82F797A17BB}">
      <dgm:prSet/>
      <dgm:spPr/>
      <dgm:t>
        <a:bodyPr/>
        <a:lstStyle/>
        <a:p>
          <a:endParaRPr lang="en-US"/>
        </a:p>
      </dgm:t>
    </dgm:pt>
    <dgm:pt modelId="{49106ECC-AB1E-4823-8722-9FF3F9E3305A}" type="pres">
      <dgm:prSet presAssocID="{D81641BD-1B92-4F2C-8616-4667D4B63A5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629E77-C6C2-4245-89FC-281A1489B5D2}" type="pres">
      <dgm:prSet presAssocID="{6B72A961-A9D7-40EB-AA81-FCED68F2C9C2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741E39-BBA0-46EE-AEFE-A9385D4B3A6E}" type="pres">
      <dgm:prSet presAssocID="{9677094A-954A-4800-BE83-57932E75580C}" presName="space" presStyleCnt="0"/>
      <dgm:spPr/>
    </dgm:pt>
    <dgm:pt modelId="{3E7D18CC-B6A9-4537-93D4-9D34AC8C030E}" type="pres">
      <dgm:prSet presAssocID="{A9DBB254-4567-4767-91B1-5483034E2266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E52A79-5FAC-4B47-9AFF-5178C1E3D526}" type="pres">
      <dgm:prSet presAssocID="{7FAB179F-24F1-4515-B29C-65BE0E5605AF}" presName="space" presStyleCnt="0"/>
      <dgm:spPr/>
    </dgm:pt>
    <dgm:pt modelId="{3FB634B4-A2A5-4C08-B422-2843D4A65BFD}" type="pres">
      <dgm:prSet presAssocID="{3323D14E-69A3-4A77-A336-6417A45440E0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6B8920-FED7-E244-B60B-0C2EADB0706A}" type="pres">
      <dgm:prSet presAssocID="{4D99CA58-2381-4015-8A08-030D2A1EEB7C}" presName="space" presStyleCnt="0"/>
      <dgm:spPr/>
    </dgm:pt>
    <dgm:pt modelId="{E4C16824-20CE-1342-A15E-EC02D00FA3BF}" type="pres">
      <dgm:prSet presAssocID="{81565E4D-DAEB-4C4C-AF7A-725F05213733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7E86CC-A430-4348-B740-618C36474C96}" type="presOf" srcId="{6B72A961-A9D7-40EB-AA81-FCED68F2C9C2}" destId="{D5629E77-C6C2-4245-89FC-281A1489B5D2}" srcOrd="0" destOrd="0" presId="urn:microsoft.com/office/officeart/2005/8/layout/venn3"/>
    <dgm:cxn modelId="{47CB4DC2-E821-CC43-A120-B82F797A17BB}" srcId="{D81641BD-1B92-4F2C-8616-4667D4B63A57}" destId="{81565E4D-DAEB-4C4C-AF7A-725F05213733}" srcOrd="3" destOrd="0" parTransId="{93B1BA79-5043-7B46-B9BB-8C587E3E0F7C}" sibTransId="{AF67E3D2-C87E-7B41-96F7-0016C287C51F}"/>
    <dgm:cxn modelId="{0CABFFE3-E445-4746-B6CE-AE2AD0F115EE}" srcId="{D81641BD-1B92-4F2C-8616-4667D4B63A57}" destId="{A9DBB254-4567-4767-91B1-5483034E2266}" srcOrd="1" destOrd="0" parTransId="{99F65BC7-2ABD-41C7-959C-AB5298584454}" sibTransId="{7FAB179F-24F1-4515-B29C-65BE0E5605AF}"/>
    <dgm:cxn modelId="{75ACC0DA-E340-4083-9BE1-6C957D07D927}" type="presOf" srcId="{3323D14E-69A3-4A77-A336-6417A45440E0}" destId="{3FB634B4-A2A5-4C08-B422-2843D4A65BFD}" srcOrd="0" destOrd="0" presId="urn:microsoft.com/office/officeart/2005/8/layout/venn3"/>
    <dgm:cxn modelId="{7DF6EBAA-3958-475B-86DE-278AE899ADC3}" type="presOf" srcId="{A9DBB254-4567-4767-91B1-5483034E2266}" destId="{3E7D18CC-B6A9-4537-93D4-9D34AC8C030E}" srcOrd="0" destOrd="0" presId="urn:microsoft.com/office/officeart/2005/8/layout/venn3"/>
    <dgm:cxn modelId="{D141B258-646E-4C3F-9410-A78D9A2E8CA7}" srcId="{D81641BD-1B92-4F2C-8616-4667D4B63A57}" destId="{6B72A961-A9D7-40EB-AA81-FCED68F2C9C2}" srcOrd="0" destOrd="0" parTransId="{6CEE0B90-6E4E-4153-9648-31C3D4E9A5D5}" sibTransId="{9677094A-954A-4800-BE83-57932E75580C}"/>
    <dgm:cxn modelId="{48D62683-5EBE-5740-BEE6-69B801F923B7}" type="presOf" srcId="{81565E4D-DAEB-4C4C-AF7A-725F05213733}" destId="{E4C16824-20CE-1342-A15E-EC02D00FA3BF}" srcOrd="0" destOrd="0" presId="urn:microsoft.com/office/officeart/2005/8/layout/venn3"/>
    <dgm:cxn modelId="{14B2339C-CDAC-46C0-A812-BDB3FD6108FF}" srcId="{D81641BD-1B92-4F2C-8616-4667D4B63A57}" destId="{3323D14E-69A3-4A77-A336-6417A45440E0}" srcOrd="2" destOrd="0" parTransId="{A0D75C3B-E9F3-4035-9F6E-11BF789D7BFD}" sibTransId="{4D99CA58-2381-4015-8A08-030D2A1EEB7C}"/>
    <dgm:cxn modelId="{9716179E-4F51-42C1-BAE2-96DDCA89C206}" type="presOf" srcId="{D81641BD-1B92-4F2C-8616-4667D4B63A57}" destId="{49106ECC-AB1E-4823-8722-9FF3F9E3305A}" srcOrd="0" destOrd="0" presId="urn:microsoft.com/office/officeart/2005/8/layout/venn3"/>
    <dgm:cxn modelId="{1E6AE8C4-50F9-418F-89FA-2C4F6ACF7260}" type="presParOf" srcId="{49106ECC-AB1E-4823-8722-9FF3F9E3305A}" destId="{D5629E77-C6C2-4245-89FC-281A1489B5D2}" srcOrd="0" destOrd="0" presId="urn:microsoft.com/office/officeart/2005/8/layout/venn3"/>
    <dgm:cxn modelId="{A9F97A34-1395-4AF0-9481-55EC0A823A24}" type="presParOf" srcId="{49106ECC-AB1E-4823-8722-9FF3F9E3305A}" destId="{7D741E39-BBA0-46EE-AEFE-A9385D4B3A6E}" srcOrd="1" destOrd="0" presId="urn:microsoft.com/office/officeart/2005/8/layout/venn3"/>
    <dgm:cxn modelId="{17792CEE-601C-4E50-8431-89B2424289C7}" type="presParOf" srcId="{49106ECC-AB1E-4823-8722-9FF3F9E3305A}" destId="{3E7D18CC-B6A9-4537-93D4-9D34AC8C030E}" srcOrd="2" destOrd="0" presId="urn:microsoft.com/office/officeart/2005/8/layout/venn3"/>
    <dgm:cxn modelId="{B00B0AF3-5FE0-4DC2-93EC-FE98576641A9}" type="presParOf" srcId="{49106ECC-AB1E-4823-8722-9FF3F9E3305A}" destId="{F3E52A79-5FAC-4B47-9AFF-5178C1E3D526}" srcOrd="3" destOrd="0" presId="urn:microsoft.com/office/officeart/2005/8/layout/venn3"/>
    <dgm:cxn modelId="{0718D755-85E2-4E4A-B322-028E13304CEC}" type="presParOf" srcId="{49106ECC-AB1E-4823-8722-9FF3F9E3305A}" destId="{3FB634B4-A2A5-4C08-B422-2843D4A65BFD}" srcOrd="4" destOrd="0" presId="urn:microsoft.com/office/officeart/2005/8/layout/venn3"/>
    <dgm:cxn modelId="{17F6456A-F325-7142-9674-56FD18F9708A}" type="presParOf" srcId="{49106ECC-AB1E-4823-8722-9FF3F9E3305A}" destId="{076B8920-FED7-E244-B60B-0C2EADB0706A}" srcOrd="5" destOrd="0" presId="urn:microsoft.com/office/officeart/2005/8/layout/venn3"/>
    <dgm:cxn modelId="{54227220-35C5-F744-97DA-43F5A91AD57F}" type="presParOf" srcId="{49106ECC-AB1E-4823-8722-9FF3F9E3305A}" destId="{E4C16824-20CE-1342-A15E-EC02D00FA3BF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2035286-9772-4862-88F9-C321F82516FD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350CC8A-CF46-4643-90A7-B8108AF4993A}">
      <dgm:prSet phldrT="[Text]"/>
      <dgm:spPr/>
      <dgm:t>
        <a:bodyPr/>
        <a:lstStyle/>
        <a:p>
          <a:r>
            <a:rPr lang="en-US" b="1" dirty="0" smtClean="0"/>
            <a:t>Financial Risk</a:t>
          </a:r>
          <a:endParaRPr lang="en-US" b="1" dirty="0"/>
        </a:p>
      </dgm:t>
    </dgm:pt>
    <dgm:pt modelId="{33BEA737-C469-427F-805B-ADEB672B60B3}" type="parTrans" cxnId="{C37DC01C-A489-44E4-90C8-91D21285823F}">
      <dgm:prSet/>
      <dgm:spPr/>
      <dgm:t>
        <a:bodyPr/>
        <a:lstStyle/>
        <a:p>
          <a:endParaRPr lang="en-US"/>
        </a:p>
      </dgm:t>
    </dgm:pt>
    <dgm:pt modelId="{2AEE0EA9-5E39-4205-A0DC-F4C39E76869A}" type="sibTrans" cxnId="{C37DC01C-A489-44E4-90C8-91D21285823F}">
      <dgm:prSet/>
      <dgm:spPr/>
      <dgm:t>
        <a:bodyPr/>
        <a:lstStyle/>
        <a:p>
          <a:endParaRPr lang="en-US"/>
        </a:p>
      </dgm:t>
    </dgm:pt>
    <dgm:pt modelId="{31A047F9-3AE9-4F56-B3F3-EAD6FADDA557}">
      <dgm:prSet phldrT="[Text]"/>
      <dgm:spPr/>
      <dgm:t>
        <a:bodyPr/>
        <a:lstStyle/>
        <a:p>
          <a:r>
            <a:rPr lang="en-US" dirty="0" smtClean="0"/>
            <a:t>Expand donor base</a:t>
          </a:r>
          <a:endParaRPr lang="en-US" dirty="0"/>
        </a:p>
      </dgm:t>
    </dgm:pt>
    <dgm:pt modelId="{B055AF30-596C-4DB5-9090-1791F12107E2}" type="parTrans" cxnId="{C0D7119F-D4EE-4A7F-8646-F20EC859FAD3}">
      <dgm:prSet/>
      <dgm:spPr/>
      <dgm:t>
        <a:bodyPr/>
        <a:lstStyle/>
        <a:p>
          <a:endParaRPr lang="en-US"/>
        </a:p>
      </dgm:t>
    </dgm:pt>
    <dgm:pt modelId="{6BA67A7D-2A86-493F-8880-9CB0222AEA13}" type="sibTrans" cxnId="{C0D7119F-D4EE-4A7F-8646-F20EC859FAD3}">
      <dgm:prSet/>
      <dgm:spPr/>
      <dgm:t>
        <a:bodyPr/>
        <a:lstStyle/>
        <a:p>
          <a:endParaRPr lang="en-US"/>
        </a:p>
      </dgm:t>
    </dgm:pt>
    <dgm:pt modelId="{B0855D2B-4364-459F-B53F-366A04D96319}">
      <dgm:prSet phldrT="[Text]"/>
      <dgm:spPr/>
      <dgm:t>
        <a:bodyPr/>
        <a:lstStyle/>
        <a:p>
          <a:r>
            <a:rPr lang="en-US" dirty="0" smtClean="0"/>
            <a:t>State and federal grants</a:t>
          </a:r>
          <a:endParaRPr lang="en-US" dirty="0"/>
        </a:p>
      </dgm:t>
    </dgm:pt>
    <dgm:pt modelId="{AEC9EAB9-35FD-4157-BA1E-AE809B4246D9}" type="parTrans" cxnId="{144A9DBB-F058-452E-AAC5-7F7AC4865E85}">
      <dgm:prSet/>
      <dgm:spPr/>
      <dgm:t>
        <a:bodyPr/>
        <a:lstStyle/>
        <a:p>
          <a:endParaRPr lang="en-US"/>
        </a:p>
      </dgm:t>
    </dgm:pt>
    <dgm:pt modelId="{18AD661F-A808-41E4-9189-BCD397803DFD}" type="sibTrans" cxnId="{144A9DBB-F058-452E-AAC5-7F7AC4865E85}">
      <dgm:prSet/>
      <dgm:spPr/>
      <dgm:t>
        <a:bodyPr/>
        <a:lstStyle/>
        <a:p>
          <a:endParaRPr lang="en-US"/>
        </a:p>
      </dgm:t>
    </dgm:pt>
    <dgm:pt modelId="{60FE62B5-D832-47E7-84CF-E2FC1DD74C9E}">
      <dgm:prSet phldrT="[Text]"/>
      <dgm:spPr/>
      <dgm:t>
        <a:bodyPr/>
        <a:lstStyle/>
        <a:p>
          <a:r>
            <a:rPr lang="en-US" b="1" dirty="0" smtClean="0"/>
            <a:t>Internal/External Fraud</a:t>
          </a:r>
          <a:endParaRPr lang="en-US" b="1" dirty="0"/>
        </a:p>
      </dgm:t>
    </dgm:pt>
    <dgm:pt modelId="{4805FD47-7620-48CE-B06F-6582A8C0D4C6}" type="parTrans" cxnId="{A2FCF946-2921-4386-8923-E24F2D8A7D20}">
      <dgm:prSet/>
      <dgm:spPr/>
      <dgm:t>
        <a:bodyPr/>
        <a:lstStyle/>
        <a:p>
          <a:endParaRPr lang="en-US"/>
        </a:p>
      </dgm:t>
    </dgm:pt>
    <dgm:pt modelId="{79876BE2-84F0-4B15-B728-271A8561CD68}" type="sibTrans" cxnId="{A2FCF946-2921-4386-8923-E24F2D8A7D20}">
      <dgm:prSet/>
      <dgm:spPr/>
      <dgm:t>
        <a:bodyPr/>
        <a:lstStyle/>
        <a:p>
          <a:endParaRPr lang="en-US"/>
        </a:p>
      </dgm:t>
    </dgm:pt>
    <dgm:pt modelId="{5E8FAD8F-B7EF-4670-8E3E-F0599465333D}">
      <dgm:prSet phldrT="[Text]"/>
      <dgm:spPr/>
      <dgm:t>
        <a:bodyPr/>
        <a:lstStyle/>
        <a:p>
          <a:r>
            <a:rPr lang="en-US" dirty="0" smtClean="0"/>
            <a:t>Audits	</a:t>
          </a:r>
          <a:endParaRPr lang="en-US" dirty="0"/>
        </a:p>
      </dgm:t>
    </dgm:pt>
    <dgm:pt modelId="{BDA508E3-3328-416C-981A-D73B42E5E13C}" type="parTrans" cxnId="{FEF071D6-CA7E-46A1-B6F9-8E868C3E7013}">
      <dgm:prSet/>
      <dgm:spPr/>
      <dgm:t>
        <a:bodyPr/>
        <a:lstStyle/>
        <a:p>
          <a:endParaRPr lang="en-US"/>
        </a:p>
      </dgm:t>
    </dgm:pt>
    <dgm:pt modelId="{F432F6E2-801B-41CF-B804-C3291CA75232}" type="sibTrans" cxnId="{FEF071D6-CA7E-46A1-B6F9-8E868C3E7013}">
      <dgm:prSet/>
      <dgm:spPr/>
      <dgm:t>
        <a:bodyPr/>
        <a:lstStyle/>
        <a:p>
          <a:endParaRPr lang="en-US"/>
        </a:p>
      </dgm:t>
    </dgm:pt>
    <dgm:pt modelId="{AD9D86F0-1B27-42DD-B072-0F508A49025E}">
      <dgm:prSet phldrT="[Text]"/>
      <dgm:spPr/>
      <dgm:t>
        <a:bodyPr/>
        <a:lstStyle/>
        <a:p>
          <a:r>
            <a:rPr lang="en-US" dirty="0" smtClean="0"/>
            <a:t>Set payment controls</a:t>
          </a:r>
          <a:endParaRPr lang="en-US" dirty="0"/>
        </a:p>
      </dgm:t>
    </dgm:pt>
    <dgm:pt modelId="{404384BF-12A0-4999-880C-04ABD031B4F6}" type="parTrans" cxnId="{B14873CB-DA3D-43C2-A4D8-E331F54FA2EB}">
      <dgm:prSet/>
      <dgm:spPr/>
      <dgm:t>
        <a:bodyPr/>
        <a:lstStyle/>
        <a:p>
          <a:endParaRPr lang="en-US"/>
        </a:p>
      </dgm:t>
    </dgm:pt>
    <dgm:pt modelId="{5D4F4AA2-DBF1-4792-9F40-07CCA8158A80}" type="sibTrans" cxnId="{B14873CB-DA3D-43C2-A4D8-E331F54FA2EB}">
      <dgm:prSet/>
      <dgm:spPr/>
      <dgm:t>
        <a:bodyPr/>
        <a:lstStyle/>
        <a:p>
          <a:endParaRPr lang="en-US"/>
        </a:p>
      </dgm:t>
    </dgm:pt>
    <dgm:pt modelId="{0BDEB87C-ED03-45A1-903C-365A90AC5658}">
      <dgm:prSet phldrT="[Text]"/>
      <dgm:spPr/>
      <dgm:t>
        <a:bodyPr/>
        <a:lstStyle/>
        <a:p>
          <a:r>
            <a:rPr lang="en-US" b="1" dirty="0" smtClean="0"/>
            <a:t>Harm to Reputation</a:t>
          </a:r>
          <a:endParaRPr lang="en-US" b="1" dirty="0"/>
        </a:p>
      </dgm:t>
    </dgm:pt>
    <dgm:pt modelId="{B1A6CE19-EFC8-4CCF-8FEB-6BEDC40BA6EF}" type="parTrans" cxnId="{B6797431-6F99-4937-8443-CBBAA6FC9F8F}">
      <dgm:prSet/>
      <dgm:spPr/>
      <dgm:t>
        <a:bodyPr/>
        <a:lstStyle/>
        <a:p>
          <a:endParaRPr lang="en-US"/>
        </a:p>
      </dgm:t>
    </dgm:pt>
    <dgm:pt modelId="{78977369-2F60-426D-BA1A-2F29274B9FB5}" type="sibTrans" cxnId="{B6797431-6F99-4937-8443-CBBAA6FC9F8F}">
      <dgm:prSet/>
      <dgm:spPr/>
      <dgm:t>
        <a:bodyPr/>
        <a:lstStyle/>
        <a:p>
          <a:endParaRPr lang="en-US"/>
        </a:p>
      </dgm:t>
    </dgm:pt>
    <dgm:pt modelId="{FC92097B-03A6-40B4-A88A-B71E5008F3F9}">
      <dgm:prSet phldrT="[Text]"/>
      <dgm:spPr/>
      <dgm:t>
        <a:bodyPr/>
        <a:lstStyle/>
        <a:p>
          <a:r>
            <a:rPr lang="en-US" dirty="0" smtClean="0"/>
            <a:t>Periodic impact assessment</a:t>
          </a:r>
          <a:endParaRPr lang="en-US" dirty="0"/>
        </a:p>
      </dgm:t>
    </dgm:pt>
    <dgm:pt modelId="{259492DC-8562-4196-8AC0-BA439BADB43F}" type="parTrans" cxnId="{4734D6A2-4D7D-46DF-AC42-1C63ED38CD1D}">
      <dgm:prSet/>
      <dgm:spPr/>
      <dgm:t>
        <a:bodyPr/>
        <a:lstStyle/>
        <a:p>
          <a:endParaRPr lang="en-US"/>
        </a:p>
      </dgm:t>
    </dgm:pt>
    <dgm:pt modelId="{E31453EA-D310-4E24-BF67-5300016F8665}" type="sibTrans" cxnId="{4734D6A2-4D7D-46DF-AC42-1C63ED38CD1D}">
      <dgm:prSet/>
      <dgm:spPr/>
      <dgm:t>
        <a:bodyPr/>
        <a:lstStyle/>
        <a:p>
          <a:endParaRPr lang="en-US"/>
        </a:p>
      </dgm:t>
    </dgm:pt>
    <dgm:pt modelId="{08F37E04-1918-46AF-AD85-CB94C6E57493}">
      <dgm:prSet phldrT="[Text]"/>
      <dgm:spPr/>
      <dgm:t>
        <a:bodyPr/>
        <a:lstStyle/>
        <a:p>
          <a:r>
            <a:rPr lang="en-US" dirty="0" smtClean="0"/>
            <a:t>Due diligence of sustainability </a:t>
          </a:r>
          <a:endParaRPr lang="en-US" dirty="0"/>
        </a:p>
      </dgm:t>
    </dgm:pt>
    <dgm:pt modelId="{418AB190-C7F4-42D2-83CF-83208DAFE7DF}" type="parTrans" cxnId="{2BFACA71-8E8B-4C4E-883D-C3944FDD09D5}">
      <dgm:prSet/>
      <dgm:spPr/>
      <dgm:t>
        <a:bodyPr/>
        <a:lstStyle/>
        <a:p>
          <a:endParaRPr lang="en-US"/>
        </a:p>
      </dgm:t>
    </dgm:pt>
    <dgm:pt modelId="{2ED7083F-FCD7-4396-B02C-F3788EF8B464}" type="sibTrans" cxnId="{2BFACA71-8E8B-4C4E-883D-C3944FDD09D5}">
      <dgm:prSet/>
      <dgm:spPr/>
      <dgm:t>
        <a:bodyPr/>
        <a:lstStyle/>
        <a:p>
          <a:endParaRPr lang="en-US"/>
        </a:p>
      </dgm:t>
    </dgm:pt>
    <dgm:pt modelId="{DE8F4E16-F3BC-4652-840C-75300C74D63F}">
      <dgm:prSet phldrT="[Text]"/>
      <dgm:spPr/>
      <dgm:t>
        <a:bodyPr/>
        <a:lstStyle/>
        <a:p>
          <a:r>
            <a:rPr lang="en-US" b="1" dirty="0" smtClean="0"/>
            <a:t>Employee Turnover</a:t>
          </a:r>
          <a:endParaRPr lang="en-US" b="1" dirty="0"/>
        </a:p>
      </dgm:t>
    </dgm:pt>
    <dgm:pt modelId="{3C23A09E-E175-408A-8C3C-68868BDE4057}" type="parTrans" cxnId="{63F78C8F-021C-4F09-A066-9A9F2840342D}">
      <dgm:prSet/>
      <dgm:spPr/>
      <dgm:t>
        <a:bodyPr/>
        <a:lstStyle/>
        <a:p>
          <a:endParaRPr lang="en-US"/>
        </a:p>
      </dgm:t>
    </dgm:pt>
    <dgm:pt modelId="{DEE9E4A8-AFFE-4BD4-AB13-1487F1041A74}" type="sibTrans" cxnId="{63F78C8F-021C-4F09-A066-9A9F2840342D}">
      <dgm:prSet/>
      <dgm:spPr/>
      <dgm:t>
        <a:bodyPr/>
        <a:lstStyle/>
        <a:p>
          <a:endParaRPr lang="en-US"/>
        </a:p>
      </dgm:t>
    </dgm:pt>
    <dgm:pt modelId="{EB22090E-B2DE-4067-BF1E-AFE7A99328DD}">
      <dgm:prSet phldrT="[Text]"/>
      <dgm:spPr/>
      <dgm:t>
        <a:bodyPr/>
        <a:lstStyle/>
        <a:p>
          <a:r>
            <a:rPr lang="en-US" dirty="0" smtClean="0"/>
            <a:t>Continuous Flow Documents</a:t>
          </a:r>
          <a:endParaRPr lang="en-US" dirty="0"/>
        </a:p>
      </dgm:t>
    </dgm:pt>
    <dgm:pt modelId="{58F5FA46-8948-4F96-8531-5146580D69D1}" type="parTrans" cxnId="{56355145-1CC4-4A37-8FA7-974C546DC99C}">
      <dgm:prSet/>
      <dgm:spPr/>
      <dgm:t>
        <a:bodyPr/>
        <a:lstStyle/>
        <a:p>
          <a:endParaRPr lang="en-US"/>
        </a:p>
      </dgm:t>
    </dgm:pt>
    <dgm:pt modelId="{DE1202C3-B7C3-4798-AAFD-31C63E7576CD}" type="sibTrans" cxnId="{56355145-1CC4-4A37-8FA7-974C546DC99C}">
      <dgm:prSet/>
      <dgm:spPr/>
      <dgm:t>
        <a:bodyPr/>
        <a:lstStyle/>
        <a:p>
          <a:endParaRPr lang="en-US"/>
        </a:p>
      </dgm:t>
    </dgm:pt>
    <dgm:pt modelId="{3B428292-ED44-4070-A8A6-B7D84A3F35DA}">
      <dgm:prSet phldrT="[Text]"/>
      <dgm:spPr/>
      <dgm:t>
        <a:bodyPr/>
        <a:lstStyle/>
        <a:p>
          <a:r>
            <a:rPr lang="en-US" dirty="0" smtClean="0"/>
            <a:t>Team Green Culture</a:t>
          </a:r>
          <a:endParaRPr lang="en-US" dirty="0"/>
        </a:p>
      </dgm:t>
    </dgm:pt>
    <dgm:pt modelId="{9791D786-00C7-43AE-8451-16A013DE23F8}" type="parTrans" cxnId="{939F7C40-D513-4573-AAD4-FC51C041FFCF}">
      <dgm:prSet/>
      <dgm:spPr/>
      <dgm:t>
        <a:bodyPr/>
        <a:lstStyle/>
        <a:p>
          <a:endParaRPr lang="en-US"/>
        </a:p>
      </dgm:t>
    </dgm:pt>
    <dgm:pt modelId="{AAA46471-50D3-4B93-B1A1-1D11C1E97FFB}" type="sibTrans" cxnId="{939F7C40-D513-4573-AAD4-FC51C041FFCF}">
      <dgm:prSet/>
      <dgm:spPr/>
      <dgm:t>
        <a:bodyPr/>
        <a:lstStyle/>
        <a:p>
          <a:endParaRPr lang="en-US"/>
        </a:p>
      </dgm:t>
    </dgm:pt>
    <dgm:pt modelId="{80E2A9DD-30A4-4D7B-8B3B-CEB290558D94}" type="pres">
      <dgm:prSet presAssocID="{82035286-9772-4862-88F9-C321F82516F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8C5AB3-D130-4269-A265-5AC215237620}" type="pres">
      <dgm:prSet presAssocID="{1350CC8A-CF46-4643-90A7-B8108AF4993A}" presName="composite" presStyleCnt="0"/>
      <dgm:spPr/>
    </dgm:pt>
    <dgm:pt modelId="{6E3D8D4B-D89A-49F5-9997-F1CD2CD721A9}" type="pres">
      <dgm:prSet presAssocID="{1350CC8A-CF46-4643-90A7-B8108AF4993A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63E485-3837-43B9-92B4-0C5084AC6890}" type="pres">
      <dgm:prSet presAssocID="{1350CC8A-CF46-4643-90A7-B8108AF4993A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2773D2-A387-4792-8847-FA9934D5A97C}" type="pres">
      <dgm:prSet presAssocID="{2AEE0EA9-5E39-4205-A0DC-F4C39E76869A}" presName="space" presStyleCnt="0"/>
      <dgm:spPr/>
    </dgm:pt>
    <dgm:pt modelId="{FB823A77-93C1-4694-AA5D-9622896456A6}" type="pres">
      <dgm:prSet presAssocID="{60FE62B5-D832-47E7-84CF-E2FC1DD74C9E}" presName="composite" presStyleCnt="0"/>
      <dgm:spPr/>
    </dgm:pt>
    <dgm:pt modelId="{DE2B0022-8034-4876-A56C-9DCEF76C14AE}" type="pres">
      <dgm:prSet presAssocID="{60FE62B5-D832-47E7-84CF-E2FC1DD74C9E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700679-4E5A-49E8-B71C-5CF860934DD0}" type="pres">
      <dgm:prSet presAssocID="{60FE62B5-D832-47E7-84CF-E2FC1DD74C9E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D19730-878F-4DC8-B184-58B3CE8CE60B}" type="pres">
      <dgm:prSet presAssocID="{79876BE2-84F0-4B15-B728-271A8561CD68}" presName="space" presStyleCnt="0"/>
      <dgm:spPr/>
    </dgm:pt>
    <dgm:pt modelId="{6B6ADABE-9400-4384-8618-7F2234B1B108}" type="pres">
      <dgm:prSet presAssocID="{0BDEB87C-ED03-45A1-903C-365A90AC5658}" presName="composite" presStyleCnt="0"/>
      <dgm:spPr/>
    </dgm:pt>
    <dgm:pt modelId="{433EA711-FE50-4D0B-B7C9-D4CF895B4D2B}" type="pres">
      <dgm:prSet presAssocID="{0BDEB87C-ED03-45A1-903C-365A90AC565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88A3DD-D0D7-418B-A54E-9DE0A6B91C2F}" type="pres">
      <dgm:prSet presAssocID="{0BDEB87C-ED03-45A1-903C-365A90AC5658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84818A-4C3C-4750-9442-FD6281CBA68B}" type="pres">
      <dgm:prSet presAssocID="{78977369-2F60-426D-BA1A-2F29274B9FB5}" presName="space" presStyleCnt="0"/>
      <dgm:spPr/>
    </dgm:pt>
    <dgm:pt modelId="{50716CA4-9262-4C1F-BC4D-E91C38FD6359}" type="pres">
      <dgm:prSet presAssocID="{DE8F4E16-F3BC-4652-840C-75300C74D63F}" presName="composite" presStyleCnt="0"/>
      <dgm:spPr/>
    </dgm:pt>
    <dgm:pt modelId="{AED8692F-564A-4527-813B-117FD66F70C3}" type="pres">
      <dgm:prSet presAssocID="{DE8F4E16-F3BC-4652-840C-75300C74D63F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5FB024-DF7B-4CFB-963E-3ECC01C87398}" type="pres">
      <dgm:prSet presAssocID="{DE8F4E16-F3BC-4652-840C-75300C74D63F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704307-87DB-4B08-84F6-F951402CDF0D}" type="presOf" srcId="{3B428292-ED44-4070-A8A6-B7D84A3F35DA}" destId="{A35FB024-DF7B-4CFB-963E-3ECC01C87398}" srcOrd="0" destOrd="1" presId="urn:microsoft.com/office/officeart/2005/8/layout/hList1"/>
    <dgm:cxn modelId="{C37DC01C-A489-44E4-90C8-91D21285823F}" srcId="{82035286-9772-4862-88F9-C321F82516FD}" destId="{1350CC8A-CF46-4643-90A7-B8108AF4993A}" srcOrd="0" destOrd="0" parTransId="{33BEA737-C469-427F-805B-ADEB672B60B3}" sibTransId="{2AEE0EA9-5E39-4205-A0DC-F4C39E76869A}"/>
    <dgm:cxn modelId="{9844BBF6-800C-4D54-BACA-21959DBFFF88}" type="presOf" srcId="{82035286-9772-4862-88F9-C321F82516FD}" destId="{80E2A9DD-30A4-4D7B-8B3B-CEB290558D94}" srcOrd="0" destOrd="0" presId="urn:microsoft.com/office/officeart/2005/8/layout/hList1"/>
    <dgm:cxn modelId="{B14873CB-DA3D-43C2-A4D8-E331F54FA2EB}" srcId="{60FE62B5-D832-47E7-84CF-E2FC1DD74C9E}" destId="{AD9D86F0-1B27-42DD-B072-0F508A49025E}" srcOrd="1" destOrd="0" parTransId="{404384BF-12A0-4999-880C-04ABD031B4F6}" sibTransId="{5D4F4AA2-DBF1-4792-9F40-07CCA8158A80}"/>
    <dgm:cxn modelId="{B6797431-6F99-4937-8443-CBBAA6FC9F8F}" srcId="{82035286-9772-4862-88F9-C321F82516FD}" destId="{0BDEB87C-ED03-45A1-903C-365A90AC5658}" srcOrd="2" destOrd="0" parTransId="{B1A6CE19-EFC8-4CCF-8FEB-6BEDC40BA6EF}" sibTransId="{78977369-2F60-426D-BA1A-2F29274B9FB5}"/>
    <dgm:cxn modelId="{939F7C40-D513-4573-AAD4-FC51C041FFCF}" srcId="{DE8F4E16-F3BC-4652-840C-75300C74D63F}" destId="{3B428292-ED44-4070-A8A6-B7D84A3F35DA}" srcOrd="1" destOrd="0" parTransId="{9791D786-00C7-43AE-8451-16A013DE23F8}" sibTransId="{AAA46471-50D3-4B93-B1A1-1D11C1E97FFB}"/>
    <dgm:cxn modelId="{D2A2F13C-B2AF-4E30-8280-C966AD957A44}" type="presOf" srcId="{60FE62B5-D832-47E7-84CF-E2FC1DD74C9E}" destId="{DE2B0022-8034-4876-A56C-9DCEF76C14AE}" srcOrd="0" destOrd="0" presId="urn:microsoft.com/office/officeart/2005/8/layout/hList1"/>
    <dgm:cxn modelId="{C0D7119F-D4EE-4A7F-8646-F20EC859FAD3}" srcId="{1350CC8A-CF46-4643-90A7-B8108AF4993A}" destId="{31A047F9-3AE9-4F56-B3F3-EAD6FADDA557}" srcOrd="0" destOrd="0" parTransId="{B055AF30-596C-4DB5-9090-1791F12107E2}" sibTransId="{6BA67A7D-2A86-493F-8880-9CB0222AEA13}"/>
    <dgm:cxn modelId="{144A9DBB-F058-452E-AAC5-7F7AC4865E85}" srcId="{1350CC8A-CF46-4643-90A7-B8108AF4993A}" destId="{B0855D2B-4364-459F-B53F-366A04D96319}" srcOrd="1" destOrd="0" parTransId="{AEC9EAB9-35FD-4157-BA1E-AE809B4246D9}" sibTransId="{18AD661F-A808-41E4-9189-BCD397803DFD}"/>
    <dgm:cxn modelId="{752206DD-3CAC-492C-A9DE-FCCCF538879F}" type="presOf" srcId="{5E8FAD8F-B7EF-4670-8E3E-F0599465333D}" destId="{EC700679-4E5A-49E8-B71C-5CF860934DD0}" srcOrd="0" destOrd="0" presId="urn:microsoft.com/office/officeart/2005/8/layout/hList1"/>
    <dgm:cxn modelId="{51D7AA8B-9EB1-4E66-8A0F-3AD785B08E15}" type="presOf" srcId="{1350CC8A-CF46-4643-90A7-B8108AF4993A}" destId="{6E3D8D4B-D89A-49F5-9997-F1CD2CD721A9}" srcOrd="0" destOrd="0" presId="urn:microsoft.com/office/officeart/2005/8/layout/hList1"/>
    <dgm:cxn modelId="{7E4BB3DD-3105-4EF0-90A3-B4F96C32BA00}" type="presOf" srcId="{0BDEB87C-ED03-45A1-903C-365A90AC5658}" destId="{433EA711-FE50-4D0B-B7C9-D4CF895B4D2B}" srcOrd="0" destOrd="0" presId="urn:microsoft.com/office/officeart/2005/8/layout/hList1"/>
    <dgm:cxn modelId="{2FF3C776-E945-4A76-85C8-0F2ECB2D90E9}" type="presOf" srcId="{AD9D86F0-1B27-42DD-B072-0F508A49025E}" destId="{EC700679-4E5A-49E8-B71C-5CF860934DD0}" srcOrd="0" destOrd="1" presId="urn:microsoft.com/office/officeart/2005/8/layout/hList1"/>
    <dgm:cxn modelId="{A2FCF946-2921-4386-8923-E24F2D8A7D20}" srcId="{82035286-9772-4862-88F9-C321F82516FD}" destId="{60FE62B5-D832-47E7-84CF-E2FC1DD74C9E}" srcOrd="1" destOrd="0" parTransId="{4805FD47-7620-48CE-B06F-6582A8C0D4C6}" sibTransId="{79876BE2-84F0-4B15-B728-271A8561CD68}"/>
    <dgm:cxn modelId="{63F78C8F-021C-4F09-A066-9A9F2840342D}" srcId="{82035286-9772-4862-88F9-C321F82516FD}" destId="{DE8F4E16-F3BC-4652-840C-75300C74D63F}" srcOrd="3" destOrd="0" parTransId="{3C23A09E-E175-408A-8C3C-68868BDE4057}" sibTransId="{DEE9E4A8-AFFE-4BD4-AB13-1487F1041A74}"/>
    <dgm:cxn modelId="{42553892-AF5E-4BF2-B17A-C5B708026C20}" type="presOf" srcId="{31A047F9-3AE9-4F56-B3F3-EAD6FADDA557}" destId="{E663E485-3837-43B9-92B4-0C5084AC6890}" srcOrd="0" destOrd="0" presId="urn:microsoft.com/office/officeart/2005/8/layout/hList1"/>
    <dgm:cxn modelId="{4734D6A2-4D7D-46DF-AC42-1C63ED38CD1D}" srcId="{0BDEB87C-ED03-45A1-903C-365A90AC5658}" destId="{FC92097B-03A6-40B4-A88A-B71E5008F3F9}" srcOrd="0" destOrd="0" parTransId="{259492DC-8562-4196-8AC0-BA439BADB43F}" sibTransId="{E31453EA-D310-4E24-BF67-5300016F8665}"/>
    <dgm:cxn modelId="{2BFACA71-8E8B-4C4E-883D-C3944FDD09D5}" srcId="{0BDEB87C-ED03-45A1-903C-365A90AC5658}" destId="{08F37E04-1918-46AF-AD85-CB94C6E57493}" srcOrd="1" destOrd="0" parTransId="{418AB190-C7F4-42D2-83CF-83208DAFE7DF}" sibTransId="{2ED7083F-FCD7-4396-B02C-F3788EF8B464}"/>
    <dgm:cxn modelId="{FEC0D92F-25B5-4ABB-A5D2-53285B1A18BE}" type="presOf" srcId="{EB22090E-B2DE-4067-BF1E-AFE7A99328DD}" destId="{A35FB024-DF7B-4CFB-963E-3ECC01C87398}" srcOrd="0" destOrd="0" presId="urn:microsoft.com/office/officeart/2005/8/layout/hList1"/>
    <dgm:cxn modelId="{8FDA33E9-BEA6-4E76-9248-EC99F92E0930}" type="presOf" srcId="{08F37E04-1918-46AF-AD85-CB94C6E57493}" destId="{7388A3DD-D0D7-418B-A54E-9DE0A6B91C2F}" srcOrd="0" destOrd="1" presId="urn:microsoft.com/office/officeart/2005/8/layout/hList1"/>
    <dgm:cxn modelId="{74237744-DBC0-4B84-A060-8D0AC6EC7D78}" type="presOf" srcId="{FC92097B-03A6-40B4-A88A-B71E5008F3F9}" destId="{7388A3DD-D0D7-418B-A54E-9DE0A6B91C2F}" srcOrd="0" destOrd="0" presId="urn:microsoft.com/office/officeart/2005/8/layout/hList1"/>
    <dgm:cxn modelId="{56355145-1CC4-4A37-8FA7-974C546DC99C}" srcId="{DE8F4E16-F3BC-4652-840C-75300C74D63F}" destId="{EB22090E-B2DE-4067-BF1E-AFE7A99328DD}" srcOrd="0" destOrd="0" parTransId="{58F5FA46-8948-4F96-8531-5146580D69D1}" sibTransId="{DE1202C3-B7C3-4798-AAFD-31C63E7576CD}"/>
    <dgm:cxn modelId="{FEF071D6-CA7E-46A1-B6F9-8E868C3E7013}" srcId="{60FE62B5-D832-47E7-84CF-E2FC1DD74C9E}" destId="{5E8FAD8F-B7EF-4670-8E3E-F0599465333D}" srcOrd="0" destOrd="0" parTransId="{BDA508E3-3328-416C-981A-D73B42E5E13C}" sibTransId="{F432F6E2-801B-41CF-B804-C3291CA75232}"/>
    <dgm:cxn modelId="{D444D24C-5774-4313-A4A7-A35AC1B56F76}" type="presOf" srcId="{DE8F4E16-F3BC-4652-840C-75300C74D63F}" destId="{AED8692F-564A-4527-813B-117FD66F70C3}" srcOrd="0" destOrd="0" presId="urn:microsoft.com/office/officeart/2005/8/layout/hList1"/>
    <dgm:cxn modelId="{6FB8FB88-CDEB-4B5F-AF6A-3E5097FD05FF}" type="presOf" srcId="{B0855D2B-4364-459F-B53F-366A04D96319}" destId="{E663E485-3837-43B9-92B4-0C5084AC6890}" srcOrd="0" destOrd="1" presId="urn:microsoft.com/office/officeart/2005/8/layout/hList1"/>
    <dgm:cxn modelId="{7CB12EDF-6062-4696-8CDD-D538CC5AE53B}" type="presParOf" srcId="{80E2A9DD-30A4-4D7B-8B3B-CEB290558D94}" destId="{268C5AB3-D130-4269-A265-5AC215237620}" srcOrd="0" destOrd="0" presId="urn:microsoft.com/office/officeart/2005/8/layout/hList1"/>
    <dgm:cxn modelId="{73C93984-C0E1-46D3-A0A2-A98331988520}" type="presParOf" srcId="{268C5AB3-D130-4269-A265-5AC215237620}" destId="{6E3D8D4B-D89A-49F5-9997-F1CD2CD721A9}" srcOrd="0" destOrd="0" presId="urn:microsoft.com/office/officeart/2005/8/layout/hList1"/>
    <dgm:cxn modelId="{DF95A675-F4D8-435D-8AEC-DECB85C4A6BC}" type="presParOf" srcId="{268C5AB3-D130-4269-A265-5AC215237620}" destId="{E663E485-3837-43B9-92B4-0C5084AC6890}" srcOrd="1" destOrd="0" presId="urn:microsoft.com/office/officeart/2005/8/layout/hList1"/>
    <dgm:cxn modelId="{800E5062-6423-49D9-B79A-D9820A97599C}" type="presParOf" srcId="{80E2A9DD-30A4-4D7B-8B3B-CEB290558D94}" destId="{9C2773D2-A387-4792-8847-FA9934D5A97C}" srcOrd="1" destOrd="0" presId="urn:microsoft.com/office/officeart/2005/8/layout/hList1"/>
    <dgm:cxn modelId="{323EC52F-F672-4DE2-8463-4A5E12F45F90}" type="presParOf" srcId="{80E2A9DD-30A4-4D7B-8B3B-CEB290558D94}" destId="{FB823A77-93C1-4694-AA5D-9622896456A6}" srcOrd="2" destOrd="0" presId="urn:microsoft.com/office/officeart/2005/8/layout/hList1"/>
    <dgm:cxn modelId="{CF7374A5-7403-403E-81F0-C946D333183B}" type="presParOf" srcId="{FB823A77-93C1-4694-AA5D-9622896456A6}" destId="{DE2B0022-8034-4876-A56C-9DCEF76C14AE}" srcOrd="0" destOrd="0" presId="urn:microsoft.com/office/officeart/2005/8/layout/hList1"/>
    <dgm:cxn modelId="{5C194CF2-7681-404D-85CE-572236E715B1}" type="presParOf" srcId="{FB823A77-93C1-4694-AA5D-9622896456A6}" destId="{EC700679-4E5A-49E8-B71C-5CF860934DD0}" srcOrd="1" destOrd="0" presId="urn:microsoft.com/office/officeart/2005/8/layout/hList1"/>
    <dgm:cxn modelId="{EB2B816D-C802-4681-B64E-A862CCDDEBBD}" type="presParOf" srcId="{80E2A9DD-30A4-4D7B-8B3B-CEB290558D94}" destId="{2BD19730-878F-4DC8-B184-58B3CE8CE60B}" srcOrd="3" destOrd="0" presId="urn:microsoft.com/office/officeart/2005/8/layout/hList1"/>
    <dgm:cxn modelId="{E48E283D-4E68-4838-A3B3-447153ACBBAC}" type="presParOf" srcId="{80E2A9DD-30A4-4D7B-8B3B-CEB290558D94}" destId="{6B6ADABE-9400-4384-8618-7F2234B1B108}" srcOrd="4" destOrd="0" presId="urn:microsoft.com/office/officeart/2005/8/layout/hList1"/>
    <dgm:cxn modelId="{F23FC3B6-3FF5-48FA-B700-EABC769DC678}" type="presParOf" srcId="{6B6ADABE-9400-4384-8618-7F2234B1B108}" destId="{433EA711-FE50-4D0B-B7C9-D4CF895B4D2B}" srcOrd="0" destOrd="0" presId="urn:microsoft.com/office/officeart/2005/8/layout/hList1"/>
    <dgm:cxn modelId="{EA1944D3-0C1D-48AB-846B-BB3A3D15917A}" type="presParOf" srcId="{6B6ADABE-9400-4384-8618-7F2234B1B108}" destId="{7388A3DD-D0D7-418B-A54E-9DE0A6B91C2F}" srcOrd="1" destOrd="0" presId="urn:microsoft.com/office/officeart/2005/8/layout/hList1"/>
    <dgm:cxn modelId="{9AE580C7-4F58-4847-B449-2348CF80FB13}" type="presParOf" srcId="{80E2A9DD-30A4-4D7B-8B3B-CEB290558D94}" destId="{2384818A-4C3C-4750-9442-FD6281CBA68B}" srcOrd="5" destOrd="0" presId="urn:microsoft.com/office/officeart/2005/8/layout/hList1"/>
    <dgm:cxn modelId="{E9AF7251-717C-4BF1-B8B7-319965784A83}" type="presParOf" srcId="{80E2A9DD-30A4-4D7B-8B3B-CEB290558D94}" destId="{50716CA4-9262-4C1F-BC4D-E91C38FD6359}" srcOrd="6" destOrd="0" presId="urn:microsoft.com/office/officeart/2005/8/layout/hList1"/>
    <dgm:cxn modelId="{4EC62A85-E2B8-411A-B0D0-36AEC75E09A6}" type="presParOf" srcId="{50716CA4-9262-4C1F-BC4D-E91C38FD6359}" destId="{AED8692F-564A-4527-813B-117FD66F70C3}" srcOrd="0" destOrd="0" presId="urn:microsoft.com/office/officeart/2005/8/layout/hList1"/>
    <dgm:cxn modelId="{C66A00FA-03F8-49E1-8AC0-45227DDDBC16}" type="presParOf" srcId="{50716CA4-9262-4C1F-BC4D-E91C38FD6359}" destId="{A35FB024-DF7B-4CFB-963E-3ECC01C8739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5E238BD-46A2-4B16-B3AF-D6F880F9CB2C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C72B1ACB-B655-4E92-8A26-789C7717AB99}">
      <dgm:prSet phldrT="[Text]"/>
      <dgm:spPr>
        <a:solidFill>
          <a:srgbClr val="B4C942"/>
        </a:solidFill>
      </dgm:spPr>
      <dgm:t>
        <a:bodyPr/>
        <a:lstStyle/>
        <a:p>
          <a:r>
            <a:rPr lang="pt-BR" b="1" dirty="0" smtClean="0"/>
            <a:t>Mission of Green Haven</a:t>
          </a:r>
          <a:endParaRPr lang="en-US" b="1" dirty="0"/>
        </a:p>
      </dgm:t>
    </dgm:pt>
    <dgm:pt modelId="{91395016-254C-45B9-AB30-BF04E79A4BE4}" type="parTrans" cxnId="{059AE517-B321-406E-BE1B-B432F3EECE4A}">
      <dgm:prSet/>
      <dgm:spPr/>
      <dgm:t>
        <a:bodyPr/>
        <a:lstStyle/>
        <a:p>
          <a:endParaRPr lang="en-US"/>
        </a:p>
      </dgm:t>
    </dgm:pt>
    <dgm:pt modelId="{A6C5E62A-21AE-44FD-8FDC-5A0C5C9488AC}" type="sibTrans" cxnId="{059AE517-B321-406E-BE1B-B432F3EECE4A}">
      <dgm:prSet/>
      <dgm:spPr/>
      <dgm:t>
        <a:bodyPr/>
        <a:lstStyle/>
        <a:p>
          <a:endParaRPr lang="en-US"/>
        </a:p>
      </dgm:t>
    </dgm:pt>
    <dgm:pt modelId="{7C238445-3014-41B7-AC8C-351CD8BA7370}">
      <dgm:prSet phldrT="[Text]" custT="1"/>
      <dgm:spPr>
        <a:solidFill>
          <a:srgbClr val="B4C942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pt-BR" sz="2000" b="1" dirty="0" smtClean="0"/>
            <a:t>Financial  Management</a:t>
          </a:r>
          <a:endParaRPr lang="en-US" sz="2000" b="1" i="0" dirty="0"/>
        </a:p>
      </dgm:t>
    </dgm:pt>
    <dgm:pt modelId="{2880A08A-EEB1-4DC7-8F18-022160B7C400}" type="parTrans" cxnId="{C214DE72-DA94-4521-8A2D-E2BFFA537417}">
      <dgm:prSet/>
      <dgm:spPr/>
      <dgm:t>
        <a:bodyPr/>
        <a:lstStyle/>
        <a:p>
          <a:endParaRPr lang="en-US"/>
        </a:p>
      </dgm:t>
    </dgm:pt>
    <dgm:pt modelId="{7B34E509-6DA7-4EA5-BABE-9D062AB2EDFC}" type="sibTrans" cxnId="{C214DE72-DA94-4521-8A2D-E2BFFA537417}">
      <dgm:prSet/>
      <dgm:spPr/>
      <dgm:t>
        <a:bodyPr/>
        <a:lstStyle/>
        <a:p>
          <a:endParaRPr lang="en-US"/>
        </a:p>
      </dgm:t>
    </dgm:pt>
    <dgm:pt modelId="{D0455680-3EA6-417A-B48C-E94BE36E3111}">
      <dgm:prSet phldrT="[Text]"/>
      <dgm:spPr>
        <a:solidFill>
          <a:srgbClr val="B4C942"/>
        </a:solidFill>
      </dgm:spPr>
      <dgm:t>
        <a:bodyPr/>
        <a:lstStyle/>
        <a:p>
          <a:r>
            <a:rPr lang="pt-BR" b="1" dirty="0" err="1" smtClean="0"/>
            <a:t>Products</a:t>
          </a:r>
          <a:r>
            <a:rPr lang="pt-BR" b="1" dirty="0" smtClean="0"/>
            <a:t> &amp; Services</a:t>
          </a:r>
          <a:endParaRPr lang="en-US" b="1" dirty="0"/>
        </a:p>
      </dgm:t>
    </dgm:pt>
    <dgm:pt modelId="{56347979-3E2B-4579-90C6-8B3B0D30D802}" type="parTrans" cxnId="{661B75FA-03EF-4259-8316-1DEE4FE5B17F}">
      <dgm:prSet/>
      <dgm:spPr/>
      <dgm:t>
        <a:bodyPr/>
        <a:lstStyle/>
        <a:p>
          <a:endParaRPr lang="en-US"/>
        </a:p>
      </dgm:t>
    </dgm:pt>
    <dgm:pt modelId="{137E836D-D0B7-4C4A-BEC9-61D2B403B897}" type="sibTrans" cxnId="{661B75FA-03EF-4259-8316-1DEE4FE5B17F}">
      <dgm:prSet/>
      <dgm:spPr/>
      <dgm:t>
        <a:bodyPr/>
        <a:lstStyle/>
        <a:p>
          <a:endParaRPr lang="en-US"/>
        </a:p>
      </dgm:t>
    </dgm:pt>
    <dgm:pt modelId="{54119132-C5B8-4AFD-9974-8AC0072429EC}">
      <dgm:prSet phldrT="[Text]"/>
      <dgm:spPr>
        <a:solidFill>
          <a:srgbClr val="B4C942"/>
        </a:solidFill>
      </dgm:spPr>
      <dgm:t>
        <a:bodyPr/>
        <a:lstStyle/>
        <a:p>
          <a:r>
            <a:rPr lang="pt-BR" b="1" dirty="0" err="1" smtClean="0"/>
            <a:t>Competitors</a:t>
          </a:r>
          <a:r>
            <a:rPr lang="pt-BR" b="1" dirty="0" smtClean="0"/>
            <a:t> </a:t>
          </a:r>
          <a:r>
            <a:rPr lang="pt-BR" b="1" dirty="0" err="1" smtClean="0"/>
            <a:t>and</a:t>
          </a:r>
          <a:r>
            <a:rPr lang="pt-BR" b="1" dirty="0" smtClean="0"/>
            <a:t> </a:t>
          </a:r>
          <a:r>
            <a:rPr lang="pt-BR" b="1" dirty="0" err="1" smtClean="0"/>
            <a:t>Risk</a:t>
          </a:r>
          <a:r>
            <a:rPr lang="pt-BR" b="1" dirty="0" smtClean="0"/>
            <a:t> </a:t>
          </a:r>
          <a:endParaRPr lang="en-US" b="1" dirty="0"/>
        </a:p>
      </dgm:t>
    </dgm:pt>
    <dgm:pt modelId="{0C8ECA2D-D86B-42C9-A634-163B3D9262EA}" type="parTrans" cxnId="{61870087-4439-493D-BCD3-567AB509C984}">
      <dgm:prSet/>
      <dgm:spPr/>
      <dgm:t>
        <a:bodyPr/>
        <a:lstStyle/>
        <a:p>
          <a:endParaRPr lang="en-US"/>
        </a:p>
      </dgm:t>
    </dgm:pt>
    <dgm:pt modelId="{9589A8A0-9E9B-4F3E-86A3-258A56D2E5DD}" type="sibTrans" cxnId="{61870087-4439-493D-BCD3-567AB509C984}">
      <dgm:prSet/>
      <dgm:spPr/>
      <dgm:t>
        <a:bodyPr/>
        <a:lstStyle/>
        <a:p>
          <a:endParaRPr lang="en-US"/>
        </a:p>
      </dgm:t>
    </dgm:pt>
    <dgm:pt modelId="{BC6A97C0-2395-43A1-92A7-0DCAC47F407A}">
      <dgm:prSet phldrT="[Text]"/>
      <dgm:spPr>
        <a:solidFill>
          <a:srgbClr val="B4C942"/>
        </a:solidFill>
      </dgm:spPr>
      <dgm:t>
        <a:bodyPr/>
        <a:lstStyle/>
        <a:p>
          <a:r>
            <a:rPr lang="pt-BR" b="1" dirty="0" smtClean="0"/>
            <a:t>Customer</a:t>
          </a:r>
          <a:br>
            <a:rPr lang="pt-BR" b="1" dirty="0" smtClean="0"/>
          </a:br>
          <a:r>
            <a:rPr lang="pt-BR" b="1" dirty="0" smtClean="0"/>
            <a:t>Go To Market</a:t>
          </a:r>
          <a:endParaRPr lang="en-US" b="1" dirty="0"/>
        </a:p>
      </dgm:t>
    </dgm:pt>
    <dgm:pt modelId="{12C5D3F1-55B0-4ADD-B6A3-53B99C4C12F9}" type="parTrans" cxnId="{3DD76CB8-9469-4ECA-8A11-40753E2754B6}">
      <dgm:prSet/>
      <dgm:spPr/>
      <dgm:t>
        <a:bodyPr/>
        <a:lstStyle/>
        <a:p>
          <a:endParaRPr lang="en-US"/>
        </a:p>
      </dgm:t>
    </dgm:pt>
    <dgm:pt modelId="{BE14CED4-C5CC-458C-9E21-B0A0C1F63335}" type="sibTrans" cxnId="{3DD76CB8-9469-4ECA-8A11-40753E2754B6}">
      <dgm:prSet/>
      <dgm:spPr/>
      <dgm:t>
        <a:bodyPr/>
        <a:lstStyle/>
        <a:p>
          <a:endParaRPr lang="en-US"/>
        </a:p>
      </dgm:t>
    </dgm:pt>
    <dgm:pt modelId="{94E51FB3-93B0-4089-A70B-FD943751761A}" type="pres">
      <dgm:prSet presAssocID="{95E238BD-46A2-4B16-B3AF-D6F880F9CB2C}" presName="Name0" presStyleCnt="0">
        <dgm:presLayoutVars>
          <dgm:dir/>
          <dgm:animLvl val="lvl"/>
          <dgm:resizeHandles val="exact"/>
        </dgm:presLayoutVars>
      </dgm:prSet>
      <dgm:spPr/>
    </dgm:pt>
    <dgm:pt modelId="{C1F392C5-B9C0-45BC-9776-60659C5EC1ED}" type="pres">
      <dgm:prSet presAssocID="{C72B1ACB-B655-4E92-8A26-789C7717AB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777E35-37C6-4205-9B15-B568E47F816C}" type="pres">
      <dgm:prSet presAssocID="{A6C5E62A-21AE-44FD-8FDC-5A0C5C9488AC}" presName="parTxOnlySpace" presStyleCnt="0"/>
      <dgm:spPr/>
    </dgm:pt>
    <dgm:pt modelId="{042BCAD1-8F7E-48A4-9DC5-C076D53CF2D6}" type="pres">
      <dgm:prSet presAssocID="{D0455680-3EA6-417A-B48C-E94BE36E311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078AC-1A97-483C-8F9A-71DF71820632}" type="pres">
      <dgm:prSet presAssocID="{137E836D-D0B7-4C4A-BEC9-61D2B403B897}" presName="parTxOnlySpace" presStyleCnt="0"/>
      <dgm:spPr/>
    </dgm:pt>
    <dgm:pt modelId="{897AA0D6-7693-41FF-B3D7-B15225A99D4D}" type="pres">
      <dgm:prSet presAssocID="{BC6A97C0-2395-43A1-92A7-0DCAC47F407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D6FD22-46E6-4098-83A3-22698D769A32}" type="pres">
      <dgm:prSet presAssocID="{BE14CED4-C5CC-458C-9E21-B0A0C1F63335}" presName="parTxOnlySpace" presStyleCnt="0"/>
      <dgm:spPr/>
    </dgm:pt>
    <dgm:pt modelId="{C29F34A1-B95B-49A4-A162-FB4E9510AE48}" type="pres">
      <dgm:prSet presAssocID="{54119132-C5B8-4AFD-9974-8AC0072429EC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A1B1F-F006-4863-ADDD-6EFA7A03CB9C}" type="pres">
      <dgm:prSet presAssocID="{9589A8A0-9E9B-4F3E-86A3-258A56D2E5DD}" presName="parTxOnlySpace" presStyleCnt="0"/>
      <dgm:spPr/>
    </dgm:pt>
    <dgm:pt modelId="{8885F526-620A-4F7F-83C2-E04E049936BF}" type="pres">
      <dgm:prSet presAssocID="{7C238445-3014-41B7-AC8C-351CD8BA7370}" presName="parTxOnly" presStyleLbl="node1" presStyleIdx="4" presStyleCnt="5" custScaleX="212581" custScaleY="1229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14DE72-DA94-4521-8A2D-E2BFFA537417}" srcId="{95E238BD-46A2-4B16-B3AF-D6F880F9CB2C}" destId="{7C238445-3014-41B7-AC8C-351CD8BA7370}" srcOrd="4" destOrd="0" parTransId="{2880A08A-EEB1-4DC7-8F18-022160B7C400}" sibTransId="{7B34E509-6DA7-4EA5-BABE-9D062AB2EDFC}"/>
    <dgm:cxn modelId="{059AE517-B321-406E-BE1B-B432F3EECE4A}" srcId="{95E238BD-46A2-4B16-B3AF-D6F880F9CB2C}" destId="{C72B1ACB-B655-4E92-8A26-789C7717AB99}" srcOrd="0" destOrd="0" parTransId="{91395016-254C-45B9-AB30-BF04E79A4BE4}" sibTransId="{A6C5E62A-21AE-44FD-8FDC-5A0C5C9488AC}"/>
    <dgm:cxn modelId="{11483E77-BDD5-45F7-99D0-EC39527B62FE}" type="presOf" srcId="{95E238BD-46A2-4B16-B3AF-D6F880F9CB2C}" destId="{94E51FB3-93B0-4089-A70B-FD943751761A}" srcOrd="0" destOrd="0" presId="urn:microsoft.com/office/officeart/2005/8/layout/chevron1"/>
    <dgm:cxn modelId="{A2CD189C-6AA9-4D9D-AE7C-800305D59AE1}" type="presOf" srcId="{54119132-C5B8-4AFD-9974-8AC0072429EC}" destId="{C29F34A1-B95B-49A4-A162-FB4E9510AE48}" srcOrd="0" destOrd="0" presId="urn:microsoft.com/office/officeart/2005/8/layout/chevron1"/>
    <dgm:cxn modelId="{17FDEF67-62B8-4BDE-A4D0-012CC266A0F2}" type="presOf" srcId="{C72B1ACB-B655-4E92-8A26-789C7717AB99}" destId="{C1F392C5-B9C0-45BC-9776-60659C5EC1ED}" srcOrd="0" destOrd="0" presId="urn:microsoft.com/office/officeart/2005/8/layout/chevron1"/>
    <dgm:cxn modelId="{61870087-4439-493D-BCD3-567AB509C984}" srcId="{95E238BD-46A2-4B16-B3AF-D6F880F9CB2C}" destId="{54119132-C5B8-4AFD-9974-8AC0072429EC}" srcOrd="3" destOrd="0" parTransId="{0C8ECA2D-D86B-42C9-A634-163B3D9262EA}" sibTransId="{9589A8A0-9E9B-4F3E-86A3-258A56D2E5DD}"/>
    <dgm:cxn modelId="{0ACD8BD7-3A69-49DE-8942-61D21A858890}" type="presOf" srcId="{7C238445-3014-41B7-AC8C-351CD8BA7370}" destId="{8885F526-620A-4F7F-83C2-E04E049936BF}" srcOrd="0" destOrd="0" presId="urn:microsoft.com/office/officeart/2005/8/layout/chevron1"/>
    <dgm:cxn modelId="{393EA5E6-C32D-49DF-8C6F-4AFE9B977384}" type="presOf" srcId="{BC6A97C0-2395-43A1-92A7-0DCAC47F407A}" destId="{897AA0D6-7693-41FF-B3D7-B15225A99D4D}" srcOrd="0" destOrd="0" presId="urn:microsoft.com/office/officeart/2005/8/layout/chevron1"/>
    <dgm:cxn modelId="{5CCD898E-3F40-435E-AA9F-27509CD1AC92}" type="presOf" srcId="{D0455680-3EA6-417A-B48C-E94BE36E3111}" destId="{042BCAD1-8F7E-48A4-9DC5-C076D53CF2D6}" srcOrd="0" destOrd="0" presId="urn:microsoft.com/office/officeart/2005/8/layout/chevron1"/>
    <dgm:cxn modelId="{661B75FA-03EF-4259-8316-1DEE4FE5B17F}" srcId="{95E238BD-46A2-4B16-B3AF-D6F880F9CB2C}" destId="{D0455680-3EA6-417A-B48C-E94BE36E3111}" srcOrd="1" destOrd="0" parTransId="{56347979-3E2B-4579-90C6-8B3B0D30D802}" sibTransId="{137E836D-D0B7-4C4A-BEC9-61D2B403B897}"/>
    <dgm:cxn modelId="{3DD76CB8-9469-4ECA-8A11-40753E2754B6}" srcId="{95E238BD-46A2-4B16-B3AF-D6F880F9CB2C}" destId="{BC6A97C0-2395-43A1-92A7-0DCAC47F407A}" srcOrd="2" destOrd="0" parTransId="{12C5D3F1-55B0-4ADD-B6A3-53B99C4C12F9}" sibTransId="{BE14CED4-C5CC-458C-9E21-B0A0C1F63335}"/>
    <dgm:cxn modelId="{EAFCD9CF-683A-4BAE-AA85-1EB58F909D09}" type="presParOf" srcId="{94E51FB3-93B0-4089-A70B-FD943751761A}" destId="{C1F392C5-B9C0-45BC-9776-60659C5EC1ED}" srcOrd="0" destOrd="0" presId="urn:microsoft.com/office/officeart/2005/8/layout/chevron1"/>
    <dgm:cxn modelId="{B1020F76-447F-4FAC-ADE2-D22F8DC45BB0}" type="presParOf" srcId="{94E51FB3-93B0-4089-A70B-FD943751761A}" destId="{0B777E35-37C6-4205-9B15-B568E47F816C}" srcOrd="1" destOrd="0" presId="urn:microsoft.com/office/officeart/2005/8/layout/chevron1"/>
    <dgm:cxn modelId="{E8B89CD8-230D-490A-BF89-674C6AC30DD6}" type="presParOf" srcId="{94E51FB3-93B0-4089-A70B-FD943751761A}" destId="{042BCAD1-8F7E-48A4-9DC5-C076D53CF2D6}" srcOrd="2" destOrd="0" presId="urn:microsoft.com/office/officeart/2005/8/layout/chevron1"/>
    <dgm:cxn modelId="{BCA3C307-1528-4429-AF42-A05CA8B50590}" type="presParOf" srcId="{94E51FB3-93B0-4089-A70B-FD943751761A}" destId="{D61078AC-1A97-483C-8F9A-71DF71820632}" srcOrd="3" destOrd="0" presId="urn:microsoft.com/office/officeart/2005/8/layout/chevron1"/>
    <dgm:cxn modelId="{511E1F57-D014-406C-BFAE-36F27C985FDB}" type="presParOf" srcId="{94E51FB3-93B0-4089-A70B-FD943751761A}" destId="{897AA0D6-7693-41FF-B3D7-B15225A99D4D}" srcOrd="4" destOrd="0" presId="urn:microsoft.com/office/officeart/2005/8/layout/chevron1"/>
    <dgm:cxn modelId="{BAF71521-2AD3-42ED-9C2D-5E5877DBB4B0}" type="presParOf" srcId="{94E51FB3-93B0-4089-A70B-FD943751761A}" destId="{C5D6FD22-46E6-4098-83A3-22698D769A32}" srcOrd="5" destOrd="0" presId="urn:microsoft.com/office/officeart/2005/8/layout/chevron1"/>
    <dgm:cxn modelId="{FDAE0DFD-92E2-4402-B540-9261C4E7B789}" type="presParOf" srcId="{94E51FB3-93B0-4089-A70B-FD943751761A}" destId="{C29F34A1-B95B-49A4-A162-FB4E9510AE48}" srcOrd="6" destOrd="0" presId="urn:microsoft.com/office/officeart/2005/8/layout/chevron1"/>
    <dgm:cxn modelId="{5E1B0C5F-72E5-4502-B630-0EBA892823E4}" type="presParOf" srcId="{94E51FB3-93B0-4089-A70B-FD943751761A}" destId="{6D3A1B1F-F006-4863-ADDD-6EFA7A03CB9C}" srcOrd="7" destOrd="0" presId="urn:microsoft.com/office/officeart/2005/8/layout/chevron1"/>
    <dgm:cxn modelId="{1A5C6C8A-E487-4CB4-8B9A-74BD9361214A}" type="presParOf" srcId="{94E51FB3-93B0-4089-A70B-FD943751761A}" destId="{8885F526-620A-4F7F-83C2-E04E049936BF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E238BD-46A2-4B16-B3AF-D6F880F9CB2C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73D105FF-A1A3-409F-9C9C-7A63835126DB}">
      <dgm:prSet phldrT="[Text]"/>
      <dgm:spPr>
        <a:solidFill>
          <a:srgbClr val="B4C942"/>
        </a:solidFill>
      </dgm:spPr>
      <dgm:t>
        <a:bodyPr/>
        <a:lstStyle/>
        <a:p>
          <a:r>
            <a:rPr lang="pt-BR" b="1" dirty="0" smtClean="0"/>
            <a:t>Customer</a:t>
          </a:r>
        </a:p>
        <a:p>
          <a:r>
            <a:rPr lang="pt-BR" b="1" dirty="0" smtClean="0"/>
            <a:t>Go To Market</a:t>
          </a:r>
          <a:endParaRPr lang="en-US" b="1" dirty="0"/>
        </a:p>
      </dgm:t>
    </dgm:pt>
    <dgm:pt modelId="{0241B583-E614-49F2-8590-37B0C23B0E22}" type="parTrans" cxnId="{34ECD458-20AE-4835-8056-1E917FE51917}">
      <dgm:prSet/>
      <dgm:spPr/>
      <dgm:t>
        <a:bodyPr/>
        <a:lstStyle/>
        <a:p>
          <a:endParaRPr lang="en-US"/>
        </a:p>
      </dgm:t>
    </dgm:pt>
    <dgm:pt modelId="{1EC26BD1-850C-4A7B-88AA-6DBC10DAE671}" type="sibTrans" cxnId="{34ECD458-20AE-4835-8056-1E917FE51917}">
      <dgm:prSet/>
      <dgm:spPr/>
      <dgm:t>
        <a:bodyPr/>
        <a:lstStyle/>
        <a:p>
          <a:endParaRPr lang="en-US"/>
        </a:p>
      </dgm:t>
    </dgm:pt>
    <dgm:pt modelId="{B27B92B5-C34D-41CF-AD2C-FB18B5F3AA2C}">
      <dgm:prSet phldrT="[Text]"/>
      <dgm:spPr>
        <a:solidFill>
          <a:srgbClr val="B4C942"/>
        </a:solidFill>
      </dgm:spPr>
      <dgm:t>
        <a:bodyPr/>
        <a:lstStyle/>
        <a:p>
          <a:r>
            <a:rPr lang="pt-BR" b="1" smtClean="0"/>
            <a:t>Competitors and Risk </a:t>
          </a:r>
          <a:endParaRPr lang="en-US" b="1" dirty="0"/>
        </a:p>
      </dgm:t>
    </dgm:pt>
    <dgm:pt modelId="{BFA14657-3571-49F7-AC05-550E58C0AFA8}" type="parTrans" cxnId="{659420C5-A58D-4F10-9D5A-DE5EDBADD442}">
      <dgm:prSet/>
      <dgm:spPr/>
      <dgm:t>
        <a:bodyPr/>
        <a:lstStyle/>
        <a:p>
          <a:endParaRPr lang="en-US"/>
        </a:p>
      </dgm:t>
    </dgm:pt>
    <dgm:pt modelId="{AD7FB387-87D7-4F11-9B70-B7DFDC21FA46}" type="sibTrans" cxnId="{659420C5-A58D-4F10-9D5A-DE5EDBADD442}">
      <dgm:prSet/>
      <dgm:spPr/>
      <dgm:t>
        <a:bodyPr/>
        <a:lstStyle/>
        <a:p>
          <a:endParaRPr lang="en-US"/>
        </a:p>
      </dgm:t>
    </dgm:pt>
    <dgm:pt modelId="{9E36212E-E038-418C-846F-9C04EE2866CB}">
      <dgm:prSet phldrT="[Text]"/>
      <dgm:spPr>
        <a:solidFill>
          <a:srgbClr val="B4C942"/>
        </a:solidFill>
      </dgm:spPr>
      <dgm:t>
        <a:bodyPr/>
        <a:lstStyle/>
        <a:p>
          <a:r>
            <a:rPr lang="pt-BR" b="1" dirty="0" smtClean="0"/>
            <a:t>Financial  Management</a:t>
          </a:r>
          <a:endParaRPr lang="en-US" b="1" dirty="0"/>
        </a:p>
      </dgm:t>
    </dgm:pt>
    <dgm:pt modelId="{2EE77EC7-0FB0-4C94-BF38-13D8D6F09C86}" type="parTrans" cxnId="{A3947CAA-50FC-4D97-9650-4E86D2F3557F}">
      <dgm:prSet/>
      <dgm:spPr/>
      <dgm:t>
        <a:bodyPr/>
        <a:lstStyle/>
        <a:p>
          <a:endParaRPr lang="en-US"/>
        </a:p>
      </dgm:t>
    </dgm:pt>
    <dgm:pt modelId="{F2A7AD55-5E06-483E-9B85-9436DAA733A1}" type="sibTrans" cxnId="{A3947CAA-50FC-4D97-9650-4E86D2F3557F}">
      <dgm:prSet/>
      <dgm:spPr/>
      <dgm:t>
        <a:bodyPr/>
        <a:lstStyle/>
        <a:p>
          <a:endParaRPr lang="en-US"/>
        </a:p>
      </dgm:t>
    </dgm:pt>
    <dgm:pt modelId="{1CB0C9E9-DACE-431E-8575-1E3A67C43A00}">
      <dgm:prSet phldrT="[Text]"/>
      <dgm:spPr>
        <a:solidFill>
          <a:srgbClr val="B4C942"/>
        </a:solidFill>
      </dgm:spPr>
      <dgm:t>
        <a:bodyPr/>
        <a:lstStyle/>
        <a:p>
          <a:r>
            <a:rPr lang="pt-BR" b="1" dirty="0" err="1" smtClean="0"/>
            <a:t>Products</a:t>
          </a:r>
          <a:r>
            <a:rPr lang="pt-BR" b="1" dirty="0" smtClean="0"/>
            <a:t> &amp; Services</a:t>
          </a:r>
          <a:endParaRPr lang="en-US" b="1" dirty="0"/>
        </a:p>
      </dgm:t>
    </dgm:pt>
    <dgm:pt modelId="{7EB17921-A3D9-436F-8873-4867616907C0}" type="parTrans" cxnId="{F4E0F6C9-B865-4CA6-86DB-A00EA1B6A372}">
      <dgm:prSet/>
      <dgm:spPr/>
      <dgm:t>
        <a:bodyPr/>
        <a:lstStyle/>
        <a:p>
          <a:endParaRPr lang="en-US"/>
        </a:p>
      </dgm:t>
    </dgm:pt>
    <dgm:pt modelId="{0CAE0E62-84A7-4B13-86BB-DDE772F3DE6E}" type="sibTrans" cxnId="{F4E0F6C9-B865-4CA6-86DB-A00EA1B6A372}">
      <dgm:prSet/>
      <dgm:spPr/>
      <dgm:t>
        <a:bodyPr/>
        <a:lstStyle/>
        <a:p>
          <a:endParaRPr lang="en-US"/>
        </a:p>
      </dgm:t>
    </dgm:pt>
    <dgm:pt modelId="{D9D2715A-8C22-43B4-A8A9-06464B8CB0E9}">
      <dgm:prSet phldrT="[Text]" custT="1"/>
      <dgm:spPr>
        <a:solidFill>
          <a:srgbClr val="B4C942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pt-BR" sz="1800" b="1" dirty="0" smtClean="0"/>
            <a:t>Mission of Green Haven</a:t>
          </a:r>
          <a:endParaRPr lang="en-US" sz="1800" b="1" i="0" dirty="0"/>
        </a:p>
      </dgm:t>
    </dgm:pt>
    <dgm:pt modelId="{9971BAA0-A96A-419A-94F3-069F289BB36B}" type="parTrans" cxnId="{79BD1576-AF7A-4BA7-BAF9-5C2B1EC2E59A}">
      <dgm:prSet/>
      <dgm:spPr/>
      <dgm:t>
        <a:bodyPr/>
        <a:lstStyle/>
        <a:p>
          <a:endParaRPr lang="en-US"/>
        </a:p>
      </dgm:t>
    </dgm:pt>
    <dgm:pt modelId="{3C211920-C57E-4B81-82A5-2C629FF8B445}" type="sibTrans" cxnId="{79BD1576-AF7A-4BA7-BAF9-5C2B1EC2E59A}">
      <dgm:prSet/>
      <dgm:spPr/>
      <dgm:t>
        <a:bodyPr/>
        <a:lstStyle/>
        <a:p>
          <a:endParaRPr lang="en-US"/>
        </a:p>
      </dgm:t>
    </dgm:pt>
    <dgm:pt modelId="{94E51FB3-93B0-4089-A70B-FD943751761A}" type="pres">
      <dgm:prSet presAssocID="{95E238BD-46A2-4B16-B3AF-D6F880F9CB2C}" presName="Name0" presStyleCnt="0">
        <dgm:presLayoutVars>
          <dgm:dir/>
          <dgm:animLvl val="lvl"/>
          <dgm:resizeHandles val="exact"/>
        </dgm:presLayoutVars>
      </dgm:prSet>
      <dgm:spPr/>
    </dgm:pt>
    <dgm:pt modelId="{24051453-9666-4469-A4F2-6ADC4E883490}" type="pres">
      <dgm:prSet presAssocID="{D9D2715A-8C22-43B4-A8A9-06464B8CB0E9}" presName="parTxOnly" presStyleLbl="node1" presStyleIdx="0" presStyleCnt="5" custScaleX="192577" custScaleY="12481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90E29-3F42-46CB-AFA2-86ED13761B6E}" type="pres">
      <dgm:prSet presAssocID="{3C211920-C57E-4B81-82A5-2C629FF8B445}" presName="parTxOnlySpace" presStyleCnt="0"/>
      <dgm:spPr/>
    </dgm:pt>
    <dgm:pt modelId="{2894B2D3-A7E2-4373-8809-ACBB9049E6AA}" type="pres">
      <dgm:prSet presAssocID="{1CB0C9E9-DACE-431E-8575-1E3A67C43A0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5E1027-BA0E-41D4-81FE-DA2777E6A92B}" type="pres">
      <dgm:prSet presAssocID="{0CAE0E62-84A7-4B13-86BB-DDE772F3DE6E}" presName="parTxOnlySpace" presStyleCnt="0"/>
      <dgm:spPr/>
    </dgm:pt>
    <dgm:pt modelId="{661C12AE-BBBA-40D5-9B46-DE8108627BA9}" type="pres">
      <dgm:prSet presAssocID="{73D105FF-A1A3-409F-9C9C-7A63835126DB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E5A65B-EE26-4753-AD34-2658FEBA6E9C}" type="pres">
      <dgm:prSet presAssocID="{1EC26BD1-850C-4A7B-88AA-6DBC10DAE671}" presName="parTxOnlySpace" presStyleCnt="0"/>
      <dgm:spPr/>
    </dgm:pt>
    <dgm:pt modelId="{E441A79F-F178-493C-BA28-129CF01FFED2}" type="pres">
      <dgm:prSet presAssocID="{B27B92B5-C34D-41CF-AD2C-FB18B5F3AA2C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16BB95-724F-490D-B1C3-BD895F37242D}" type="pres">
      <dgm:prSet presAssocID="{AD7FB387-87D7-4F11-9B70-B7DFDC21FA46}" presName="parTxOnlySpace" presStyleCnt="0"/>
      <dgm:spPr/>
    </dgm:pt>
    <dgm:pt modelId="{A862A612-687A-42E0-8780-987C9E223CE2}" type="pres">
      <dgm:prSet presAssocID="{9E36212E-E038-418C-846F-9C04EE2866C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10CEED-D7A5-47F2-BE6F-74BE638A3619}" type="presOf" srcId="{95E238BD-46A2-4B16-B3AF-D6F880F9CB2C}" destId="{94E51FB3-93B0-4089-A70B-FD943751761A}" srcOrd="0" destOrd="0" presId="urn:microsoft.com/office/officeart/2005/8/layout/chevron1"/>
    <dgm:cxn modelId="{659420C5-A58D-4F10-9D5A-DE5EDBADD442}" srcId="{95E238BD-46A2-4B16-B3AF-D6F880F9CB2C}" destId="{B27B92B5-C34D-41CF-AD2C-FB18B5F3AA2C}" srcOrd="3" destOrd="0" parTransId="{BFA14657-3571-49F7-AC05-550E58C0AFA8}" sibTransId="{AD7FB387-87D7-4F11-9B70-B7DFDC21FA46}"/>
    <dgm:cxn modelId="{0CBB297A-C697-48EF-85FB-711BC8CF4A02}" type="presOf" srcId="{B27B92B5-C34D-41CF-AD2C-FB18B5F3AA2C}" destId="{E441A79F-F178-493C-BA28-129CF01FFED2}" srcOrd="0" destOrd="0" presId="urn:microsoft.com/office/officeart/2005/8/layout/chevron1"/>
    <dgm:cxn modelId="{16FEC144-7D5A-42ED-8C4F-5E7AA060ABA4}" type="presOf" srcId="{D9D2715A-8C22-43B4-A8A9-06464B8CB0E9}" destId="{24051453-9666-4469-A4F2-6ADC4E883490}" srcOrd="0" destOrd="0" presId="urn:microsoft.com/office/officeart/2005/8/layout/chevron1"/>
    <dgm:cxn modelId="{CD49F1FF-25FB-4116-B5BF-5A8FE9742B97}" type="presOf" srcId="{73D105FF-A1A3-409F-9C9C-7A63835126DB}" destId="{661C12AE-BBBA-40D5-9B46-DE8108627BA9}" srcOrd="0" destOrd="0" presId="urn:microsoft.com/office/officeart/2005/8/layout/chevron1"/>
    <dgm:cxn modelId="{9B64A59E-A4E0-4808-8E51-FF6F63B6BB9C}" type="presOf" srcId="{1CB0C9E9-DACE-431E-8575-1E3A67C43A00}" destId="{2894B2D3-A7E2-4373-8809-ACBB9049E6AA}" srcOrd="0" destOrd="0" presId="urn:microsoft.com/office/officeart/2005/8/layout/chevron1"/>
    <dgm:cxn modelId="{34ECD458-20AE-4835-8056-1E917FE51917}" srcId="{95E238BD-46A2-4B16-B3AF-D6F880F9CB2C}" destId="{73D105FF-A1A3-409F-9C9C-7A63835126DB}" srcOrd="2" destOrd="0" parTransId="{0241B583-E614-49F2-8590-37B0C23B0E22}" sibTransId="{1EC26BD1-850C-4A7B-88AA-6DBC10DAE671}"/>
    <dgm:cxn modelId="{89F476A6-D2D8-43ED-9F82-D5A4AEEE44D0}" type="presOf" srcId="{9E36212E-E038-418C-846F-9C04EE2866CB}" destId="{A862A612-687A-42E0-8780-987C9E223CE2}" srcOrd="0" destOrd="0" presId="urn:microsoft.com/office/officeart/2005/8/layout/chevron1"/>
    <dgm:cxn modelId="{A3947CAA-50FC-4D97-9650-4E86D2F3557F}" srcId="{95E238BD-46A2-4B16-B3AF-D6F880F9CB2C}" destId="{9E36212E-E038-418C-846F-9C04EE2866CB}" srcOrd="4" destOrd="0" parTransId="{2EE77EC7-0FB0-4C94-BF38-13D8D6F09C86}" sibTransId="{F2A7AD55-5E06-483E-9B85-9436DAA733A1}"/>
    <dgm:cxn modelId="{F4E0F6C9-B865-4CA6-86DB-A00EA1B6A372}" srcId="{95E238BD-46A2-4B16-B3AF-D6F880F9CB2C}" destId="{1CB0C9E9-DACE-431E-8575-1E3A67C43A00}" srcOrd="1" destOrd="0" parTransId="{7EB17921-A3D9-436F-8873-4867616907C0}" sibTransId="{0CAE0E62-84A7-4B13-86BB-DDE772F3DE6E}"/>
    <dgm:cxn modelId="{79BD1576-AF7A-4BA7-BAF9-5C2B1EC2E59A}" srcId="{95E238BD-46A2-4B16-B3AF-D6F880F9CB2C}" destId="{D9D2715A-8C22-43B4-A8A9-06464B8CB0E9}" srcOrd="0" destOrd="0" parTransId="{9971BAA0-A96A-419A-94F3-069F289BB36B}" sibTransId="{3C211920-C57E-4B81-82A5-2C629FF8B445}"/>
    <dgm:cxn modelId="{0E479C1D-73C6-4FBF-BA27-D54682CDB230}" type="presParOf" srcId="{94E51FB3-93B0-4089-A70B-FD943751761A}" destId="{24051453-9666-4469-A4F2-6ADC4E883490}" srcOrd="0" destOrd="0" presId="urn:microsoft.com/office/officeart/2005/8/layout/chevron1"/>
    <dgm:cxn modelId="{32824AA7-3DB9-4EDF-96A9-BEDA24531181}" type="presParOf" srcId="{94E51FB3-93B0-4089-A70B-FD943751761A}" destId="{B3690E29-3F42-46CB-AFA2-86ED13761B6E}" srcOrd="1" destOrd="0" presId="urn:microsoft.com/office/officeart/2005/8/layout/chevron1"/>
    <dgm:cxn modelId="{66AEC31F-8670-4C48-B6C8-10C989833A53}" type="presParOf" srcId="{94E51FB3-93B0-4089-A70B-FD943751761A}" destId="{2894B2D3-A7E2-4373-8809-ACBB9049E6AA}" srcOrd="2" destOrd="0" presId="urn:microsoft.com/office/officeart/2005/8/layout/chevron1"/>
    <dgm:cxn modelId="{A61264E4-36F5-423C-A9A5-5C52692D3AC4}" type="presParOf" srcId="{94E51FB3-93B0-4089-A70B-FD943751761A}" destId="{475E1027-BA0E-41D4-81FE-DA2777E6A92B}" srcOrd="3" destOrd="0" presId="urn:microsoft.com/office/officeart/2005/8/layout/chevron1"/>
    <dgm:cxn modelId="{B1BE1E8A-11EF-4AA8-A868-3C6B49CB4AFE}" type="presParOf" srcId="{94E51FB3-93B0-4089-A70B-FD943751761A}" destId="{661C12AE-BBBA-40D5-9B46-DE8108627BA9}" srcOrd="4" destOrd="0" presId="urn:microsoft.com/office/officeart/2005/8/layout/chevron1"/>
    <dgm:cxn modelId="{FDD1C24A-59C6-4E44-A889-D064F710C2F6}" type="presParOf" srcId="{94E51FB3-93B0-4089-A70B-FD943751761A}" destId="{86E5A65B-EE26-4753-AD34-2658FEBA6E9C}" srcOrd="5" destOrd="0" presId="urn:microsoft.com/office/officeart/2005/8/layout/chevron1"/>
    <dgm:cxn modelId="{C4794D0A-6C0F-4DD8-A5B2-8734C7A78F53}" type="presParOf" srcId="{94E51FB3-93B0-4089-A70B-FD943751761A}" destId="{E441A79F-F178-493C-BA28-129CF01FFED2}" srcOrd="6" destOrd="0" presId="urn:microsoft.com/office/officeart/2005/8/layout/chevron1"/>
    <dgm:cxn modelId="{ED6680F7-F01F-4622-ABE9-2C3F5C30E0B3}" type="presParOf" srcId="{94E51FB3-93B0-4089-A70B-FD943751761A}" destId="{BB16BB95-724F-490D-B1C3-BD895F37242D}" srcOrd="7" destOrd="0" presId="urn:microsoft.com/office/officeart/2005/8/layout/chevron1"/>
    <dgm:cxn modelId="{C152C0E3-79C9-4E85-A33D-F7584A5B26BD}" type="presParOf" srcId="{94E51FB3-93B0-4089-A70B-FD943751761A}" destId="{A862A612-687A-42E0-8780-987C9E223CE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CFDE43-9F9C-4331-8499-BBECF251D59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7FE0B7-9BE1-47F9-84B2-6F4D45EA8CD2}">
      <dgm:prSet phldrT="[Text]"/>
      <dgm:spPr>
        <a:solidFill>
          <a:srgbClr val="B4C942">
            <a:alpha val="74902"/>
          </a:srgbClr>
        </a:solidFill>
      </dgm:spPr>
      <dgm:t>
        <a:bodyPr/>
        <a:lstStyle/>
        <a:p>
          <a:pPr algn="ctr"/>
          <a:r>
            <a:rPr lang="pt-BR" dirty="0" smtClean="0">
              <a:solidFill>
                <a:schemeClr val="bg1"/>
              </a:solidFill>
            </a:rPr>
            <a:t>Green Haven </a:t>
          </a:r>
          <a:r>
            <a:rPr lang="pt-BR" dirty="0" err="1" smtClean="0">
              <a:solidFill>
                <a:schemeClr val="bg1"/>
              </a:solidFill>
            </a:rPr>
            <a:t>seeks</a:t>
          </a:r>
          <a:r>
            <a:rPr lang="pt-BR" dirty="0" smtClean="0">
              <a:solidFill>
                <a:schemeClr val="bg1"/>
              </a:solidFill>
            </a:rPr>
            <a:t> </a:t>
          </a:r>
          <a:r>
            <a:rPr lang="pt-BR" dirty="0" err="1" smtClean="0">
              <a:solidFill>
                <a:schemeClr val="bg1"/>
              </a:solidFill>
            </a:rPr>
            <a:t>to</a:t>
          </a:r>
          <a:r>
            <a:rPr lang="pt-BR" dirty="0" smtClean="0">
              <a:solidFill>
                <a:schemeClr val="bg1"/>
              </a:solidFill>
            </a:rPr>
            <a:t> </a:t>
          </a:r>
          <a:r>
            <a:rPr lang="pt-BR" dirty="0" err="1" smtClean="0">
              <a:solidFill>
                <a:schemeClr val="bg1"/>
              </a:solidFill>
            </a:rPr>
            <a:t>create</a:t>
          </a:r>
          <a:r>
            <a:rPr lang="pt-BR" dirty="0" smtClean="0">
              <a:solidFill>
                <a:schemeClr val="bg1"/>
              </a:solidFill>
            </a:rPr>
            <a:t> a more </a:t>
          </a:r>
          <a:r>
            <a:rPr lang="pt-BR" b="1" dirty="0" err="1" smtClean="0">
              <a:solidFill>
                <a:schemeClr val="bg1"/>
              </a:solidFill>
            </a:rPr>
            <a:t>environmentally</a:t>
          </a:r>
          <a:r>
            <a:rPr lang="pt-BR" b="1" dirty="0" smtClean="0">
              <a:solidFill>
                <a:schemeClr val="bg1"/>
              </a:solidFill>
            </a:rPr>
            <a:t> </a:t>
          </a:r>
          <a:r>
            <a:rPr lang="pt-BR" b="1" dirty="0" err="1" smtClean="0">
              <a:solidFill>
                <a:schemeClr val="bg1"/>
              </a:solidFill>
            </a:rPr>
            <a:t>conscious</a:t>
          </a:r>
          <a:r>
            <a:rPr lang="pt-BR" b="1" dirty="0" smtClean="0">
              <a:solidFill>
                <a:schemeClr val="bg1"/>
              </a:solidFill>
            </a:rPr>
            <a:t> </a:t>
          </a:r>
          <a:r>
            <a:rPr lang="pt-BR" dirty="0" smtClean="0">
              <a:solidFill>
                <a:schemeClr val="bg1"/>
              </a:solidFill>
            </a:rPr>
            <a:t>New Haven </a:t>
          </a:r>
          <a:r>
            <a:rPr lang="pt-BR" dirty="0" err="1" smtClean="0">
              <a:solidFill>
                <a:schemeClr val="bg1"/>
              </a:solidFill>
            </a:rPr>
            <a:t>community</a:t>
          </a:r>
          <a:r>
            <a:rPr lang="pt-BR" dirty="0" smtClean="0">
              <a:solidFill>
                <a:schemeClr val="bg1"/>
              </a:solidFill>
            </a:rPr>
            <a:t> </a:t>
          </a:r>
          <a:r>
            <a:rPr lang="pt-BR" dirty="0" err="1" smtClean="0">
              <a:solidFill>
                <a:schemeClr val="bg1"/>
              </a:solidFill>
            </a:rPr>
            <a:t>through</a:t>
          </a:r>
          <a:r>
            <a:rPr lang="pt-BR" dirty="0" smtClean="0">
              <a:solidFill>
                <a:schemeClr val="bg1"/>
              </a:solidFill>
            </a:rPr>
            <a:t> </a:t>
          </a:r>
          <a:r>
            <a:rPr lang="pt-BR" b="1" dirty="0" err="1" smtClean="0">
              <a:solidFill>
                <a:schemeClr val="bg1"/>
              </a:solidFill>
            </a:rPr>
            <a:t>education</a:t>
          </a:r>
          <a:r>
            <a:rPr lang="pt-BR" dirty="0" smtClean="0">
              <a:solidFill>
                <a:schemeClr val="bg1"/>
              </a:solidFill>
            </a:rPr>
            <a:t>. </a:t>
          </a:r>
          <a:r>
            <a:rPr lang="pt-BR" dirty="0" err="1" smtClean="0">
              <a:solidFill>
                <a:schemeClr val="bg1"/>
              </a:solidFill>
            </a:rPr>
            <a:t>Our</a:t>
          </a:r>
          <a:r>
            <a:rPr lang="pt-BR" dirty="0" smtClean="0">
              <a:solidFill>
                <a:schemeClr val="bg1"/>
              </a:solidFill>
            </a:rPr>
            <a:t> </a:t>
          </a:r>
          <a:r>
            <a:rPr lang="pt-BR" dirty="0" err="1" smtClean="0">
              <a:solidFill>
                <a:schemeClr val="bg1"/>
              </a:solidFill>
            </a:rPr>
            <a:t>goal</a:t>
          </a:r>
          <a:r>
            <a:rPr lang="pt-BR" dirty="0" smtClean="0">
              <a:solidFill>
                <a:schemeClr val="bg1"/>
              </a:solidFill>
            </a:rPr>
            <a:t> </a:t>
          </a:r>
          <a:r>
            <a:rPr lang="pt-BR" dirty="0" err="1" smtClean="0">
              <a:solidFill>
                <a:schemeClr val="bg1"/>
              </a:solidFill>
            </a:rPr>
            <a:t>is</a:t>
          </a:r>
          <a:r>
            <a:rPr lang="pt-BR" dirty="0" smtClean="0">
              <a:solidFill>
                <a:schemeClr val="bg1"/>
              </a:solidFill>
            </a:rPr>
            <a:t> </a:t>
          </a:r>
          <a:r>
            <a:rPr lang="pt-BR" dirty="0" err="1" smtClean="0">
              <a:solidFill>
                <a:schemeClr val="bg1"/>
              </a:solidFill>
            </a:rPr>
            <a:t>to</a:t>
          </a:r>
          <a:r>
            <a:rPr lang="pt-BR" dirty="0" smtClean="0">
              <a:solidFill>
                <a:schemeClr val="bg1"/>
              </a:solidFill>
            </a:rPr>
            <a:t> </a:t>
          </a:r>
          <a:r>
            <a:rPr lang="pt-BR" dirty="0" err="1" smtClean="0">
              <a:solidFill>
                <a:schemeClr val="bg1"/>
              </a:solidFill>
            </a:rPr>
            <a:t>engage</a:t>
          </a:r>
          <a:r>
            <a:rPr lang="pt-BR" dirty="0" smtClean="0">
              <a:solidFill>
                <a:schemeClr val="bg1"/>
              </a:solidFill>
            </a:rPr>
            <a:t> </a:t>
          </a:r>
          <a:r>
            <a:rPr lang="pt-BR" dirty="0" err="1" smtClean="0">
              <a:solidFill>
                <a:schemeClr val="bg1"/>
              </a:solidFill>
            </a:rPr>
            <a:t>and</a:t>
          </a:r>
          <a:r>
            <a:rPr lang="pt-BR" dirty="0" smtClean="0">
              <a:solidFill>
                <a:schemeClr val="bg1"/>
              </a:solidFill>
            </a:rPr>
            <a:t> inspire </a:t>
          </a:r>
          <a:r>
            <a:rPr lang="pt-BR" dirty="0" err="1" smtClean="0">
              <a:solidFill>
                <a:schemeClr val="bg1"/>
              </a:solidFill>
            </a:rPr>
            <a:t>the</a:t>
          </a:r>
          <a:r>
            <a:rPr lang="pt-BR" dirty="0" smtClean="0">
              <a:solidFill>
                <a:schemeClr val="bg1"/>
              </a:solidFill>
            </a:rPr>
            <a:t> </a:t>
          </a:r>
          <a:r>
            <a:rPr lang="pt-BR" dirty="0" err="1" smtClean="0">
              <a:solidFill>
                <a:schemeClr val="bg1"/>
              </a:solidFill>
            </a:rPr>
            <a:t>community</a:t>
          </a:r>
          <a:r>
            <a:rPr lang="pt-BR" dirty="0" smtClean="0">
              <a:solidFill>
                <a:schemeClr val="bg1"/>
              </a:solidFill>
            </a:rPr>
            <a:t> </a:t>
          </a:r>
          <a:r>
            <a:rPr lang="pt-BR" dirty="0" err="1" smtClean="0">
              <a:solidFill>
                <a:schemeClr val="bg1"/>
              </a:solidFill>
            </a:rPr>
            <a:t>to</a:t>
          </a:r>
          <a:r>
            <a:rPr lang="pt-BR" dirty="0" smtClean="0">
              <a:solidFill>
                <a:schemeClr val="bg1"/>
              </a:solidFill>
            </a:rPr>
            <a:t> </a:t>
          </a:r>
          <a:r>
            <a:rPr lang="pt-BR" dirty="0" err="1" smtClean="0">
              <a:solidFill>
                <a:schemeClr val="bg1"/>
              </a:solidFill>
            </a:rPr>
            <a:t>commit</a:t>
          </a:r>
          <a:r>
            <a:rPr lang="pt-BR" dirty="0" smtClean="0">
              <a:solidFill>
                <a:schemeClr val="bg1"/>
              </a:solidFill>
            </a:rPr>
            <a:t> </a:t>
          </a:r>
          <a:r>
            <a:rPr lang="pt-BR" dirty="0" err="1" smtClean="0">
              <a:solidFill>
                <a:schemeClr val="bg1"/>
              </a:solidFill>
            </a:rPr>
            <a:t>to</a:t>
          </a:r>
          <a:r>
            <a:rPr lang="pt-BR" dirty="0" smtClean="0">
              <a:solidFill>
                <a:schemeClr val="bg1"/>
              </a:solidFill>
            </a:rPr>
            <a:t> </a:t>
          </a:r>
          <a:r>
            <a:rPr lang="pt-BR" b="1" dirty="0" err="1" smtClean="0">
              <a:solidFill>
                <a:schemeClr val="bg1"/>
              </a:solidFill>
            </a:rPr>
            <a:t>lifestyles</a:t>
          </a:r>
          <a:r>
            <a:rPr lang="pt-BR" b="1" dirty="0" smtClean="0">
              <a:solidFill>
                <a:schemeClr val="bg1"/>
              </a:solidFill>
            </a:rPr>
            <a:t> </a:t>
          </a:r>
          <a:r>
            <a:rPr lang="pt-BR" b="1" dirty="0" err="1" smtClean="0">
              <a:solidFill>
                <a:schemeClr val="bg1"/>
              </a:solidFill>
            </a:rPr>
            <a:t>that</a:t>
          </a:r>
          <a:r>
            <a:rPr lang="pt-BR" b="1" dirty="0" smtClean="0">
              <a:solidFill>
                <a:schemeClr val="bg1"/>
              </a:solidFill>
            </a:rPr>
            <a:t> are </a:t>
          </a:r>
          <a:r>
            <a:rPr lang="pt-BR" b="1" dirty="0" err="1" smtClean="0">
              <a:solidFill>
                <a:schemeClr val="bg1"/>
              </a:solidFill>
            </a:rPr>
            <a:t>focused</a:t>
          </a:r>
          <a:r>
            <a:rPr lang="pt-BR" b="1" dirty="0" smtClean="0">
              <a:solidFill>
                <a:schemeClr val="bg1"/>
              </a:solidFill>
            </a:rPr>
            <a:t> </a:t>
          </a:r>
          <a:r>
            <a:rPr lang="pt-BR" b="1" dirty="0" err="1" smtClean="0">
              <a:solidFill>
                <a:schemeClr val="bg1"/>
              </a:solidFill>
            </a:rPr>
            <a:t>on</a:t>
          </a:r>
          <a:r>
            <a:rPr lang="pt-BR" b="1" dirty="0" smtClean="0">
              <a:solidFill>
                <a:schemeClr val="bg1"/>
              </a:solidFill>
            </a:rPr>
            <a:t> </a:t>
          </a:r>
          <a:r>
            <a:rPr lang="pt-BR" b="1" dirty="0" err="1" smtClean="0">
              <a:solidFill>
                <a:schemeClr val="bg1"/>
              </a:solidFill>
            </a:rPr>
            <a:t>sustainability</a:t>
          </a:r>
          <a:r>
            <a:rPr lang="pt-BR" dirty="0" smtClean="0">
              <a:solidFill>
                <a:schemeClr val="bg1"/>
              </a:solidFill>
            </a:rPr>
            <a:t>, </a:t>
          </a:r>
          <a:r>
            <a:rPr lang="pt-BR" dirty="0" err="1" smtClean="0">
              <a:solidFill>
                <a:schemeClr val="bg1"/>
              </a:solidFill>
            </a:rPr>
            <a:t>ultimately</a:t>
          </a:r>
          <a:r>
            <a:rPr lang="pt-BR" dirty="0" smtClean="0">
              <a:solidFill>
                <a:schemeClr val="bg1"/>
              </a:solidFill>
            </a:rPr>
            <a:t> </a:t>
          </a:r>
          <a:r>
            <a:rPr lang="pt-BR" dirty="0" err="1" smtClean="0">
              <a:solidFill>
                <a:schemeClr val="bg1"/>
              </a:solidFill>
            </a:rPr>
            <a:t>empowering</a:t>
          </a:r>
          <a:r>
            <a:rPr lang="pt-BR" dirty="0" smtClean="0">
              <a:solidFill>
                <a:schemeClr val="bg1"/>
              </a:solidFill>
            </a:rPr>
            <a:t> </a:t>
          </a:r>
          <a:r>
            <a:rPr lang="pt-BR" dirty="0" err="1" smtClean="0">
              <a:solidFill>
                <a:schemeClr val="bg1"/>
              </a:solidFill>
            </a:rPr>
            <a:t>citizens</a:t>
          </a:r>
          <a:r>
            <a:rPr lang="pt-BR" dirty="0" smtClean="0">
              <a:solidFill>
                <a:schemeClr val="bg1"/>
              </a:solidFill>
            </a:rPr>
            <a:t>, </a:t>
          </a:r>
          <a:r>
            <a:rPr lang="pt-BR" dirty="0" err="1" smtClean="0">
              <a:solidFill>
                <a:schemeClr val="bg1"/>
              </a:solidFill>
            </a:rPr>
            <a:t>reducing</a:t>
          </a:r>
          <a:r>
            <a:rPr lang="pt-BR" dirty="0" smtClean="0">
              <a:solidFill>
                <a:schemeClr val="bg1"/>
              </a:solidFill>
            </a:rPr>
            <a:t> </a:t>
          </a:r>
          <a:r>
            <a:rPr lang="pt-BR" dirty="0" err="1" smtClean="0">
              <a:solidFill>
                <a:schemeClr val="bg1"/>
              </a:solidFill>
            </a:rPr>
            <a:t>our</a:t>
          </a:r>
          <a:r>
            <a:rPr lang="pt-BR" dirty="0" smtClean="0">
              <a:solidFill>
                <a:schemeClr val="bg1"/>
              </a:solidFill>
            </a:rPr>
            <a:t> </a:t>
          </a:r>
          <a:r>
            <a:rPr lang="pt-BR" dirty="0" err="1" smtClean="0">
              <a:solidFill>
                <a:schemeClr val="bg1"/>
              </a:solidFill>
            </a:rPr>
            <a:t>carbon</a:t>
          </a:r>
          <a:r>
            <a:rPr lang="pt-BR" dirty="0" smtClean="0">
              <a:solidFill>
                <a:schemeClr val="bg1"/>
              </a:solidFill>
            </a:rPr>
            <a:t> </a:t>
          </a:r>
          <a:r>
            <a:rPr lang="pt-BR" dirty="0" err="1" smtClean="0">
              <a:solidFill>
                <a:schemeClr val="bg1"/>
              </a:solidFill>
            </a:rPr>
            <a:t>footprint</a:t>
          </a:r>
          <a:r>
            <a:rPr lang="pt-BR" dirty="0" smtClean="0">
              <a:solidFill>
                <a:schemeClr val="bg1"/>
              </a:solidFill>
            </a:rPr>
            <a:t>, </a:t>
          </a:r>
          <a:r>
            <a:rPr lang="pt-BR" dirty="0" err="1" smtClean="0">
              <a:solidFill>
                <a:schemeClr val="bg1"/>
              </a:solidFill>
            </a:rPr>
            <a:t>and</a:t>
          </a:r>
          <a:r>
            <a:rPr lang="pt-BR" dirty="0" smtClean="0">
              <a:solidFill>
                <a:schemeClr val="bg1"/>
              </a:solidFill>
            </a:rPr>
            <a:t> </a:t>
          </a:r>
          <a:r>
            <a:rPr lang="pt-BR" b="1" dirty="0" err="1" smtClean="0">
              <a:solidFill>
                <a:schemeClr val="bg1"/>
              </a:solidFill>
            </a:rPr>
            <a:t>elevating</a:t>
          </a:r>
          <a:r>
            <a:rPr lang="pt-BR" b="1" dirty="0" smtClean="0">
              <a:solidFill>
                <a:schemeClr val="bg1"/>
              </a:solidFill>
            </a:rPr>
            <a:t> </a:t>
          </a:r>
          <a:r>
            <a:rPr lang="pt-BR" b="1" dirty="0" err="1" smtClean="0">
              <a:solidFill>
                <a:schemeClr val="bg1"/>
              </a:solidFill>
            </a:rPr>
            <a:t>the</a:t>
          </a:r>
          <a:r>
            <a:rPr lang="pt-BR" b="1" dirty="0" smtClean="0">
              <a:solidFill>
                <a:schemeClr val="bg1"/>
              </a:solidFill>
            </a:rPr>
            <a:t> </a:t>
          </a:r>
          <a:r>
            <a:rPr lang="pt-BR" b="1" dirty="0" err="1" smtClean="0">
              <a:solidFill>
                <a:schemeClr val="bg1"/>
              </a:solidFill>
            </a:rPr>
            <a:t>city</a:t>
          </a:r>
          <a:r>
            <a:rPr lang="pt-BR" b="1" dirty="0" smtClean="0">
              <a:solidFill>
                <a:schemeClr val="bg1"/>
              </a:solidFill>
            </a:rPr>
            <a:t> </a:t>
          </a:r>
          <a:r>
            <a:rPr lang="pt-BR" b="1" dirty="0" err="1" smtClean="0">
              <a:solidFill>
                <a:schemeClr val="bg1"/>
              </a:solidFill>
            </a:rPr>
            <a:t>of</a:t>
          </a:r>
          <a:r>
            <a:rPr lang="pt-BR" b="1" dirty="0" smtClean="0">
              <a:solidFill>
                <a:schemeClr val="bg1"/>
              </a:solidFill>
            </a:rPr>
            <a:t> New Haven</a:t>
          </a:r>
          <a:r>
            <a:rPr lang="pt-BR" dirty="0" smtClean="0">
              <a:solidFill>
                <a:schemeClr val="bg1"/>
              </a:solidFill>
            </a:rPr>
            <a:t>. </a:t>
          </a:r>
          <a:endParaRPr lang="en-US" dirty="0">
            <a:solidFill>
              <a:schemeClr val="bg1"/>
            </a:solidFill>
          </a:endParaRPr>
        </a:p>
      </dgm:t>
    </dgm:pt>
    <dgm:pt modelId="{8668F19D-AC7C-4A08-8D26-EDAA8B87FBFB}" type="parTrans" cxnId="{0FF720E4-7880-4DAD-9F96-E766626AD1E4}">
      <dgm:prSet/>
      <dgm:spPr/>
      <dgm:t>
        <a:bodyPr/>
        <a:lstStyle/>
        <a:p>
          <a:endParaRPr lang="en-US"/>
        </a:p>
      </dgm:t>
    </dgm:pt>
    <dgm:pt modelId="{72C99EE6-6C41-4191-A341-484930DD10F5}" type="sibTrans" cxnId="{0FF720E4-7880-4DAD-9F96-E766626AD1E4}">
      <dgm:prSet/>
      <dgm:spPr/>
      <dgm:t>
        <a:bodyPr/>
        <a:lstStyle/>
        <a:p>
          <a:endParaRPr lang="en-US"/>
        </a:p>
      </dgm:t>
    </dgm:pt>
    <dgm:pt modelId="{F2993F9F-9A03-45A1-9474-2F3521183F1C}" type="pres">
      <dgm:prSet presAssocID="{EECFDE43-9F9C-4331-8499-BBECF251D59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7C36FF-636D-4C65-A0DD-7EF31666C8DD}" type="pres">
      <dgm:prSet presAssocID="{0A7FE0B7-9BE1-47F9-84B2-6F4D45EA8CD2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FDA306-5275-45A1-B7F0-0DCBE5B1ABC6}" type="presOf" srcId="{0A7FE0B7-9BE1-47F9-84B2-6F4D45EA8CD2}" destId="{087C36FF-636D-4C65-A0DD-7EF31666C8DD}" srcOrd="0" destOrd="0" presId="urn:microsoft.com/office/officeart/2005/8/layout/vList2"/>
    <dgm:cxn modelId="{E9A12C4D-9AF8-4FD3-9625-FB8C4087CDAE}" type="presOf" srcId="{EECFDE43-9F9C-4331-8499-BBECF251D593}" destId="{F2993F9F-9A03-45A1-9474-2F3521183F1C}" srcOrd="0" destOrd="0" presId="urn:microsoft.com/office/officeart/2005/8/layout/vList2"/>
    <dgm:cxn modelId="{0FF720E4-7880-4DAD-9F96-E766626AD1E4}" srcId="{EECFDE43-9F9C-4331-8499-BBECF251D593}" destId="{0A7FE0B7-9BE1-47F9-84B2-6F4D45EA8CD2}" srcOrd="0" destOrd="0" parTransId="{8668F19D-AC7C-4A08-8D26-EDAA8B87FBFB}" sibTransId="{72C99EE6-6C41-4191-A341-484930DD10F5}"/>
    <dgm:cxn modelId="{2CB16FF4-504D-4EAB-8F8E-F251CBF14662}" type="presParOf" srcId="{F2993F9F-9A03-45A1-9474-2F3521183F1C}" destId="{087C36FF-636D-4C65-A0DD-7EF31666C8DD}" srcOrd="0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E238BD-46A2-4B16-B3AF-D6F880F9CB2C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C72B1ACB-B655-4E92-8A26-789C7717AB99}">
      <dgm:prSet phldrT="[Text]"/>
      <dgm:spPr>
        <a:solidFill>
          <a:srgbClr val="B4C942"/>
        </a:solidFill>
      </dgm:spPr>
      <dgm:t>
        <a:bodyPr/>
        <a:lstStyle/>
        <a:p>
          <a:r>
            <a:rPr lang="pt-BR" b="1" dirty="0" smtClean="0"/>
            <a:t>Mission of Green Haven</a:t>
          </a:r>
          <a:endParaRPr lang="en-US" b="1" dirty="0"/>
        </a:p>
      </dgm:t>
    </dgm:pt>
    <dgm:pt modelId="{91395016-254C-45B9-AB30-BF04E79A4BE4}" type="parTrans" cxnId="{059AE517-B321-406E-BE1B-B432F3EECE4A}">
      <dgm:prSet/>
      <dgm:spPr/>
      <dgm:t>
        <a:bodyPr/>
        <a:lstStyle/>
        <a:p>
          <a:endParaRPr lang="en-US"/>
        </a:p>
      </dgm:t>
    </dgm:pt>
    <dgm:pt modelId="{A6C5E62A-21AE-44FD-8FDC-5A0C5C9488AC}" type="sibTrans" cxnId="{059AE517-B321-406E-BE1B-B432F3EECE4A}">
      <dgm:prSet/>
      <dgm:spPr/>
      <dgm:t>
        <a:bodyPr/>
        <a:lstStyle/>
        <a:p>
          <a:endParaRPr lang="en-US"/>
        </a:p>
      </dgm:t>
    </dgm:pt>
    <dgm:pt modelId="{7C238445-3014-41B7-AC8C-351CD8BA7370}">
      <dgm:prSet phldrT="[Text]" custT="1"/>
      <dgm:spPr>
        <a:solidFill>
          <a:srgbClr val="B4C942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sz="2300" b="1" i="0" dirty="0" smtClean="0"/>
            <a:t>Products &amp; Services</a:t>
          </a:r>
        </a:p>
      </dgm:t>
    </dgm:pt>
    <dgm:pt modelId="{2880A08A-EEB1-4DC7-8F18-022160B7C400}" type="parTrans" cxnId="{C214DE72-DA94-4521-8A2D-E2BFFA537417}">
      <dgm:prSet/>
      <dgm:spPr/>
      <dgm:t>
        <a:bodyPr/>
        <a:lstStyle/>
        <a:p>
          <a:endParaRPr lang="en-US"/>
        </a:p>
      </dgm:t>
    </dgm:pt>
    <dgm:pt modelId="{7B34E509-6DA7-4EA5-BABE-9D062AB2EDFC}" type="sibTrans" cxnId="{C214DE72-DA94-4521-8A2D-E2BFFA537417}">
      <dgm:prSet/>
      <dgm:spPr/>
      <dgm:t>
        <a:bodyPr/>
        <a:lstStyle/>
        <a:p>
          <a:endParaRPr lang="en-US"/>
        </a:p>
      </dgm:t>
    </dgm:pt>
    <dgm:pt modelId="{4CA7FF1E-721B-4143-9E9A-E32C9F63D89F}">
      <dgm:prSet phldrT="[Text]"/>
      <dgm:spPr>
        <a:solidFill>
          <a:srgbClr val="B4C942"/>
        </a:solidFill>
      </dgm:spPr>
      <dgm:t>
        <a:bodyPr/>
        <a:lstStyle/>
        <a:p>
          <a:r>
            <a:rPr lang="pt-BR" b="1" dirty="0" smtClean="0"/>
            <a:t>Customer</a:t>
          </a:r>
        </a:p>
        <a:p>
          <a:r>
            <a:rPr lang="pt-BR" b="1" dirty="0" smtClean="0"/>
            <a:t>Go To Market</a:t>
          </a:r>
          <a:endParaRPr lang="en-US" b="1" dirty="0"/>
        </a:p>
      </dgm:t>
    </dgm:pt>
    <dgm:pt modelId="{A00D1E99-F6A1-48A7-ADCC-06E9C1E08F5F}" type="parTrans" cxnId="{D8A97229-351C-4D46-8B19-FE2E4A9A2CE7}">
      <dgm:prSet/>
      <dgm:spPr/>
      <dgm:t>
        <a:bodyPr/>
        <a:lstStyle/>
        <a:p>
          <a:endParaRPr lang="en-US"/>
        </a:p>
      </dgm:t>
    </dgm:pt>
    <dgm:pt modelId="{9D690440-DFDB-4D71-978B-9EF2F99895D8}" type="sibTrans" cxnId="{D8A97229-351C-4D46-8B19-FE2E4A9A2CE7}">
      <dgm:prSet/>
      <dgm:spPr/>
      <dgm:t>
        <a:bodyPr/>
        <a:lstStyle/>
        <a:p>
          <a:endParaRPr lang="en-US"/>
        </a:p>
      </dgm:t>
    </dgm:pt>
    <dgm:pt modelId="{C54093F7-744C-454E-A0BF-95BE12A337FA}">
      <dgm:prSet phldrT="[Text]"/>
      <dgm:spPr>
        <a:solidFill>
          <a:srgbClr val="B4C942"/>
        </a:solidFill>
      </dgm:spPr>
      <dgm:t>
        <a:bodyPr/>
        <a:lstStyle/>
        <a:p>
          <a:r>
            <a:rPr lang="pt-BR" b="1" dirty="0" smtClean="0"/>
            <a:t>Financial  Management</a:t>
          </a:r>
          <a:endParaRPr lang="en-US" b="1" dirty="0"/>
        </a:p>
      </dgm:t>
    </dgm:pt>
    <dgm:pt modelId="{FCF4C43E-71A7-43A2-8B87-C4C32C6F399A}" type="parTrans" cxnId="{B2EF6A7D-C799-41FA-85B5-77C562684797}">
      <dgm:prSet/>
      <dgm:spPr/>
      <dgm:t>
        <a:bodyPr/>
        <a:lstStyle/>
        <a:p>
          <a:endParaRPr lang="en-US"/>
        </a:p>
      </dgm:t>
    </dgm:pt>
    <dgm:pt modelId="{49559F41-19D3-408A-BBDD-9252A4561A08}" type="sibTrans" cxnId="{B2EF6A7D-C799-41FA-85B5-77C562684797}">
      <dgm:prSet/>
      <dgm:spPr/>
      <dgm:t>
        <a:bodyPr/>
        <a:lstStyle/>
        <a:p>
          <a:endParaRPr lang="en-US"/>
        </a:p>
      </dgm:t>
    </dgm:pt>
    <dgm:pt modelId="{F3AB6B8D-AAB3-48DC-91CC-C756D45A1AC0}">
      <dgm:prSet phldrT="[Text]"/>
      <dgm:spPr>
        <a:solidFill>
          <a:srgbClr val="B4C942"/>
        </a:solidFill>
      </dgm:spPr>
      <dgm:t>
        <a:bodyPr/>
        <a:lstStyle/>
        <a:p>
          <a:r>
            <a:rPr lang="pt-BR" b="1" dirty="0" err="1" smtClean="0"/>
            <a:t>Competitors</a:t>
          </a:r>
          <a:r>
            <a:rPr lang="pt-BR" b="1" dirty="0" smtClean="0"/>
            <a:t> </a:t>
          </a:r>
          <a:r>
            <a:rPr lang="pt-BR" b="1" dirty="0" err="1" smtClean="0"/>
            <a:t>and</a:t>
          </a:r>
          <a:r>
            <a:rPr lang="pt-BR" b="1" dirty="0" smtClean="0"/>
            <a:t> </a:t>
          </a:r>
          <a:r>
            <a:rPr lang="pt-BR" b="1" dirty="0" err="1" smtClean="0"/>
            <a:t>Risk</a:t>
          </a:r>
          <a:r>
            <a:rPr lang="pt-BR" b="1" dirty="0" smtClean="0"/>
            <a:t> </a:t>
          </a:r>
          <a:endParaRPr lang="en-US" b="1" dirty="0"/>
        </a:p>
      </dgm:t>
    </dgm:pt>
    <dgm:pt modelId="{878E344F-F766-43A2-812A-9B9021FAB79F}" type="parTrans" cxnId="{5BFFEED2-F71C-40EB-93A6-A8AA55C61294}">
      <dgm:prSet/>
      <dgm:spPr/>
      <dgm:t>
        <a:bodyPr/>
        <a:lstStyle/>
        <a:p>
          <a:endParaRPr lang="en-US"/>
        </a:p>
      </dgm:t>
    </dgm:pt>
    <dgm:pt modelId="{FF4E9D72-BA54-4B3C-823F-0FD26B762CC1}" type="sibTrans" cxnId="{5BFFEED2-F71C-40EB-93A6-A8AA55C61294}">
      <dgm:prSet/>
      <dgm:spPr/>
      <dgm:t>
        <a:bodyPr/>
        <a:lstStyle/>
        <a:p>
          <a:endParaRPr lang="en-US"/>
        </a:p>
      </dgm:t>
    </dgm:pt>
    <dgm:pt modelId="{94E51FB3-93B0-4089-A70B-FD943751761A}" type="pres">
      <dgm:prSet presAssocID="{95E238BD-46A2-4B16-B3AF-D6F880F9CB2C}" presName="Name0" presStyleCnt="0">
        <dgm:presLayoutVars>
          <dgm:dir/>
          <dgm:animLvl val="lvl"/>
          <dgm:resizeHandles val="exact"/>
        </dgm:presLayoutVars>
      </dgm:prSet>
      <dgm:spPr/>
    </dgm:pt>
    <dgm:pt modelId="{C1F392C5-B9C0-45BC-9776-60659C5EC1ED}" type="pres">
      <dgm:prSet presAssocID="{C72B1ACB-B655-4E92-8A26-789C7717AB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777E35-37C6-4205-9B15-B568E47F816C}" type="pres">
      <dgm:prSet presAssocID="{A6C5E62A-21AE-44FD-8FDC-5A0C5C9488AC}" presName="parTxOnlySpace" presStyleCnt="0"/>
      <dgm:spPr/>
    </dgm:pt>
    <dgm:pt modelId="{8885F526-620A-4F7F-83C2-E04E049936BF}" type="pres">
      <dgm:prSet presAssocID="{7C238445-3014-41B7-AC8C-351CD8BA7370}" presName="parTxOnly" presStyleLbl="node1" presStyleIdx="1" presStyleCnt="5" custScaleX="166912" custScaleY="1229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EB7B8E-F5E4-4BF6-A25B-1280F6CD0F79}" type="pres">
      <dgm:prSet presAssocID="{7B34E509-6DA7-4EA5-BABE-9D062AB2EDFC}" presName="parTxOnlySpace" presStyleCnt="0"/>
      <dgm:spPr/>
    </dgm:pt>
    <dgm:pt modelId="{87987039-2F88-4079-B679-14F7C8DA2611}" type="pres">
      <dgm:prSet presAssocID="{4CA7FF1E-721B-4143-9E9A-E32C9F63D89F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EEB7FE-938E-468F-BA61-C3EA955C3F4A}" type="pres">
      <dgm:prSet presAssocID="{9D690440-DFDB-4D71-978B-9EF2F99895D8}" presName="parTxOnlySpace" presStyleCnt="0"/>
      <dgm:spPr/>
    </dgm:pt>
    <dgm:pt modelId="{A59AF4A3-F2BB-4518-B9B5-0014F94503C5}" type="pres">
      <dgm:prSet presAssocID="{F3AB6B8D-AAB3-48DC-91CC-C756D45A1AC0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DF7CF-3569-4D63-8567-5881A870B12C}" type="pres">
      <dgm:prSet presAssocID="{FF4E9D72-BA54-4B3C-823F-0FD26B762CC1}" presName="parTxOnlySpace" presStyleCnt="0"/>
      <dgm:spPr/>
    </dgm:pt>
    <dgm:pt modelId="{56ED6884-0833-41DD-90DE-E4D1EE9FD97E}" type="pres">
      <dgm:prSet presAssocID="{C54093F7-744C-454E-A0BF-95BE12A337FA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B8A8A3-4EBF-46C6-95E8-38D73E34F95C}" type="presOf" srcId="{95E238BD-46A2-4B16-B3AF-D6F880F9CB2C}" destId="{94E51FB3-93B0-4089-A70B-FD943751761A}" srcOrd="0" destOrd="0" presId="urn:microsoft.com/office/officeart/2005/8/layout/chevron1"/>
    <dgm:cxn modelId="{C214DE72-DA94-4521-8A2D-E2BFFA537417}" srcId="{95E238BD-46A2-4B16-B3AF-D6F880F9CB2C}" destId="{7C238445-3014-41B7-AC8C-351CD8BA7370}" srcOrd="1" destOrd="0" parTransId="{2880A08A-EEB1-4DC7-8F18-022160B7C400}" sibTransId="{7B34E509-6DA7-4EA5-BABE-9D062AB2EDFC}"/>
    <dgm:cxn modelId="{B2EF6A7D-C799-41FA-85B5-77C562684797}" srcId="{95E238BD-46A2-4B16-B3AF-D6F880F9CB2C}" destId="{C54093F7-744C-454E-A0BF-95BE12A337FA}" srcOrd="4" destOrd="0" parTransId="{FCF4C43E-71A7-43A2-8B87-C4C32C6F399A}" sibTransId="{49559F41-19D3-408A-BBDD-9252A4561A08}"/>
    <dgm:cxn modelId="{84363ABC-784C-4B64-B694-CE17F5F82599}" type="presOf" srcId="{C72B1ACB-B655-4E92-8A26-789C7717AB99}" destId="{C1F392C5-B9C0-45BC-9776-60659C5EC1ED}" srcOrd="0" destOrd="0" presId="urn:microsoft.com/office/officeart/2005/8/layout/chevron1"/>
    <dgm:cxn modelId="{AF81D168-3D3F-4AD5-B48D-DBEE0A31ED8C}" type="presOf" srcId="{F3AB6B8D-AAB3-48DC-91CC-C756D45A1AC0}" destId="{A59AF4A3-F2BB-4518-B9B5-0014F94503C5}" srcOrd="0" destOrd="0" presId="urn:microsoft.com/office/officeart/2005/8/layout/chevron1"/>
    <dgm:cxn modelId="{D8A97229-351C-4D46-8B19-FE2E4A9A2CE7}" srcId="{95E238BD-46A2-4B16-B3AF-D6F880F9CB2C}" destId="{4CA7FF1E-721B-4143-9E9A-E32C9F63D89F}" srcOrd="2" destOrd="0" parTransId="{A00D1E99-F6A1-48A7-ADCC-06E9C1E08F5F}" sibTransId="{9D690440-DFDB-4D71-978B-9EF2F99895D8}"/>
    <dgm:cxn modelId="{059AE517-B321-406E-BE1B-B432F3EECE4A}" srcId="{95E238BD-46A2-4B16-B3AF-D6F880F9CB2C}" destId="{C72B1ACB-B655-4E92-8A26-789C7717AB99}" srcOrd="0" destOrd="0" parTransId="{91395016-254C-45B9-AB30-BF04E79A4BE4}" sibTransId="{A6C5E62A-21AE-44FD-8FDC-5A0C5C9488AC}"/>
    <dgm:cxn modelId="{7F7906AD-44E2-4B54-8E15-85C1C4A201D3}" type="presOf" srcId="{4CA7FF1E-721B-4143-9E9A-E32C9F63D89F}" destId="{87987039-2F88-4079-B679-14F7C8DA2611}" srcOrd="0" destOrd="0" presId="urn:microsoft.com/office/officeart/2005/8/layout/chevron1"/>
    <dgm:cxn modelId="{F827BD51-4CCE-4B88-8FED-F1642CC63D35}" type="presOf" srcId="{7C238445-3014-41B7-AC8C-351CD8BA7370}" destId="{8885F526-620A-4F7F-83C2-E04E049936BF}" srcOrd="0" destOrd="0" presId="urn:microsoft.com/office/officeart/2005/8/layout/chevron1"/>
    <dgm:cxn modelId="{5BFFEED2-F71C-40EB-93A6-A8AA55C61294}" srcId="{95E238BD-46A2-4B16-B3AF-D6F880F9CB2C}" destId="{F3AB6B8D-AAB3-48DC-91CC-C756D45A1AC0}" srcOrd="3" destOrd="0" parTransId="{878E344F-F766-43A2-812A-9B9021FAB79F}" sibTransId="{FF4E9D72-BA54-4B3C-823F-0FD26B762CC1}"/>
    <dgm:cxn modelId="{A8DC9871-5D96-40E2-8EE2-59805468BFCE}" type="presOf" srcId="{C54093F7-744C-454E-A0BF-95BE12A337FA}" destId="{56ED6884-0833-41DD-90DE-E4D1EE9FD97E}" srcOrd="0" destOrd="0" presId="urn:microsoft.com/office/officeart/2005/8/layout/chevron1"/>
    <dgm:cxn modelId="{C9B84DD4-D52D-4938-B38A-2425F1AB21A1}" type="presParOf" srcId="{94E51FB3-93B0-4089-A70B-FD943751761A}" destId="{C1F392C5-B9C0-45BC-9776-60659C5EC1ED}" srcOrd="0" destOrd="0" presId="urn:microsoft.com/office/officeart/2005/8/layout/chevron1"/>
    <dgm:cxn modelId="{B47CB43B-2135-4DA8-8786-5B499A0544E9}" type="presParOf" srcId="{94E51FB3-93B0-4089-A70B-FD943751761A}" destId="{0B777E35-37C6-4205-9B15-B568E47F816C}" srcOrd="1" destOrd="0" presId="urn:microsoft.com/office/officeart/2005/8/layout/chevron1"/>
    <dgm:cxn modelId="{D09BF586-D3D6-40B9-99B5-E27AEAAF4195}" type="presParOf" srcId="{94E51FB3-93B0-4089-A70B-FD943751761A}" destId="{8885F526-620A-4F7F-83C2-E04E049936BF}" srcOrd="2" destOrd="0" presId="urn:microsoft.com/office/officeart/2005/8/layout/chevron1"/>
    <dgm:cxn modelId="{6482D426-41EF-4A9B-BDBD-B8E12A702C56}" type="presParOf" srcId="{94E51FB3-93B0-4089-A70B-FD943751761A}" destId="{E5EB7B8E-F5E4-4BF6-A25B-1280F6CD0F79}" srcOrd="3" destOrd="0" presId="urn:microsoft.com/office/officeart/2005/8/layout/chevron1"/>
    <dgm:cxn modelId="{E48C4E7B-2E66-4F2B-B4C1-FE4FE1EEFFB2}" type="presParOf" srcId="{94E51FB3-93B0-4089-A70B-FD943751761A}" destId="{87987039-2F88-4079-B679-14F7C8DA2611}" srcOrd="4" destOrd="0" presId="urn:microsoft.com/office/officeart/2005/8/layout/chevron1"/>
    <dgm:cxn modelId="{39CA6F28-E88A-45C2-AADF-9424C4626F51}" type="presParOf" srcId="{94E51FB3-93B0-4089-A70B-FD943751761A}" destId="{2EEEB7FE-938E-468F-BA61-C3EA955C3F4A}" srcOrd="5" destOrd="0" presId="urn:microsoft.com/office/officeart/2005/8/layout/chevron1"/>
    <dgm:cxn modelId="{ADC1494B-B5AA-41B5-BDE6-9BCA6DE45135}" type="presParOf" srcId="{94E51FB3-93B0-4089-A70B-FD943751761A}" destId="{A59AF4A3-F2BB-4518-B9B5-0014F94503C5}" srcOrd="6" destOrd="0" presId="urn:microsoft.com/office/officeart/2005/8/layout/chevron1"/>
    <dgm:cxn modelId="{6C172E7B-17F7-4E18-84FF-00BC492EFF0F}" type="presParOf" srcId="{94E51FB3-93B0-4089-A70B-FD943751761A}" destId="{ED3DF7CF-3569-4D63-8567-5881A870B12C}" srcOrd="7" destOrd="0" presId="urn:microsoft.com/office/officeart/2005/8/layout/chevron1"/>
    <dgm:cxn modelId="{D7B97003-1ED8-4313-A6F1-F8EF5CE5F789}" type="presParOf" srcId="{94E51FB3-93B0-4089-A70B-FD943751761A}" destId="{56ED6884-0833-41DD-90DE-E4D1EE9FD97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1C77B1-DED6-4E37-AEE1-0385CAEEA98D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2CBA25A-5C4B-4FA0-9481-6F8D09969FF0}">
      <dgm:prSet phldrT="[Text]"/>
      <dgm:spPr/>
      <dgm:t>
        <a:bodyPr/>
        <a:lstStyle/>
        <a:p>
          <a:r>
            <a:rPr lang="en-US" dirty="0" smtClean="0"/>
            <a:t>Repurposed Items</a:t>
          </a:r>
          <a:endParaRPr lang="en-US" dirty="0"/>
        </a:p>
      </dgm:t>
    </dgm:pt>
    <dgm:pt modelId="{3F5A63D8-9B90-445E-ADFA-3AEF649BD166}" type="parTrans" cxnId="{CD420D43-CB7D-4107-923A-7F6C80E99D57}">
      <dgm:prSet/>
      <dgm:spPr/>
      <dgm:t>
        <a:bodyPr/>
        <a:lstStyle/>
        <a:p>
          <a:endParaRPr lang="en-US"/>
        </a:p>
      </dgm:t>
    </dgm:pt>
    <dgm:pt modelId="{5240DA7B-4FBB-4CA0-A2A7-64F1E164DBC5}" type="sibTrans" cxnId="{CD420D43-CB7D-4107-923A-7F6C80E99D57}">
      <dgm:prSet/>
      <dgm:spPr/>
      <dgm:t>
        <a:bodyPr/>
        <a:lstStyle/>
        <a:p>
          <a:endParaRPr lang="en-US"/>
        </a:p>
      </dgm:t>
    </dgm:pt>
    <dgm:pt modelId="{B410FF13-C089-4708-9254-05C3C1FEB832}">
      <dgm:prSet phldrT="[Text]"/>
      <dgm:spPr/>
      <dgm:t>
        <a:bodyPr/>
        <a:lstStyle/>
        <a:p>
          <a:r>
            <a:rPr lang="pt-BR" dirty="0" err="1" smtClean="0"/>
            <a:t>Create</a:t>
          </a:r>
          <a:r>
            <a:rPr lang="pt-BR" dirty="0" smtClean="0"/>
            <a:t> </a:t>
          </a:r>
          <a:r>
            <a:rPr lang="pt-BR" dirty="0" err="1" smtClean="0"/>
            <a:t>Recyclable</a:t>
          </a:r>
          <a:r>
            <a:rPr lang="pt-BR" dirty="0" smtClean="0"/>
            <a:t> </a:t>
          </a:r>
          <a:r>
            <a:rPr lang="pt-BR" dirty="0" err="1" smtClean="0"/>
            <a:t>Items</a:t>
          </a:r>
          <a:r>
            <a:rPr lang="pt-BR" dirty="0" smtClean="0"/>
            <a:t>: bags, </a:t>
          </a:r>
          <a:r>
            <a:rPr lang="pt-BR" dirty="0" err="1" smtClean="0"/>
            <a:t>pencil</a:t>
          </a:r>
          <a:r>
            <a:rPr lang="pt-BR" dirty="0" smtClean="0"/>
            <a:t> </a:t>
          </a:r>
          <a:r>
            <a:rPr lang="pt-BR" dirty="0" err="1" smtClean="0"/>
            <a:t>and</a:t>
          </a:r>
          <a:r>
            <a:rPr lang="pt-BR" dirty="0" smtClean="0"/>
            <a:t> laptop cases, </a:t>
          </a:r>
          <a:r>
            <a:rPr lang="pt-BR" dirty="0" err="1" smtClean="0"/>
            <a:t>sponge</a:t>
          </a:r>
          <a:r>
            <a:rPr lang="pt-BR" dirty="0" smtClean="0"/>
            <a:t> </a:t>
          </a:r>
          <a:r>
            <a:rPr lang="pt-BR" dirty="0" err="1" smtClean="0"/>
            <a:t>holders</a:t>
          </a:r>
          <a:r>
            <a:rPr lang="pt-BR" dirty="0" smtClean="0"/>
            <a:t>, </a:t>
          </a:r>
          <a:r>
            <a:rPr lang="pt-BR" dirty="0" err="1" smtClean="0"/>
            <a:t>lunch</a:t>
          </a:r>
          <a:r>
            <a:rPr lang="pt-BR" dirty="0" smtClean="0"/>
            <a:t> boxes, notebooks, wallets, </a:t>
          </a:r>
          <a:r>
            <a:rPr lang="pt-BR" dirty="0" err="1" smtClean="0"/>
            <a:t>craft</a:t>
          </a:r>
          <a:r>
            <a:rPr lang="pt-BR" dirty="0" smtClean="0"/>
            <a:t> </a:t>
          </a:r>
          <a:r>
            <a:rPr lang="pt-BR" dirty="0" err="1" smtClean="0"/>
            <a:t>storage</a:t>
          </a:r>
          <a:endParaRPr lang="en-US" dirty="0"/>
        </a:p>
      </dgm:t>
    </dgm:pt>
    <dgm:pt modelId="{3A634210-F56A-4998-BC7A-7660761DC717}" type="parTrans" cxnId="{971FA2A9-0C08-478F-A59D-C010F3459039}">
      <dgm:prSet/>
      <dgm:spPr/>
      <dgm:t>
        <a:bodyPr/>
        <a:lstStyle/>
        <a:p>
          <a:endParaRPr lang="en-US"/>
        </a:p>
      </dgm:t>
    </dgm:pt>
    <dgm:pt modelId="{24A7FF70-5591-4B80-8FAD-1335B056E22B}" type="sibTrans" cxnId="{971FA2A9-0C08-478F-A59D-C010F3459039}">
      <dgm:prSet/>
      <dgm:spPr/>
      <dgm:t>
        <a:bodyPr/>
        <a:lstStyle/>
        <a:p>
          <a:endParaRPr lang="en-US"/>
        </a:p>
      </dgm:t>
    </dgm:pt>
    <dgm:pt modelId="{BFA3F16B-BCA9-4210-8ED7-4B1D900D7F59}">
      <dgm:prSet phldrT="[Text]"/>
      <dgm:spPr/>
      <dgm:t>
        <a:bodyPr/>
        <a:lstStyle/>
        <a:p>
          <a:r>
            <a:rPr lang="pt-BR" dirty="0" err="1" smtClean="0"/>
            <a:t>Community</a:t>
          </a:r>
          <a:r>
            <a:rPr lang="pt-BR" dirty="0" smtClean="0"/>
            <a:t> </a:t>
          </a:r>
          <a:r>
            <a:rPr lang="pt-BR" dirty="0" err="1" smtClean="0"/>
            <a:t>Engagement</a:t>
          </a:r>
          <a:endParaRPr lang="en-US" dirty="0"/>
        </a:p>
      </dgm:t>
    </dgm:pt>
    <dgm:pt modelId="{B0E05387-5DD0-4023-923F-0E40747AADFA}" type="parTrans" cxnId="{198B1F95-11A6-460F-B795-9EFF6349C319}">
      <dgm:prSet/>
      <dgm:spPr/>
      <dgm:t>
        <a:bodyPr/>
        <a:lstStyle/>
        <a:p>
          <a:endParaRPr lang="en-US"/>
        </a:p>
      </dgm:t>
    </dgm:pt>
    <dgm:pt modelId="{C52FBAE1-44F2-4206-B90B-E4E782F5DFD3}" type="sibTrans" cxnId="{198B1F95-11A6-460F-B795-9EFF6349C319}">
      <dgm:prSet/>
      <dgm:spPr/>
      <dgm:t>
        <a:bodyPr/>
        <a:lstStyle/>
        <a:p>
          <a:endParaRPr lang="en-US"/>
        </a:p>
      </dgm:t>
    </dgm:pt>
    <dgm:pt modelId="{40166756-AE0F-48C9-B6B1-37C9E042E9CA}">
      <dgm:prSet phldrT="[Text]"/>
      <dgm:spPr/>
      <dgm:t>
        <a:bodyPr/>
        <a:lstStyle/>
        <a:p>
          <a:r>
            <a:rPr lang="pt-BR" dirty="0" err="1" smtClean="0"/>
            <a:t>Community</a:t>
          </a:r>
          <a:r>
            <a:rPr lang="pt-BR" dirty="0" smtClean="0"/>
            <a:t> </a:t>
          </a:r>
          <a:r>
            <a:rPr lang="pt-BR" dirty="0" err="1" smtClean="0"/>
            <a:t>guest</a:t>
          </a:r>
          <a:r>
            <a:rPr lang="pt-BR" dirty="0" smtClean="0"/>
            <a:t> </a:t>
          </a:r>
          <a:r>
            <a:rPr lang="pt-BR" dirty="0" err="1" smtClean="0"/>
            <a:t>artists</a:t>
          </a:r>
          <a:endParaRPr lang="en-US" dirty="0"/>
        </a:p>
      </dgm:t>
    </dgm:pt>
    <dgm:pt modelId="{E340AF48-6A95-4A1F-86A0-7EB3EC64B6F9}" type="parTrans" cxnId="{FB859ACB-4740-49F1-AE1E-D188AFBE5FB7}">
      <dgm:prSet/>
      <dgm:spPr/>
      <dgm:t>
        <a:bodyPr/>
        <a:lstStyle/>
        <a:p>
          <a:endParaRPr lang="en-US"/>
        </a:p>
      </dgm:t>
    </dgm:pt>
    <dgm:pt modelId="{EE8B62CF-B88B-4AAC-B7A3-617E47E7DEF8}" type="sibTrans" cxnId="{FB859ACB-4740-49F1-AE1E-D188AFBE5FB7}">
      <dgm:prSet/>
      <dgm:spPr/>
      <dgm:t>
        <a:bodyPr/>
        <a:lstStyle/>
        <a:p>
          <a:endParaRPr lang="en-US"/>
        </a:p>
      </dgm:t>
    </dgm:pt>
    <dgm:pt modelId="{D781B456-3EF9-4338-A904-58292C0B16D7}">
      <dgm:prSet phldrT="[Text]"/>
      <dgm:spPr/>
      <dgm:t>
        <a:bodyPr/>
        <a:lstStyle/>
        <a:p>
          <a:r>
            <a:rPr lang="pt-BR" sz="1900" dirty="0" smtClean="0"/>
            <a:t>Operations</a:t>
          </a:r>
          <a:endParaRPr lang="en-US" sz="1900" dirty="0"/>
        </a:p>
      </dgm:t>
    </dgm:pt>
    <dgm:pt modelId="{6A76AE2E-2E32-409B-AB59-65A8A42FF70E}" type="parTrans" cxnId="{66DB1966-775F-4C14-A5EF-D15695210338}">
      <dgm:prSet/>
      <dgm:spPr/>
      <dgm:t>
        <a:bodyPr/>
        <a:lstStyle/>
        <a:p>
          <a:endParaRPr lang="en-US"/>
        </a:p>
      </dgm:t>
    </dgm:pt>
    <dgm:pt modelId="{4B2F78D9-23D8-4EDC-8549-290AD2125D57}" type="sibTrans" cxnId="{66DB1966-775F-4C14-A5EF-D15695210338}">
      <dgm:prSet/>
      <dgm:spPr/>
      <dgm:t>
        <a:bodyPr/>
        <a:lstStyle/>
        <a:p>
          <a:endParaRPr lang="en-US"/>
        </a:p>
      </dgm:t>
    </dgm:pt>
    <dgm:pt modelId="{A71CFE30-89D2-493E-AC98-0B1F0F3A3B4D}">
      <dgm:prSet phldrT="[Text]" custT="1"/>
      <dgm:spPr/>
      <dgm:t>
        <a:bodyPr/>
        <a:lstStyle/>
        <a:p>
          <a:r>
            <a:rPr lang="pt-BR" sz="1900" dirty="0" smtClean="0"/>
            <a:t>The </a:t>
          </a:r>
          <a:r>
            <a:rPr lang="pt-BR" sz="1900" dirty="0" err="1" smtClean="0"/>
            <a:t>team</a:t>
          </a:r>
          <a:r>
            <a:rPr lang="pt-BR" sz="1900" dirty="0" smtClean="0"/>
            <a:t>! (</a:t>
          </a:r>
          <a:r>
            <a:rPr lang="pt-BR" sz="1900" dirty="0" err="1" smtClean="0"/>
            <a:t>c</a:t>
          </a:r>
          <a:r>
            <a:rPr lang="en-US" sz="1600" dirty="0" err="1" smtClean="0"/>
            <a:t>ulture</a:t>
          </a:r>
          <a:r>
            <a:rPr lang="en-US" sz="1600" dirty="0" smtClean="0"/>
            <a:t> and compensation)</a:t>
          </a:r>
          <a:endParaRPr lang="en-US" sz="1900" dirty="0"/>
        </a:p>
      </dgm:t>
    </dgm:pt>
    <dgm:pt modelId="{91E66076-85AC-40F2-AA99-C9FC545D032E}" type="parTrans" cxnId="{3248FFAB-7DAA-4EB9-89FA-B12E972E2779}">
      <dgm:prSet/>
      <dgm:spPr/>
      <dgm:t>
        <a:bodyPr/>
        <a:lstStyle/>
        <a:p>
          <a:endParaRPr lang="en-US"/>
        </a:p>
      </dgm:t>
    </dgm:pt>
    <dgm:pt modelId="{7512136D-9C4B-4A55-BBD8-4547F49996C9}" type="sibTrans" cxnId="{3248FFAB-7DAA-4EB9-89FA-B12E972E2779}">
      <dgm:prSet/>
      <dgm:spPr/>
      <dgm:t>
        <a:bodyPr/>
        <a:lstStyle/>
        <a:p>
          <a:endParaRPr lang="en-US"/>
        </a:p>
      </dgm:t>
    </dgm:pt>
    <dgm:pt modelId="{7FEB3B70-5EA3-49C9-9AC5-8C0F3F146C0C}">
      <dgm:prSet phldrT="[Text]"/>
      <dgm:spPr/>
      <dgm:t>
        <a:bodyPr/>
        <a:lstStyle/>
        <a:p>
          <a:r>
            <a:rPr lang="pt-BR" dirty="0" smtClean="0"/>
            <a:t>“Recycling Day”</a:t>
          </a:r>
          <a:endParaRPr lang="en-US" dirty="0"/>
        </a:p>
      </dgm:t>
    </dgm:pt>
    <dgm:pt modelId="{924E72C8-8C3B-4312-A593-A53D34F35F2D}" type="parTrans" cxnId="{23B95CFA-CC4F-47E2-B172-9FD3DD07CE52}">
      <dgm:prSet/>
      <dgm:spPr/>
      <dgm:t>
        <a:bodyPr/>
        <a:lstStyle/>
        <a:p>
          <a:endParaRPr lang="en-US"/>
        </a:p>
      </dgm:t>
    </dgm:pt>
    <dgm:pt modelId="{C95BCD1B-15B2-4359-9AC6-8166B44DAAFC}" type="sibTrans" cxnId="{23B95CFA-CC4F-47E2-B172-9FD3DD07CE52}">
      <dgm:prSet/>
      <dgm:spPr/>
      <dgm:t>
        <a:bodyPr/>
        <a:lstStyle/>
        <a:p>
          <a:endParaRPr lang="en-US"/>
        </a:p>
      </dgm:t>
    </dgm:pt>
    <dgm:pt modelId="{D14BA3F9-2D2D-4C37-9D54-384A0EEDA2A2}">
      <dgm:prSet phldrT="[Text]"/>
      <dgm:spPr/>
      <dgm:t>
        <a:bodyPr/>
        <a:lstStyle/>
        <a:p>
          <a:r>
            <a:rPr lang="pt-BR" dirty="0" err="1" smtClean="0"/>
            <a:t>Partner</a:t>
          </a:r>
          <a:r>
            <a:rPr lang="pt-BR" dirty="0" smtClean="0"/>
            <a:t> </a:t>
          </a:r>
          <a:r>
            <a:rPr lang="pt-BR" dirty="0" err="1" smtClean="0"/>
            <a:t>with</a:t>
          </a:r>
          <a:r>
            <a:rPr lang="pt-BR" dirty="0" smtClean="0"/>
            <a:t> </a:t>
          </a:r>
          <a:r>
            <a:rPr lang="pt-BR" dirty="0" err="1" smtClean="0"/>
            <a:t>existing</a:t>
          </a:r>
          <a:r>
            <a:rPr lang="pt-BR" dirty="0" smtClean="0"/>
            <a:t> Yale </a:t>
          </a:r>
          <a:r>
            <a:rPr lang="pt-BR" dirty="0" err="1" smtClean="0"/>
            <a:t>initiatives</a:t>
          </a:r>
          <a:endParaRPr lang="en-US" dirty="0"/>
        </a:p>
      </dgm:t>
    </dgm:pt>
    <dgm:pt modelId="{6989667E-50D4-4D43-9884-1DB133B1D494}" type="parTrans" cxnId="{5ECF3811-023E-4240-9A97-70207B5177FC}">
      <dgm:prSet/>
      <dgm:spPr/>
      <dgm:t>
        <a:bodyPr/>
        <a:lstStyle/>
        <a:p>
          <a:endParaRPr lang="en-US"/>
        </a:p>
      </dgm:t>
    </dgm:pt>
    <dgm:pt modelId="{277FD8CE-FDA4-4F48-B1FF-712708671A68}" type="sibTrans" cxnId="{5ECF3811-023E-4240-9A97-70207B5177FC}">
      <dgm:prSet/>
      <dgm:spPr/>
      <dgm:t>
        <a:bodyPr/>
        <a:lstStyle/>
        <a:p>
          <a:endParaRPr lang="en-US"/>
        </a:p>
      </dgm:t>
    </dgm:pt>
    <dgm:pt modelId="{11019CA1-FCB4-4845-A40D-BEAF42FA1013}">
      <dgm:prSet phldrT="[Text]"/>
      <dgm:spPr/>
      <dgm:t>
        <a:bodyPr/>
        <a:lstStyle/>
        <a:p>
          <a:r>
            <a:rPr lang="pt-BR" dirty="0" err="1" smtClean="0"/>
            <a:t>Repurposing</a:t>
          </a:r>
          <a:r>
            <a:rPr lang="pt-BR" dirty="0" smtClean="0"/>
            <a:t> Workshops</a:t>
          </a:r>
          <a:endParaRPr lang="en-US" dirty="0"/>
        </a:p>
      </dgm:t>
    </dgm:pt>
    <dgm:pt modelId="{DF685CB2-75D7-4F0C-982F-D9DC0B57298B}" type="parTrans" cxnId="{51EE37AC-5AB4-4C50-B633-53FB334A2F36}">
      <dgm:prSet/>
      <dgm:spPr/>
      <dgm:t>
        <a:bodyPr/>
        <a:lstStyle/>
        <a:p>
          <a:endParaRPr lang="en-US"/>
        </a:p>
      </dgm:t>
    </dgm:pt>
    <dgm:pt modelId="{532AAE8B-6A79-4D79-84BF-3DD365D740B2}" type="sibTrans" cxnId="{51EE37AC-5AB4-4C50-B633-53FB334A2F36}">
      <dgm:prSet/>
      <dgm:spPr/>
      <dgm:t>
        <a:bodyPr/>
        <a:lstStyle/>
        <a:p>
          <a:endParaRPr lang="en-US"/>
        </a:p>
      </dgm:t>
    </dgm:pt>
    <dgm:pt modelId="{63781BCC-EC9D-4DAD-B82E-2D3804BE8D52}">
      <dgm:prSet phldrT="[Text]"/>
      <dgm:spPr/>
      <dgm:t>
        <a:bodyPr/>
        <a:lstStyle/>
        <a:p>
          <a:r>
            <a:rPr lang="pt-BR" dirty="0" err="1" smtClean="0"/>
            <a:t>Production</a:t>
          </a:r>
          <a:endParaRPr lang="en-US" dirty="0"/>
        </a:p>
      </dgm:t>
    </dgm:pt>
    <dgm:pt modelId="{1BFA0C4B-D1BB-4B24-86B4-45DEE8842550}" type="sibTrans" cxnId="{D03A9A72-5672-4975-A415-8AB15589D953}">
      <dgm:prSet/>
      <dgm:spPr/>
      <dgm:t>
        <a:bodyPr/>
        <a:lstStyle/>
        <a:p>
          <a:endParaRPr lang="en-US"/>
        </a:p>
      </dgm:t>
    </dgm:pt>
    <dgm:pt modelId="{39C92D84-2F79-470A-A6F6-F58D42462EBB}" type="parTrans" cxnId="{D03A9A72-5672-4975-A415-8AB15589D953}">
      <dgm:prSet/>
      <dgm:spPr/>
      <dgm:t>
        <a:bodyPr/>
        <a:lstStyle/>
        <a:p>
          <a:endParaRPr lang="en-US"/>
        </a:p>
      </dgm:t>
    </dgm:pt>
    <dgm:pt modelId="{35D83693-BEBA-4D6C-A63F-3ACF7A5CD272}">
      <dgm:prSet phldrT="[Text]"/>
      <dgm:spPr/>
      <dgm:t>
        <a:bodyPr/>
        <a:lstStyle/>
        <a:p>
          <a:r>
            <a:rPr lang="pt-BR" sz="1900" dirty="0" smtClean="0"/>
            <a:t>Inputs</a:t>
          </a:r>
          <a:endParaRPr lang="en-US" sz="1900" dirty="0"/>
        </a:p>
      </dgm:t>
    </dgm:pt>
    <dgm:pt modelId="{9D724394-41FA-495A-AD20-DF3A4956DEF8}" type="parTrans" cxnId="{B795F591-9476-41A5-9F0F-01F5D6C63BC8}">
      <dgm:prSet/>
      <dgm:spPr/>
      <dgm:t>
        <a:bodyPr/>
        <a:lstStyle/>
        <a:p>
          <a:endParaRPr lang="en-US"/>
        </a:p>
      </dgm:t>
    </dgm:pt>
    <dgm:pt modelId="{740DADA6-713F-4F55-97CF-96D8434703B8}" type="sibTrans" cxnId="{B795F591-9476-41A5-9F0F-01F5D6C63BC8}">
      <dgm:prSet/>
      <dgm:spPr/>
      <dgm:t>
        <a:bodyPr/>
        <a:lstStyle/>
        <a:p>
          <a:endParaRPr lang="en-US"/>
        </a:p>
      </dgm:t>
    </dgm:pt>
    <dgm:pt modelId="{5DB5CFFF-0D47-415B-A485-10CAE21159AB}" type="pres">
      <dgm:prSet presAssocID="{D91C77B1-DED6-4E37-AEE1-0385CAEEA98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37412C-3120-4148-BC88-222940B2F9A2}" type="pres">
      <dgm:prSet presAssocID="{BFA3F16B-BCA9-4210-8ED7-4B1D900D7F59}" presName="linNode" presStyleCnt="0"/>
      <dgm:spPr/>
    </dgm:pt>
    <dgm:pt modelId="{6FB25F20-1F80-4A40-8965-3123B3894279}" type="pres">
      <dgm:prSet presAssocID="{BFA3F16B-BCA9-4210-8ED7-4B1D900D7F59}" presName="parentText" presStyleLbl="node1" presStyleIdx="0" presStyleCnt="3" custScaleX="7241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AE0008-617B-4BF6-854C-E98E989FA9E9}" type="pres">
      <dgm:prSet presAssocID="{BFA3F16B-BCA9-4210-8ED7-4B1D900D7F59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E55C57-5222-4D04-BD9D-18F31FACE37F}" type="pres">
      <dgm:prSet presAssocID="{C52FBAE1-44F2-4206-B90B-E4E782F5DFD3}" presName="sp" presStyleCnt="0"/>
      <dgm:spPr/>
    </dgm:pt>
    <dgm:pt modelId="{A59DBA4D-DA33-415F-B038-5E517B06493C}" type="pres">
      <dgm:prSet presAssocID="{32CBA25A-5C4B-4FA0-9481-6F8D09969FF0}" presName="linNode" presStyleCnt="0"/>
      <dgm:spPr/>
    </dgm:pt>
    <dgm:pt modelId="{4892B49B-3EC7-48FA-ACAF-5B4C61CD4FD6}" type="pres">
      <dgm:prSet presAssocID="{32CBA25A-5C4B-4FA0-9481-6F8D09969FF0}" presName="parentText" presStyleLbl="node1" presStyleIdx="1" presStyleCnt="3" custScaleX="7241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4FC159-9B74-4A25-BCFF-C8812E2C40D9}" type="pres">
      <dgm:prSet presAssocID="{32CBA25A-5C4B-4FA0-9481-6F8D09969FF0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DBB615-560F-457B-944B-84190312A07A}" type="pres">
      <dgm:prSet presAssocID="{5240DA7B-4FBB-4CA0-A2A7-64F1E164DBC5}" presName="sp" presStyleCnt="0"/>
      <dgm:spPr/>
    </dgm:pt>
    <dgm:pt modelId="{532ADE05-3C95-41F7-84C3-A6E0D72F6F07}" type="pres">
      <dgm:prSet presAssocID="{63781BCC-EC9D-4DAD-B82E-2D3804BE8D52}" presName="linNode" presStyleCnt="0"/>
      <dgm:spPr/>
    </dgm:pt>
    <dgm:pt modelId="{2EEBC21C-3AB5-4A7F-AA44-3D3A30ECDBE7}" type="pres">
      <dgm:prSet presAssocID="{63781BCC-EC9D-4DAD-B82E-2D3804BE8D52}" presName="parentText" presStyleLbl="node1" presStyleIdx="2" presStyleCnt="3" custScaleX="7241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B2BD03-19AC-4C82-A3B3-CAB5DA1563A3}" type="pres">
      <dgm:prSet presAssocID="{63781BCC-EC9D-4DAD-B82E-2D3804BE8D52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06E2BB-73BD-9F4B-8E24-A07AD4D35629}" type="presOf" srcId="{D781B456-3EF9-4338-A904-58292C0B16D7}" destId="{37B2BD03-19AC-4C82-A3B3-CAB5DA1563A3}" srcOrd="0" destOrd="1" presId="urn:microsoft.com/office/officeart/2005/8/layout/vList5"/>
    <dgm:cxn modelId="{EB777C19-BF50-AB49-8592-6C2168BB3901}" type="presOf" srcId="{7FEB3B70-5EA3-49C9-9AC5-8C0F3F146C0C}" destId="{ADAE0008-617B-4BF6-854C-E98E989FA9E9}" srcOrd="0" destOrd="1" presId="urn:microsoft.com/office/officeart/2005/8/layout/vList5"/>
    <dgm:cxn modelId="{971FA2A9-0C08-478F-A59D-C010F3459039}" srcId="{32CBA25A-5C4B-4FA0-9481-6F8D09969FF0}" destId="{B410FF13-C089-4708-9254-05C3C1FEB832}" srcOrd="0" destOrd="0" parTransId="{3A634210-F56A-4998-BC7A-7660761DC717}" sibTransId="{24A7FF70-5591-4B80-8FAD-1335B056E22B}"/>
    <dgm:cxn modelId="{D03A9A72-5672-4975-A415-8AB15589D953}" srcId="{D91C77B1-DED6-4E37-AEE1-0385CAEEA98D}" destId="{63781BCC-EC9D-4DAD-B82E-2D3804BE8D52}" srcOrd="2" destOrd="0" parTransId="{39C92D84-2F79-470A-A6F6-F58D42462EBB}" sibTransId="{1BFA0C4B-D1BB-4B24-86B4-45DEE8842550}"/>
    <dgm:cxn modelId="{FB859ACB-4740-49F1-AE1E-D188AFBE5FB7}" srcId="{BFA3F16B-BCA9-4210-8ED7-4B1D900D7F59}" destId="{40166756-AE0F-48C9-B6B1-37C9E042E9CA}" srcOrd="0" destOrd="0" parTransId="{E340AF48-6A95-4A1F-86A0-7EB3EC64B6F9}" sibTransId="{EE8B62CF-B88B-4AAC-B7A3-617E47E7DEF8}"/>
    <dgm:cxn modelId="{23B95CFA-CC4F-47E2-B172-9FD3DD07CE52}" srcId="{BFA3F16B-BCA9-4210-8ED7-4B1D900D7F59}" destId="{7FEB3B70-5EA3-49C9-9AC5-8C0F3F146C0C}" srcOrd="1" destOrd="0" parTransId="{924E72C8-8C3B-4312-A593-A53D34F35F2D}" sibTransId="{C95BCD1B-15B2-4359-9AC6-8166B44DAAFC}"/>
    <dgm:cxn modelId="{DBB0FC65-18E8-A340-B4DC-89876F80F36F}" type="presOf" srcId="{D14BA3F9-2D2D-4C37-9D54-384A0EEDA2A2}" destId="{ADAE0008-617B-4BF6-854C-E98E989FA9E9}" srcOrd="0" destOrd="2" presId="urn:microsoft.com/office/officeart/2005/8/layout/vList5"/>
    <dgm:cxn modelId="{198B1F95-11A6-460F-B795-9EFF6349C319}" srcId="{D91C77B1-DED6-4E37-AEE1-0385CAEEA98D}" destId="{BFA3F16B-BCA9-4210-8ED7-4B1D900D7F59}" srcOrd="0" destOrd="0" parTransId="{B0E05387-5DD0-4023-923F-0E40747AADFA}" sibTransId="{C52FBAE1-44F2-4206-B90B-E4E782F5DFD3}"/>
    <dgm:cxn modelId="{9BCB0C26-7AFE-4B49-8DAA-8C076D8EA5D6}" type="presOf" srcId="{B410FF13-C089-4708-9254-05C3C1FEB832}" destId="{9E4FC159-9B74-4A25-BCFF-C8812E2C40D9}" srcOrd="0" destOrd="0" presId="urn:microsoft.com/office/officeart/2005/8/layout/vList5"/>
    <dgm:cxn modelId="{D74CEAE2-CE2A-8F41-9673-98BB4E32D8D3}" type="presOf" srcId="{63781BCC-EC9D-4DAD-B82E-2D3804BE8D52}" destId="{2EEBC21C-3AB5-4A7F-AA44-3D3A30ECDBE7}" srcOrd="0" destOrd="0" presId="urn:microsoft.com/office/officeart/2005/8/layout/vList5"/>
    <dgm:cxn modelId="{3248FFAB-7DAA-4EB9-89FA-B12E972E2779}" srcId="{63781BCC-EC9D-4DAD-B82E-2D3804BE8D52}" destId="{A71CFE30-89D2-493E-AC98-0B1F0F3A3B4D}" srcOrd="2" destOrd="0" parTransId="{91E66076-85AC-40F2-AA99-C9FC545D032E}" sibTransId="{7512136D-9C4B-4A55-BBD8-4547F49996C9}"/>
    <dgm:cxn modelId="{51EE37AC-5AB4-4C50-B633-53FB334A2F36}" srcId="{BFA3F16B-BCA9-4210-8ED7-4B1D900D7F59}" destId="{11019CA1-FCB4-4845-A40D-BEAF42FA1013}" srcOrd="3" destOrd="0" parTransId="{DF685CB2-75D7-4F0C-982F-D9DC0B57298B}" sibTransId="{532AAE8B-6A79-4D79-84BF-3DD365D740B2}"/>
    <dgm:cxn modelId="{35D5A58C-8AEA-9D49-859C-1F60E3211B14}" type="presOf" srcId="{11019CA1-FCB4-4845-A40D-BEAF42FA1013}" destId="{ADAE0008-617B-4BF6-854C-E98E989FA9E9}" srcOrd="0" destOrd="3" presId="urn:microsoft.com/office/officeart/2005/8/layout/vList5"/>
    <dgm:cxn modelId="{5ECF3811-023E-4240-9A97-70207B5177FC}" srcId="{BFA3F16B-BCA9-4210-8ED7-4B1D900D7F59}" destId="{D14BA3F9-2D2D-4C37-9D54-384A0EEDA2A2}" srcOrd="2" destOrd="0" parTransId="{6989667E-50D4-4D43-9884-1DB133B1D494}" sibTransId="{277FD8CE-FDA4-4F48-B1FF-712708671A68}"/>
    <dgm:cxn modelId="{6934F64A-149C-9A4B-A95C-95C4C9A64B2A}" type="presOf" srcId="{A71CFE30-89D2-493E-AC98-0B1F0F3A3B4D}" destId="{37B2BD03-19AC-4C82-A3B3-CAB5DA1563A3}" srcOrd="0" destOrd="2" presId="urn:microsoft.com/office/officeart/2005/8/layout/vList5"/>
    <dgm:cxn modelId="{66DB1966-775F-4C14-A5EF-D15695210338}" srcId="{63781BCC-EC9D-4DAD-B82E-2D3804BE8D52}" destId="{D781B456-3EF9-4338-A904-58292C0B16D7}" srcOrd="1" destOrd="0" parTransId="{6A76AE2E-2E32-409B-AB59-65A8A42FF70E}" sibTransId="{4B2F78D9-23D8-4EDC-8549-290AD2125D57}"/>
    <dgm:cxn modelId="{063B7F33-8EC5-5948-877A-AE09B6258805}" type="presOf" srcId="{32CBA25A-5C4B-4FA0-9481-6F8D09969FF0}" destId="{4892B49B-3EC7-48FA-ACAF-5B4C61CD4FD6}" srcOrd="0" destOrd="0" presId="urn:microsoft.com/office/officeart/2005/8/layout/vList5"/>
    <dgm:cxn modelId="{ABC9E5C1-12E4-4F4F-AD30-C60E5F39002E}" type="presOf" srcId="{D91C77B1-DED6-4E37-AEE1-0385CAEEA98D}" destId="{5DB5CFFF-0D47-415B-A485-10CAE21159AB}" srcOrd="0" destOrd="0" presId="urn:microsoft.com/office/officeart/2005/8/layout/vList5"/>
    <dgm:cxn modelId="{0D7C7B3B-8FE0-0C41-A460-7AA277447ED4}" type="presOf" srcId="{35D83693-BEBA-4D6C-A63F-3ACF7A5CD272}" destId="{37B2BD03-19AC-4C82-A3B3-CAB5DA1563A3}" srcOrd="0" destOrd="0" presId="urn:microsoft.com/office/officeart/2005/8/layout/vList5"/>
    <dgm:cxn modelId="{B795F591-9476-41A5-9F0F-01F5D6C63BC8}" srcId="{63781BCC-EC9D-4DAD-B82E-2D3804BE8D52}" destId="{35D83693-BEBA-4D6C-A63F-3ACF7A5CD272}" srcOrd="0" destOrd="0" parTransId="{9D724394-41FA-495A-AD20-DF3A4956DEF8}" sibTransId="{740DADA6-713F-4F55-97CF-96D8434703B8}"/>
    <dgm:cxn modelId="{496C8214-5DC6-FA44-97B7-0110CF83747E}" type="presOf" srcId="{BFA3F16B-BCA9-4210-8ED7-4B1D900D7F59}" destId="{6FB25F20-1F80-4A40-8965-3123B3894279}" srcOrd="0" destOrd="0" presId="urn:microsoft.com/office/officeart/2005/8/layout/vList5"/>
    <dgm:cxn modelId="{CD420D43-CB7D-4107-923A-7F6C80E99D57}" srcId="{D91C77B1-DED6-4E37-AEE1-0385CAEEA98D}" destId="{32CBA25A-5C4B-4FA0-9481-6F8D09969FF0}" srcOrd="1" destOrd="0" parTransId="{3F5A63D8-9B90-445E-ADFA-3AEF649BD166}" sibTransId="{5240DA7B-4FBB-4CA0-A2A7-64F1E164DBC5}"/>
    <dgm:cxn modelId="{4CE5C3FC-4343-1C46-86B4-C50400846BA4}" type="presOf" srcId="{40166756-AE0F-48C9-B6B1-37C9E042E9CA}" destId="{ADAE0008-617B-4BF6-854C-E98E989FA9E9}" srcOrd="0" destOrd="0" presId="urn:microsoft.com/office/officeart/2005/8/layout/vList5"/>
    <dgm:cxn modelId="{2BA3A9F5-BF19-D74D-AC99-F26DD7ADD955}" type="presParOf" srcId="{5DB5CFFF-0D47-415B-A485-10CAE21159AB}" destId="{BE37412C-3120-4148-BC88-222940B2F9A2}" srcOrd="0" destOrd="0" presId="urn:microsoft.com/office/officeart/2005/8/layout/vList5"/>
    <dgm:cxn modelId="{0FF6B9B0-6E0C-7847-A2AF-486BC0854416}" type="presParOf" srcId="{BE37412C-3120-4148-BC88-222940B2F9A2}" destId="{6FB25F20-1F80-4A40-8965-3123B3894279}" srcOrd="0" destOrd="0" presId="urn:microsoft.com/office/officeart/2005/8/layout/vList5"/>
    <dgm:cxn modelId="{9451EF48-9AD9-FC46-8A34-23817423C8B7}" type="presParOf" srcId="{BE37412C-3120-4148-BC88-222940B2F9A2}" destId="{ADAE0008-617B-4BF6-854C-E98E989FA9E9}" srcOrd="1" destOrd="0" presId="urn:microsoft.com/office/officeart/2005/8/layout/vList5"/>
    <dgm:cxn modelId="{2441FE74-F3E1-D440-A41F-71700F119737}" type="presParOf" srcId="{5DB5CFFF-0D47-415B-A485-10CAE21159AB}" destId="{68E55C57-5222-4D04-BD9D-18F31FACE37F}" srcOrd="1" destOrd="0" presId="urn:microsoft.com/office/officeart/2005/8/layout/vList5"/>
    <dgm:cxn modelId="{D728D6CB-4868-B74E-BBDA-E2F149496D04}" type="presParOf" srcId="{5DB5CFFF-0D47-415B-A485-10CAE21159AB}" destId="{A59DBA4D-DA33-415F-B038-5E517B06493C}" srcOrd="2" destOrd="0" presId="urn:microsoft.com/office/officeart/2005/8/layout/vList5"/>
    <dgm:cxn modelId="{E61442A6-0E72-D047-921B-F806520A781A}" type="presParOf" srcId="{A59DBA4D-DA33-415F-B038-5E517B06493C}" destId="{4892B49B-3EC7-48FA-ACAF-5B4C61CD4FD6}" srcOrd="0" destOrd="0" presId="urn:microsoft.com/office/officeart/2005/8/layout/vList5"/>
    <dgm:cxn modelId="{0C913A23-4C2B-AA47-B30F-CBB67F775D50}" type="presParOf" srcId="{A59DBA4D-DA33-415F-B038-5E517B06493C}" destId="{9E4FC159-9B74-4A25-BCFF-C8812E2C40D9}" srcOrd="1" destOrd="0" presId="urn:microsoft.com/office/officeart/2005/8/layout/vList5"/>
    <dgm:cxn modelId="{4A0B6443-6C67-EC40-BDFC-495801854139}" type="presParOf" srcId="{5DB5CFFF-0D47-415B-A485-10CAE21159AB}" destId="{6EDBB615-560F-457B-944B-84190312A07A}" srcOrd="3" destOrd="0" presId="urn:microsoft.com/office/officeart/2005/8/layout/vList5"/>
    <dgm:cxn modelId="{2934D60E-9E46-EF49-BA35-231C3B25FF6F}" type="presParOf" srcId="{5DB5CFFF-0D47-415B-A485-10CAE21159AB}" destId="{532ADE05-3C95-41F7-84C3-A6E0D72F6F07}" srcOrd="4" destOrd="0" presId="urn:microsoft.com/office/officeart/2005/8/layout/vList5"/>
    <dgm:cxn modelId="{89D38672-1739-6047-85BC-E6501440649D}" type="presParOf" srcId="{532ADE05-3C95-41F7-84C3-A6E0D72F6F07}" destId="{2EEBC21C-3AB5-4A7F-AA44-3D3A30ECDBE7}" srcOrd="0" destOrd="0" presId="urn:microsoft.com/office/officeart/2005/8/layout/vList5"/>
    <dgm:cxn modelId="{D90AEA5E-A3FF-684E-AE12-109CB2539B29}" type="presParOf" srcId="{532ADE05-3C95-41F7-84C3-A6E0D72F6F07}" destId="{37B2BD03-19AC-4C82-A3B3-CAB5DA1563A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E238BD-46A2-4B16-B3AF-D6F880F9CB2C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C72B1ACB-B655-4E92-8A26-789C7717AB99}">
      <dgm:prSet phldrT="[Text]"/>
      <dgm:spPr>
        <a:solidFill>
          <a:srgbClr val="B4C942"/>
        </a:solidFill>
      </dgm:spPr>
      <dgm:t>
        <a:bodyPr/>
        <a:lstStyle/>
        <a:p>
          <a:r>
            <a:rPr lang="pt-BR" b="1" dirty="0" smtClean="0"/>
            <a:t>Mission of Green Haven</a:t>
          </a:r>
          <a:endParaRPr lang="en-US" b="1" dirty="0"/>
        </a:p>
      </dgm:t>
    </dgm:pt>
    <dgm:pt modelId="{91395016-254C-45B9-AB30-BF04E79A4BE4}" type="parTrans" cxnId="{059AE517-B321-406E-BE1B-B432F3EECE4A}">
      <dgm:prSet/>
      <dgm:spPr/>
      <dgm:t>
        <a:bodyPr/>
        <a:lstStyle/>
        <a:p>
          <a:endParaRPr lang="en-US"/>
        </a:p>
      </dgm:t>
    </dgm:pt>
    <dgm:pt modelId="{A6C5E62A-21AE-44FD-8FDC-5A0C5C9488AC}" type="sibTrans" cxnId="{059AE517-B321-406E-BE1B-B432F3EECE4A}">
      <dgm:prSet/>
      <dgm:spPr/>
      <dgm:t>
        <a:bodyPr/>
        <a:lstStyle/>
        <a:p>
          <a:endParaRPr lang="en-US"/>
        </a:p>
      </dgm:t>
    </dgm:pt>
    <dgm:pt modelId="{7C238445-3014-41B7-AC8C-351CD8BA7370}">
      <dgm:prSet phldrT="[Text]" custT="1"/>
      <dgm:spPr>
        <a:solidFill>
          <a:srgbClr val="B4C942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pt-BR" sz="1800" b="1" dirty="0" smtClean="0"/>
            <a:t>Customer</a:t>
          </a:r>
        </a:p>
        <a:p>
          <a:r>
            <a:rPr lang="pt-BR" sz="1800" b="1" dirty="0" smtClean="0"/>
            <a:t>Go To Market</a:t>
          </a:r>
          <a:endParaRPr lang="en-US" sz="1800" b="1" i="0" dirty="0"/>
        </a:p>
      </dgm:t>
    </dgm:pt>
    <dgm:pt modelId="{2880A08A-EEB1-4DC7-8F18-022160B7C400}" type="parTrans" cxnId="{C214DE72-DA94-4521-8A2D-E2BFFA537417}">
      <dgm:prSet/>
      <dgm:spPr/>
      <dgm:t>
        <a:bodyPr/>
        <a:lstStyle/>
        <a:p>
          <a:endParaRPr lang="en-US"/>
        </a:p>
      </dgm:t>
    </dgm:pt>
    <dgm:pt modelId="{7B34E509-6DA7-4EA5-BABE-9D062AB2EDFC}" type="sibTrans" cxnId="{C214DE72-DA94-4521-8A2D-E2BFFA537417}">
      <dgm:prSet/>
      <dgm:spPr/>
      <dgm:t>
        <a:bodyPr/>
        <a:lstStyle/>
        <a:p>
          <a:endParaRPr lang="en-US"/>
        </a:p>
      </dgm:t>
    </dgm:pt>
    <dgm:pt modelId="{C54093F7-744C-454E-A0BF-95BE12A337FA}">
      <dgm:prSet phldrT="[Text]"/>
      <dgm:spPr>
        <a:solidFill>
          <a:srgbClr val="B4C942"/>
        </a:solidFill>
      </dgm:spPr>
      <dgm:t>
        <a:bodyPr/>
        <a:lstStyle/>
        <a:p>
          <a:r>
            <a:rPr lang="pt-BR" b="1" dirty="0" smtClean="0"/>
            <a:t>Financial  Management</a:t>
          </a:r>
          <a:endParaRPr lang="en-US" b="1" dirty="0"/>
        </a:p>
      </dgm:t>
    </dgm:pt>
    <dgm:pt modelId="{FCF4C43E-71A7-43A2-8B87-C4C32C6F399A}" type="parTrans" cxnId="{B2EF6A7D-C799-41FA-85B5-77C562684797}">
      <dgm:prSet/>
      <dgm:spPr/>
      <dgm:t>
        <a:bodyPr/>
        <a:lstStyle/>
        <a:p>
          <a:endParaRPr lang="en-US"/>
        </a:p>
      </dgm:t>
    </dgm:pt>
    <dgm:pt modelId="{49559F41-19D3-408A-BBDD-9252A4561A08}" type="sibTrans" cxnId="{B2EF6A7D-C799-41FA-85B5-77C562684797}">
      <dgm:prSet/>
      <dgm:spPr/>
      <dgm:t>
        <a:bodyPr/>
        <a:lstStyle/>
        <a:p>
          <a:endParaRPr lang="en-US"/>
        </a:p>
      </dgm:t>
    </dgm:pt>
    <dgm:pt modelId="{F3AB6B8D-AAB3-48DC-91CC-C756D45A1AC0}">
      <dgm:prSet phldrT="[Text]"/>
      <dgm:spPr>
        <a:solidFill>
          <a:srgbClr val="B4C942"/>
        </a:solidFill>
      </dgm:spPr>
      <dgm:t>
        <a:bodyPr/>
        <a:lstStyle/>
        <a:p>
          <a:r>
            <a:rPr lang="pt-BR" b="1" dirty="0" err="1" smtClean="0"/>
            <a:t>Competitors</a:t>
          </a:r>
          <a:r>
            <a:rPr lang="pt-BR" b="1" dirty="0" smtClean="0"/>
            <a:t> </a:t>
          </a:r>
          <a:r>
            <a:rPr lang="pt-BR" b="1" dirty="0" err="1" smtClean="0"/>
            <a:t>and</a:t>
          </a:r>
          <a:r>
            <a:rPr lang="pt-BR" b="1" dirty="0" smtClean="0"/>
            <a:t> </a:t>
          </a:r>
          <a:r>
            <a:rPr lang="pt-BR" b="1" dirty="0" err="1" smtClean="0"/>
            <a:t>Risk</a:t>
          </a:r>
          <a:r>
            <a:rPr lang="pt-BR" b="1" dirty="0" smtClean="0"/>
            <a:t> </a:t>
          </a:r>
          <a:endParaRPr lang="en-US" b="1" dirty="0"/>
        </a:p>
      </dgm:t>
    </dgm:pt>
    <dgm:pt modelId="{878E344F-F766-43A2-812A-9B9021FAB79F}" type="parTrans" cxnId="{5BFFEED2-F71C-40EB-93A6-A8AA55C61294}">
      <dgm:prSet/>
      <dgm:spPr/>
      <dgm:t>
        <a:bodyPr/>
        <a:lstStyle/>
        <a:p>
          <a:endParaRPr lang="en-US"/>
        </a:p>
      </dgm:t>
    </dgm:pt>
    <dgm:pt modelId="{FF4E9D72-BA54-4B3C-823F-0FD26B762CC1}" type="sibTrans" cxnId="{5BFFEED2-F71C-40EB-93A6-A8AA55C61294}">
      <dgm:prSet/>
      <dgm:spPr/>
      <dgm:t>
        <a:bodyPr/>
        <a:lstStyle/>
        <a:p>
          <a:endParaRPr lang="en-US"/>
        </a:p>
      </dgm:t>
    </dgm:pt>
    <dgm:pt modelId="{D0455680-3EA6-417A-B48C-E94BE36E3111}">
      <dgm:prSet phldrT="[Text]"/>
      <dgm:spPr>
        <a:solidFill>
          <a:srgbClr val="B4C942"/>
        </a:solidFill>
      </dgm:spPr>
      <dgm:t>
        <a:bodyPr/>
        <a:lstStyle/>
        <a:p>
          <a:r>
            <a:rPr lang="pt-BR" b="1" dirty="0" err="1" smtClean="0"/>
            <a:t>Products</a:t>
          </a:r>
          <a:r>
            <a:rPr lang="pt-BR" b="1" dirty="0" smtClean="0"/>
            <a:t> &amp; Services</a:t>
          </a:r>
          <a:endParaRPr lang="en-US" b="1" dirty="0"/>
        </a:p>
      </dgm:t>
    </dgm:pt>
    <dgm:pt modelId="{56347979-3E2B-4579-90C6-8B3B0D30D802}" type="parTrans" cxnId="{661B75FA-03EF-4259-8316-1DEE4FE5B17F}">
      <dgm:prSet/>
      <dgm:spPr/>
      <dgm:t>
        <a:bodyPr/>
        <a:lstStyle/>
        <a:p>
          <a:endParaRPr lang="en-US"/>
        </a:p>
      </dgm:t>
    </dgm:pt>
    <dgm:pt modelId="{137E836D-D0B7-4C4A-BEC9-61D2B403B897}" type="sibTrans" cxnId="{661B75FA-03EF-4259-8316-1DEE4FE5B17F}">
      <dgm:prSet/>
      <dgm:spPr/>
      <dgm:t>
        <a:bodyPr/>
        <a:lstStyle/>
        <a:p>
          <a:endParaRPr lang="en-US"/>
        </a:p>
      </dgm:t>
    </dgm:pt>
    <dgm:pt modelId="{94E51FB3-93B0-4089-A70B-FD943751761A}" type="pres">
      <dgm:prSet presAssocID="{95E238BD-46A2-4B16-B3AF-D6F880F9CB2C}" presName="Name0" presStyleCnt="0">
        <dgm:presLayoutVars>
          <dgm:dir/>
          <dgm:animLvl val="lvl"/>
          <dgm:resizeHandles val="exact"/>
        </dgm:presLayoutVars>
      </dgm:prSet>
      <dgm:spPr/>
    </dgm:pt>
    <dgm:pt modelId="{C1F392C5-B9C0-45BC-9776-60659C5EC1ED}" type="pres">
      <dgm:prSet presAssocID="{C72B1ACB-B655-4E92-8A26-789C7717AB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777E35-37C6-4205-9B15-B568E47F816C}" type="pres">
      <dgm:prSet presAssocID="{A6C5E62A-21AE-44FD-8FDC-5A0C5C9488AC}" presName="parTxOnlySpace" presStyleCnt="0"/>
      <dgm:spPr/>
    </dgm:pt>
    <dgm:pt modelId="{042BCAD1-8F7E-48A4-9DC5-C076D53CF2D6}" type="pres">
      <dgm:prSet presAssocID="{D0455680-3EA6-417A-B48C-E94BE36E311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078AC-1A97-483C-8F9A-71DF71820632}" type="pres">
      <dgm:prSet presAssocID="{137E836D-D0B7-4C4A-BEC9-61D2B403B897}" presName="parTxOnlySpace" presStyleCnt="0"/>
      <dgm:spPr/>
    </dgm:pt>
    <dgm:pt modelId="{8885F526-620A-4F7F-83C2-E04E049936BF}" type="pres">
      <dgm:prSet presAssocID="{7C238445-3014-41B7-AC8C-351CD8BA7370}" presName="parTxOnly" presStyleLbl="node1" presStyleIdx="2" presStyleCnt="5" custScaleX="166912" custScaleY="1229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EB7B8E-F5E4-4BF6-A25B-1280F6CD0F79}" type="pres">
      <dgm:prSet presAssocID="{7B34E509-6DA7-4EA5-BABE-9D062AB2EDFC}" presName="parTxOnlySpace" presStyleCnt="0"/>
      <dgm:spPr/>
    </dgm:pt>
    <dgm:pt modelId="{A59AF4A3-F2BB-4518-B9B5-0014F94503C5}" type="pres">
      <dgm:prSet presAssocID="{F3AB6B8D-AAB3-48DC-91CC-C756D45A1AC0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DF7CF-3569-4D63-8567-5881A870B12C}" type="pres">
      <dgm:prSet presAssocID="{FF4E9D72-BA54-4B3C-823F-0FD26B762CC1}" presName="parTxOnlySpace" presStyleCnt="0"/>
      <dgm:spPr/>
    </dgm:pt>
    <dgm:pt modelId="{56ED6884-0833-41DD-90DE-E4D1EE9FD97E}" type="pres">
      <dgm:prSet presAssocID="{C54093F7-744C-454E-A0BF-95BE12A337FA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F1C941-4013-4ED2-8271-5E90FD57276F}" type="presOf" srcId="{C72B1ACB-B655-4E92-8A26-789C7717AB99}" destId="{C1F392C5-B9C0-45BC-9776-60659C5EC1ED}" srcOrd="0" destOrd="0" presId="urn:microsoft.com/office/officeart/2005/8/layout/chevron1"/>
    <dgm:cxn modelId="{C214DE72-DA94-4521-8A2D-E2BFFA537417}" srcId="{95E238BD-46A2-4B16-B3AF-D6F880F9CB2C}" destId="{7C238445-3014-41B7-AC8C-351CD8BA7370}" srcOrd="2" destOrd="0" parTransId="{2880A08A-EEB1-4DC7-8F18-022160B7C400}" sibTransId="{7B34E509-6DA7-4EA5-BABE-9D062AB2EDFC}"/>
    <dgm:cxn modelId="{B2EF6A7D-C799-41FA-85B5-77C562684797}" srcId="{95E238BD-46A2-4B16-B3AF-D6F880F9CB2C}" destId="{C54093F7-744C-454E-A0BF-95BE12A337FA}" srcOrd="4" destOrd="0" parTransId="{FCF4C43E-71A7-43A2-8B87-C4C32C6F399A}" sibTransId="{49559F41-19D3-408A-BBDD-9252A4561A08}"/>
    <dgm:cxn modelId="{059AE517-B321-406E-BE1B-B432F3EECE4A}" srcId="{95E238BD-46A2-4B16-B3AF-D6F880F9CB2C}" destId="{C72B1ACB-B655-4E92-8A26-789C7717AB99}" srcOrd="0" destOrd="0" parTransId="{91395016-254C-45B9-AB30-BF04E79A4BE4}" sibTransId="{A6C5E62A-21AE-44FD-8FDC-5A0C5C9488AC}"/>
    <dgm:cxn modelId="{A7CE84BD-DF8A-4711-A564-7C5EFD164B13}" type="presOf" srcId="{C54093F7-744C-454E-A0BF-95BE12A337FA}" destId="{56ED6884-0833-41DD-90DE-E4D1EE9FD97E}" srcOrd="0" destOrd="0" presId="urn:microsoft.com/office/officeart/2005/8/layout/chevron1"/>
    <dgm:cxn modelId="{C2A72F87-2700-427D-B09C-23777D2DDCB5}" type="presOf" srcId="{95E238BD-46A2-4B16-B3AF-D6F880F9CB2C}" destId="{94E51FB3-93B0-4089-A70B-FD943751761A}" srcOrd="0" destOrd="0" presId="urn:microsoft.com/office/officeart/2005/8/layout/chevron1"/>
    <dgm:cxn modelId="{AD2E6EEE-DA90-4F52-9F7F-218AAE5E13E5}" type="presOf" srcId="{F3AB6B8D-AAB3-48DC-91CC-C756D45A1AC0}" destId="{A59AF4A3-F2BB-4518-B9B5-0014F94503C5}" srcOrd="0" destOrd="0" presId="urn:microsoft.com/office/officeart/2005/8/layout/chevron1"/>
    <dgm:cxn modelId="{5BFFEED2-F71C-40EB-93A6-A8AA55C61294}" srcId="{95E238BD-46A2-4B16-B3AF-D6F880F9CB2C}" destId="{F3AB6B8D-AAB3-48DC-91CC-C756D45A1AC0}" srcOrd="3" destOrd="0" parTransId="{878E344F-F766-43A2-812A-9B9021FAB79F}" sibTransId="{FF4E9D72-BA54-4B3C-823F-0FD26B762CC1}"/>
    <dgm:cxn modelId="{34CD1866-DB38-4D34-AE2E-88F4D353B1F6}" type="presOf" srcId="{D0455680-3EA6-417A-B48C-E94BE36E3111}" destId="{042BCAD1-8F7E-48A4-9DC5-C076D53CF2D6}" srcOrd="0" destOrd="0" presId="urn:microsoft.com/office/officeart/2005/8/layout/chevron1"/>
    <dgm:cxn modelId="{661B75FA-03EF-4259-8316-1DEE4FE5B17F}" srcId="{95E238BD-46A2-4B16-B3AF-D6F880F9CB2C}" destId="{D0455680-3EA6-417A-B48C-E94BE36E3111}" srcOrd="1" destOrd="0" parTransId="{56347979-3E2B-4579-90C6-8B3B0D30D802}" sibTransId="{137E836D-D0B7-4C4A-BEC9-61D2B403B897}"/>
    <dgm:cxn modelId="{0D74D71A-CDED-439C-A355-1CC7F2ADC07A}" type="presOf" srcId="{7C238445-3014-41B7-AC8C-351CD8BA7370}" destId="{8885F526-620A-4F7F-83C2-E04E049936BF}" srcOrd="0" destOrd="0" presId="urn:microsoft.com/office/officeart/2005/8/layout/chevron1"/>
    <dgm:cxn modelId="{5A0558E6-22F4-4CB0-9CE3-5CD576F899B7}" type="presParOf" srcId="{94E51FB3-93B0-4089-A70B-FD943751761A}" destId="{C1F392C5-B9C0-45BC-9776-60659C5EC1ED}" srcOrd="0" destOrd="0" presId="urn:microsoft.com/office/officeart/2005/8/layout/chevron1"/>
    <dgm:cxn modelId="{1B547522-323F-45D1-AB17-5CE1CBFA2B74}" type="presParOf" srcId="{94E51FB3-93B0-4089-A70B-FD943751761A}" destId="{0B777E35-37C6-4205-9B15-B568E47F816C}" srcOrd="1" destOrd="0" presId="urn:microsoft.com/office/officeart/2005/8/layout/chevron1"/>
    <dgm:cxn modelId="{3520F915-F78F-493F-B455-0571A774C690}" type="presParOf" srcId="{94E51FB3-93B0-4089-A70B-FD943751761A}" destId="{042BCAD1-8F7E-48A4-9DC5-C076D53CF2D6}" srcOrd="2" destOrd="0" presId="urn:microsoft.com/office/officeart/2005/8/layout/chevron1"/>
    <dgm:cxn modelId="{0F80F0C9-E248-43E4-83C4-6920A348C8F2}" type="presParOf" srcId="{94E51FB3-93B0-4089-A70B-FD943751761A}" destId="{D61078AC-1A97-483C-8F9A-71DF71820632}" srcOrd="3" destOrd="0" presId="urn:microsoft.com/office/officeart/2005/8/layout/chevron1"/>
    <dgm:cxn modelId="{89262780-62D1-41C2-9108-166E38CCE07D}" type="presParOf" srcId="{94E51FB3-93B0-4089-A70B-FD943751761A}" destId="{8885F526-620A-4F7F-83C2-E04E049936BF}" srcOrd="4" destOrd="0" presId="urn:microsoft.com/office/officeart/2005/8/layout/chevron1"/>
    <dgm:cxn modelId="{2A6E55A9-5503-46D7-B7A1-C456D258FEA7}" type="presParOf" srcId="{94E51FB3-93B0-4089-A70B-FD943751761A}" destId="{E5EB7B8E-F5E4-4BF6-A25B-1280F6CD0F79}" srcOrd="5" destOrd="0" presId="urn:microsoft.com/office/officeart/2005/8/layout/chevron1"/>
    <dgm:cxn modelId="{1AF72C63-A25A-48ED-9DC8-30F009F8EC1F}" type="presParOf" srcId="{94E51FB3-93B0-4089-A70B-FD943751761A}" destId="{A59AF4A3-F2BB-4518-B9B5-0014F94503C5}" srcOrd="6" destOrd="0" presId="urn:microsoft.com/office/officeart/2005/8/layout/chevron1"/>
    <dgm:cxn modelId="{00D1A3F5-68C3-441C-9BD9-51569EF3C3E9}" type="presParOf" srcId="{94E51FB3-93B0-4089-A70B-FD943751761A}" destId="{ED3DF7CF-3569-4D63-8567-5881A870B12C}" srcOrd="7" destOrd="0" presId="urn:microsoft.com/office/officeart/2005/8/layout/chevron1"/>
    <dgm:cxn modelId="{44FAC641-0DC5-4EB5-BBA2-2031388D471B}" type="presParOf" srcId="{94E51FB3-93B0-4089-A70B-FD943751761A}" destId="{56ED6884-0833-41DD-90DE-E4D1EE9FD97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D0C08A7-4AF4-4920-9B90-54CC1797B87F}" type="doc">
      <dgm:prSet loTypeId="urn:microsoft.com/office/officeart/2005/8/layout/venn3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D0E4F25-65AE-4715-8C80-D5AC37AFF026}">
      <dgm:prSet/>
      <dgm:spPr/>
      <dgm:t>
        <a:bodyPr/>
        <a:lstStyle/>
        <a:p>
          <a:r>
            <a:rPr lang="en-GB" dirty="0" smtClean="0"/>
            <a:t>94% people are interested</a:t>
          </a:r>
        </a:p>
      </dgm:t>
    </dgm:pt>
    <dgm:pt modelId="{7546B35A-26BD-4708-B9B7-E47AA87BF31E}" type="parTrans" cxnId="{E6C66F73-7265-470C-BB32-536CDB2C6995}">
      <dgm:prSet/>
      <dgm:spPr/>
      <dgm:t>
        <a:bodyPr/>
        <a:lstStyle/>
        <a:p>
          <a:endParaRPr lang="en-US"/>
        </a:p>
      </dgm:t>
    </dgm:pt>
    <dgm:pt modelId="{39FEB582-A553-4125-8007-06D5AE5BEA71}" type="sibTrans" cxnId="{E6C66F73-7265-470C-BB32-536CDB2C6995}">
      <dgm:prSet/>
      <dgm:spPr/>
      <dgm:t>
        <a:bodyPr/>
        <a:lstStyle/>
        <a:p>
          <a:endParaRPr lang="en-US"/>
        </a:p>
      </dgm:t>
    </dgm:pt>
    <dgm:pt modelId="{1D87430E-67E8-4479-BCF2-2081E5FD615A}">
      <dgm:prSet/>
      <dgm:spPr/>
      <dgm:t>
        <a:bodyPr/>
        <a:lstStyle/>
        <a:p>
          <a:r>
            <a:rPr lang="en-GB" dirty="0" smtClean="0"/>
            <a:t>69% people have </a:t>
          </a:r>
          <a:r>
            <a:rPr lang="en-GB" dirty="0" smtClean="0"/>
            <a:t>bought </a:t>
          </a:r>
          <a:r>
            <a:rPr lang="en-GB" dirty="0" smtClean="0"/>
            <a:t>recycled products</a:t>
          </a:r>
        </a:p>
      </dgm:t>
    </dgm:pt>
    <dgm:pt modelId="{1ED18358-334E-4334-AF83-38D60DA30AF9}" type="parTrans" cxnId="{EAE94CC8-0884-417F-B6F6-9B777D67B1BC}">
      <dgm:prSet/>
      <dgm:spPr/>
      <dgm:t>
        <a:bodyPr/>
        <a:lstStyle/>
        <a:p>
          <a:endParaRPr lang="en-US"/>
        </a:p>
      </dgm:t>
    </dgm:pt>
    <dgm:pt modelId="{6C4AFCA1-02D3-4EC3-8CD3-BA737CC4BFA9}" type="sibTrans" cxnId="{EAE94CC8-0884-417F-B6F6-9B777D67B1BC}">
      <dgm:prSet/>
      <dgm:spPr/>
      <dgm:t>
        <a:bodyPr/>
        <a:lstStyle/>
        <a:p>
          <a:endParaRPr lang="en-US"/>
        </a:p>
      </dgm:t>
    </dgm:pt>
    <dgm:pt modelId="{17867FA0-ABD6-40FF-BBD3-7F0AA5036271}">
      <dgm:prSet/>
      <dgm:spPr/>
      <dgm:t>
        <a:bodyPr/>
        <a:lstStyle/>
        <a:p>
          <a:r>
            <a:rPr lang="en-GB" dirty="0" smtClean="0"/>
            <a:t>Target </a:t>
          </a:r>
          <a:r>
            <a:rPr lang="en-GB" dirty="0" smtClean="0"/>
            <a:t>customers </a:t>
          </a:r>
          <a:r>
            <a:rPr lang="en-GB" dirty="0" smtClean="0"/>
            <a:t>69%  of the </a:t>
          </a:r>
          <a:r>
            <a:rPr lang="en-GB" dirty="0" smtClean="0"/>
            <a:t>age 15</a:t>
          </a:r>
          <a:r>
            <a:rPr lang="en-GB" dirty="0" smtClean="0"/>
            <a:t>-50 population</a:t>
          </a:r>
          <a:endParaRPr lang="en-GB" dirty="0"/>
        </a:p>
      </dgm:t>
    </dgm:pt>
    <dgm:pt modelId="{E7494BCB-D870-4D78-9E16-94591444B856}" type="parTrans" cxnId="{DCD961C4-E3B1-4DCC-92FC-3124F3B9BF04}">
      <dgm:prSet/>
      <dgm:spPr/>
      <dgm:t>
        <a:bodyPr/>
        <a:lstStyle/>
        <a:p>
          <a:endParaRPr lang="en-US"/>
        </a:p>
      </dgm:t>
    </dgm:pt>
    <dgm:pt modelId="{A96EB9A2-A98F-424D-9BDA-15FA63E12430}" type="sibTrans" cxnId="{DCD961C4-E3B1-4DCC-92FC-3124F3B9BF04}">
      <dgm:prSet/>
      <dgm:spPr/>
      <dgm:t>
        <a:bodyPr/>
        <a:lstStyle/>
        <a:p>
          <a:endParaRPr lang="en-US"/>
        </a:p>
      </dgm:t>
    </dgm:pt>
    <dgm:pt modelId="{0858BD91-E83D-42E4-9FE0-ADC486F0D1DC}" type="pres">
      <dgm:prSet presAssocID="{8D0C08A7-4AF4-4920-9B90-54CC1797B87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568144-69DB-49B0-88E1-477B689528F4}" type="pres">
      <dgm:prSet presAssocID="{2D0E4F25-65AE-4715-8C80-D5AC37AFF026}" presName="Name5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A7ADEB-05F6-45C4-96FF-52E6166BBD6B}" type="pres">
      <dgm:prSet presAssocID="{39FEB582-A553-4125-8007-06D5AE5BEA71}" presName="space" presStyleCnt="0"/>
      <dgm:spPr/>
    </dgm:pt>
    <dgm:pt modelId="{85779E6A-00DA-43AB-9481-6D8BCA5441F6}" type="pres">
      <dgm:prSet presAssocID="{1D87430E-67E8-4479-BCF2-2081E5FD615A}" presName="Name5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433347-6561-41A6-96C3-D8AC3D94ACC1}" type="pres">
      <dgm:prSet presAssocID="{6C4AFCA1-02D3-4EC3-8CD3-BA737CC4BFA9}" presName="space" presStyleCnt="0"/>
      <dgm:spPr/>
    </dgm:pt>
    <dgm:pt modelId="{F490FA3D-803B-4C8F-B7F5-DEE7208B0DA8}" type="pres">
      <dgm:prSet presAssocID="{17867FA0-ABD6-40FF-BBD3-7F0AA5036271}" presName="Name5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F7A8C4-6D7B-44C6-86F7-0D82344C1B8C}" type="presOf" srcId="{8D0C08A7-4AF4-4920-9B90-54CC1797B87F}" destId="{0858BD91-E83D-42E4-9FE0-ADC486F0D1DC}" srcOrd="0" destOrd="0" presId="urn:microsoft.com/office/officeart/2005/8/layout/venn3"/>
    <dgm:cxn modelId="{B27CD7A7-B8BC-487F-82FD-8C17FC608ABC}" type="presOf" srcId="{17867FA0-ABD6-40FF-BBD3-7F0AA5036271}" destId="{F490FA3D-803B-4C8F-B7F5-DEE7208B0DA8}" srcOrd="0" destOrd="0" presId="urn:microsoft.com/office/officeart/2005/8/layout/venn3"/>
    <dgm:cxn modelId="{0BEFBF08-526D-4CFC-B17E-89E477ABEA75}" type="presOf" srcId="{2D0E4F25-65AE-4715-8C80-D5AC37AFF026}" destId="{61568144-69DB-49B0-88E1-477B689528F4}" srcOrd="0" destOrd="0" presId="urn:microsoft.com/office/officeart/2005/8/layout/venn3"/>
    <dgm:cxn modelId="{E6C66F73-7265-470C-BB32-536CDB2C6995}" srcId="{8D0C08A7-4AF4-4920-9B90-54CC1797B87F}" destId="{2D0E4F25-65AE-4715-8C80-D5AC37AFF026}" srcOrd="0" destOrd="0" parTransId="{7546B35A-26BD-4708-B9B7-E47AA87BF31E}" sibTransId="{39FEB582-A553-4125-8007-06D5AE5BEA71}"/>
    <dgm:cxn modelId="{EAE94CC8-0884-417F-B6F6-9B777D67B1BC}" srcId="{8D0C08A7-4AF4-4920-9B90-54CC1797B87F}" destId="{1D87430E-67E8-4479-BCF2-2081E5FD615A}" srcOrd="1" destOrd="0" parTransId="{1ED18358-334E-4334-AF83-38D60DA30AF9}" sibTransId="{6C4AFCA1-02D3-4EC3-8CD3-BA737CC4BFA9}"/>
    <dgm:cxn modelId="{21D50AC7-7014-4CD3-895D-70F62B06CB2F}" type="presOf" srcId="{1D87430E-67E8-4479-BCF2-2081E5FD615A}" destId="{85779E6A-00DA-43AB-9481-6D8BCA5441F6}" srcOrd="0" destOrd="0" presId="urn:microsoft.com/office/officeart/2005/8/layout/venn3"/>
    <dgm:cxn modelId="{DCD961C4-E3B1-4DCC-92FC-3124F3B9BF04}" srcId="{8D0C08A7-4AF4-4920-9B90-54CC1797B87F}" destId="{17867FA0-ABD6-40FF-BBD3-7F0AA5036271}" srcOrd="2" destOrd="0" parTransId="{E7494BCB-D870-4D78-9E16-94591444B856}" sibTransId="{A96EB9A2-A98F-424D-9BDA-15FA63E12430}"/>
    <dgm:cxn modelId="{36E22C93-5541-4C68-8306-2FE32600324B}" type="presParOf" srcId="{0858BD91-E83D-42E4-9FE0-ADC486F0D1DC}" destId="{61568144-69DB-49B0-88E1-477B689528F4}" srcOrd="0" destOrd="0" presId="urn:microsoft.com/office/officeart/2005/8/layout/venn3"/>
    <dgm:cxn modelId="{7259CEFC-C76B-4EB6-9252-0C5FFEABA9DC}" type="presParOf" srcId="{0858BD91-E83D-42E4-9FE0-ADC486F0D1DC}" destId="{33A7ADEB-05F6-45C4-96FF-52E6166BBD6B}" srcOrd="1" destOrd="0" presId="urn:microsoft.com/office/officeart/2005/8/layout/venn3"/>
    <dgm:cxn modelId="{3A31B5DE-596A-4E09-8997-430AA560AB1E}" type="presParOf" srcId="{0858BD91-E83D-42E4-9FE0-ADC486F0D1DC}" destId="{85779E6A-00DA-43AB-9481-6D8BCA5441F6}" srcOrd="2" destOrd="0" presId="urn:microsoft.com/office/officeart/2005/8/layout/venn3"/>
    <dgm:cxn modelId="{C3E2E5BE-E85A-464C-BF85-7265DEBEDACB}" type="presParOf" srcId="{0858BD91-E83D-42E4-9FE0-ADC486F0D1DC}" destId="{56433347-6561-41A6-96C3-D8AC3D94ACC1}" srcOrd="3" destOrd="0" presId="urn:microsoft.com/office/officeart/2005/8/layout/venn3"/>
    <dgm:cxn modelId="{8DF4EBF3-D254-4691-A3EA-2AB88D6921CF}" type="presParOf" srcId="{0858BD91-E83D-42E4-9FE0-ADC486F0D1DC}" destId="{F490FA3D-803B-4C8F-B7F5-DEE7208B0DA8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E24AA31-6BB1-4511-9A0F-D00B1E02D119}" type="doc">
      <dgm:prSet loTypeId="urn:microsoft.com/office/officeart/2005/8/layout/vList6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492917D-7383-472F-9504-825778C9D9F3}">
      <dgm:prSet phldrT="[Text]"/>
      <dgm:spPr/>
      <dgm:t>
        <a:bodyPr/>
        <a:lstStyle/>
        <a:p>
          <a:r>
            <a:rPr lang="en-GB" b="0" dirty="0" smtClean="0"/>
            <a:t>Unique Selling Proposition</a:t>
          </a:r>
          <a:endParaRPr lang="en-US" b="0" dirty="0"/>
        </a:p>
      </dgm:t>
    </dgm:pt>
    <dgm:pt modelId="{DCC8A32A-6A9C-4720-A94B-2CBFFA558F68}" type="parTrans" cxnId="{1A95F464-57DA-4D1E-8C83-E2BE466E4D66}">
      <dgm:prSet/>
      <dgm:spPr/>
      <dgm:t>
        <a:bodyPr/>
        <a:lstStyle/>
        <a:p>
          <a:endParaRPr lang="en-US" b="0"/>
        </a:p>
      </dgm:t>
    </dgm:pt>
    <dgm:pt modelId="{C31FF6B3-EC88-426E-B71E-7E11FC1CE886}" type="sibTrans" cxnId="{1A95F464-57DA-4D1E-8C83-E2BE466E4D66}">
      <dgm:prSet/>
      <dgm:spPr/>
      <dgm:t>
        <a:bodyPr/>
        <a:lstStyle/>
        <a:p>
          <a:endParaRPr lang="en-US" b="0"/>
        </a:p>
      </dgm:t>
    </dgm:pt>
    <dgm:pt modelId="{E48ACC93-9BF3-4BBA-B48D-E0B6258DFCDE}">
      <dgm:prSet/>
      <dgm:spPr/>
      <dgm:t>
        <a:bodyPr/>
        <a:lstStyle/>
        <a:p>
          <a:endParaRPr lang="en-GB" b="0" dirty="0"/>
        </a:p>
      </dgm:t>
    </dgm:pt>
    <dgm:pt modelId="{E8D879E5-06E3-4658-BFD4-5648DBEC095B}" type="parTrans" cxnId="{48CBCA53-CD9D-42C2-B6F4-DEC1CF454E19}">
      <dgm:prSet/>
      <dgm:spPr/>
      <dgm:t>
        <a:bodyPr/>
        <a:lstStyle/>
        <a:p>
          <a:endParaRPr lang="en-US" b="0"/>
        </a:p>
      </dgm:t>
    </dgm:pt>
    <dgm:pt modelId="{7093C3F5-C9A4-4956-A8C0-0C129EB5D63E}" type="sibTrans" cxnId="{48CBCA53-CD9D-42C2-B6F4-DEC1CF454E19}">
      <dgm:prSet/>
      <dgm:spPr/>
      <dgm:t>
        <a:bodyPr/>
        <a:lstStyle/>
        <a:p>
          <a:endParaRPr lang="en-US" b="0"/>
        </a:p>
      </dgm:t>
    </dgm:pt>
    <dgm:pt modelId="{EB3E5CCF-459E-43F3-A53B-178DD869E055}">
      <dgm:prSet/>
      <dgm:spPr/>
      <dgm:t>
        <a:bodyPr/>
        <a:lstStyle/>
        <a:p>
          <a:r>
            <a:rPr lang="en-GB" b="0" dirty="0" smtClean="0"/>
            <a:t>Market Positioning</a:t>
          </a:r>
        </a:p>
      </dgm:t>
    </dgm:pt>
    <dgm:pt modelId="{1105D618-BCFE-45CD-80DA-B17537DE49BF}" type="parTrans" cxnId="{1C157735-2C34-4923-8C37-7022C50DCD5E}">
      <dgm:prSet/>
      <dgm:spPr/>
      <dgm:t>
        <a:bodyPr/>
        <a:lstStyle/>
        <a:p>
          <a:endParaRPr lang="en-US" b="0"/>
        </a:p>
      </dgm:t>
    </dgm:pt>
    <dgm:pt modelId="{7634DACF-1ADA-478F-B2EA-434459C71428}" type="sibTrans" cxnId="{1C157735-2C34-4923-8C37-7022C50DCD5E}">
      <dgm:prSet/>
      <dgm:spPr/>
      <dgm:t>
        <a:bodyPr/>
        <a:lstStyle/>
        <a:p>
          <a:endParaRPr lang="en-US" b="0"/>
        </a:p>
      </dgm:t>
    </dgm:pt>
    <dgm:pt modelId="{F96ADE33-E472-4F1D-94CC-26286BD8BC68}">
      <dgm:prSet/>
      <dgm:spPr/>
      <dgm:t>
        <a:bodyPr/>
        <a:lstStyle/>
        <a:p>
          <a:r>
            <a:rPr lang="en-GB" b="0" dirty="0" smtClean="0"/>
            <a:t>Promotional Tools</a:t>
          </a:r>
        </a:p>
      </dgm:t>
    </dgm:pt>
    <dgm:pt modelId="{AE5BBA64-705F-4D0C-8B62-745F7142B521}" type="parTrans" cxnId="{4947FB40-298A-4688-A9F7-A833C8330D7A}">
      <dgm:prSet/>
      <dgm:spPr/>
      <dgm:t>
        <a:bodyPr/>
        <a:lstStyle/>
        <a:p>
          <a:endParaRPr lang="en-US" b="0"/>
        </a:p>
      </dgm:t>
    </dgm:pt>
    <dgm:pt modelId="{B6780197-6FA5-446A-9FDC-D942C1B77040}" type="sibTrans" cxnId="{4947FB40-298A-4688-A9F7-A833C8330D7A}">
      <dgm:prSet/>
      <dgm:spPr/>
      <dgm:t>
        <a:bodyPr/>
        <a:lstStyle/>
        <a:p>
          <a:endParaRPr lang="en-US" b="0"/>
        </a:p>
      </dgm:t>
    </dgm:pt>
    <dgm:pt modelId="{7BAD93CA-70DA-43CA-9C8C-4E69F4712CA7}">
      <dgm:prSet/>
      <dgm:spPr/>
      <dgm:t>
        <a:bodyPr/>
        <a:lstStyle/>
        <a:p>
          <a:endParaRPr lang="en-GB" b="0" dirty="0" smtClean="0"/>
        </a:p>
      </dgm:t>
    </dgm:pt>
    <dgm:pt modelId="{31C5E170-393B-4D4E-B1C0-555461804B4B}" type="parTrans" cxnId="{8CBE03D4-9546-4E9D-ADDD-60DD7C67EC4D}">
      <dgm:prSet/>
      <dgm:spPr/>
      <dgm:t>
        <a:bodyPr/>
        <a:lstStyle/>
        <a:p>
          <a:endParaRPr lang="en-US" b="0"/>
        </a:p>
      </dgm:t>
    </dgm:pt>
    <dgm:pt modelId="{98C98474-6CC1-49D0-B831-98841354FD76}" type="sibTrans" cxnId="{8CBE03D4-9546-4E9D-ADDD-60DD7C67EC4D}">
      <dgm:prSet/>
      <dgm:spPr/>
      <dgm:t>
        <a:bodyPr/>
        <a:lstStyle/>
        <a:p>
          <a:endParaRPr lang="en-US" b="0"/>
        </a:p>
      </dgm:t>
    </dgm:pt>
    <dgm:pt modelId="{B43C258D-B71A-4E0C-B148-AB3579DE85C6}">
      <dgm:prSet/>
      <dgm:spPr/>
      <dgm:t>
        <a:bodyPr/>
        <a:lstStyle/>
        <a:p>
          <a:endParaRPr lang="en-GB" b="0" dirty="0" smtClean="0"/>
        </a:p>
      </dgm:t>
    </dgm:pt>
    <dgm:pt modelId="{4D409DB6-BC7F-488D-8AC3-98F10E724098}" type="parTrans" cxnId="{16290AFF-CE13-41E7-892B-404A8A5E9D8C}">
      <dgm:prSet/>
      <dgm:spPr/>
      <dgm:t>
        <a:bodyPr/>
        <a:lstStyle/>
        <a:p>
          <a:endParaRPr lang="en-US" b="0"/>
        </a:p>
      </dgm:t>
    </dgm:pt>
    <dgm:pt modelId="{4B8AD252-E356-43EE-AB5F-9DB73637EBC7}" type="sibTrans" cxnId="{16290AFF-CE13-41E7-892B-404A8A5E9D8C}">
      <dgm:prSet/>
      <dgm:spPr/>
      <dgm:t>
        <a:bodyPr/>
        <a:lstStyle/>
        <a:p>
          <a:endParaRPr lang="en-US" b="0"/>
        </a:p>
      </dgm:t>
    </dgm:pt>
    <dgm:pt modelId="{6CE4392C-7F12-4D7D-B0EE-012D904E862E}">
      <dgm:prSet/>
      <dgm:spPr/>
      <dgm:t>
        <a:bodyPr/>
        <a:lstStyle/>
        <a:p>
          <a:endParaRPr lang="en-GB" b="0" dirty="0"/>
        </a:p>
      </dgm:t>
    </dgm:pt>
    <dgm:pt modelId="{AE463A8B-133F-4FF8-A5F0-40E821673957}" type="parTrans" cxnId="{9E5005CE-04FC-460B-9ACC-06F6547F7354}">
      <dgm:prSet/>
      <dgm:spPr/>
      <dgm:t>
        <a:bodyPr/>
        <a:lstStyle/>
        <a:p>
          <a:endParaRPr lang="en-US"/>
        </a:p>
      </dgm:t>
    </dgm:pt>
    <dgm:pt modelId="{7296E19D-1DB2-480C-8C3A-B090E7D1D853}" type="sibTrans" cxnId="{9E5005CE-04FC-460B-9ACC-06F6547F7354}">
      <dgm:prSet/>
      <dgm:spPr/>
      <dgm:t>
        <a:bodyPr/>
        <a:lstStyle/>
        <a:p>
          <a:endParaRPr lang="en-US"/>
        </a:p>
      </dgm:t>
    </dgm:pt>
    <dgm:pt modelId="{C29C27AB-E024-4DB4-9575-63BCD32F2F87}" type="pres">
      <dgm:prSet presAssocID="{5E24AA31-6BB1-4511-9A0F-D00B1E02D119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291A7DE-72F5-4B10-A0E9-070DE4750C6F}" type="pres">
      <dgm:prSet presAssocID="{5492917D-7383-472F-9504-825778C9D9F3}" presName="linNode" presStyleCnt="0"/>
      <dgm:spPr/>
    </dgm:pt>
    <dgm:pt modelId="{DF6872B3-CAA1-48DE-9DDA-165670B2B7C3}" type="pres">
      <dgm:prSet presAssocID="{5492917D-7383-472F-9504-825778C9D9F3}" presName="parentShp" presStyleLbl="node1" presStyleIdx="0" presStyleCnt="3" custScaleX="651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927B52-E92E-4ABF-9C28-4188DD9CEC15}" type="pres">
      <dgm:prSet presAssocID="{5492917D-7383-472F-9504-825778C9D9F3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F7E548-EB0B-4518-A137-C5B05ECF284B}" type="pres">
      <dgm:prSet presAssocID="{C31FF6B3-EC88-426E-B71E-7E11FC1CE886}" presName="spacing" presStyleCnt="0"/>
      <dgm:spPr/>
    </dgm:pt>
    <dgm:pt modelId="{7B9FCF43-771B-4171-ACBA-2AB6DF321BF7}" type="pres">
      <dgm:prSet presAssocID="{EB3E5CCF-459E-43F3-A53B-178DD869E055}" presName="linNode" presStyleCnt="0"/>
      <dgm:spPr/>
    </dgm:pt>
    <dgm:pt modelId="{42C737C3-FF8F-48DA-A6DA-014386455F6B}" type="pres">
      <dgm:prSet presAssocID="{EB3E5CCF-459E-43F3-A53B-178DD869E055}" presName="parentShp" presStyleLbl="node1" presStyleIdx="1" presStyleCnt="3" custScaleX="651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1A2C74-43E2-4D36-BBBF-40CA953BEE41}" type="pres">
      <dgm:prSet presAssocID="{EB3E5CCF-459E-43F3-A53B-178DD869E055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695ECD-1A8E-4323-95F1-4AA41BE776AE}" type="pres">
      <dgm:prSet presAssocID="{7634DACF-1ADA-478F-B2EA-434459C71428}" presName="spacing" presStyleCnt="0"/>
      <dgm:spPr/>
    </dgm:pt>
    <dgm:pt modelId="{92CAE0FA-3AB8-4D33-8684-34245E98F0D9}" type="pres">
      <dgm:prSet presAssocID="{F96ADE33-E472-4F1D-94CC-26286BD8BC68}" presName="linNode" presStyleCnt="0"/>
      <dgm:spPr/>
    </dgm:pt>
    <dgm:pt modelId="{E6F1EDC9-7BFE-4869-AF15-EFDEC3B9B837}" type="pres">
      <dgm:prSet presAssocID="{F96ADE33-E472-4F1D-94CC-26286BD8BC68}" presName="parentShp" presStyleLbl="node1" presStyleIdx="2" presStyleCnt="3" custScaleX="651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B9EDE9-5AAD-474E-A6C5-BB17D26D130A}" type="pres">
      <dgm:prSet presAssocID="{F96ADE33-E472-4F1D-94CC-26286BD8BC68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47FB40-298A-4688-A9F7-A833C8330D7A}" srcId="{5E24AA31-6BB1-4511-9A0F-D00B1E02D119}" destId="{F96ADE33-E472-4F1D-94CC-26286BD8BC68}" srcOrd="2" destOrd="0" parTransId="{AE5BBA64-705F-4D0C-8B62-745F7142B521}" sibTransId="{B6780197-6FA5-446A-9FDC-D942C1B77040}"/>
    <dgm:cxn modelId="{9E5005CE-04FC-460B-9ACC-06F6547F7354}" srcId="{5492917D-7383-472F-9504-825778C9D9F3}" destId="{6CE4392C-7F12-4D7D-B0EE-012D904E862E}" srcOrd="1" destOrd="0" parTransId="{AE463A8B-133F-4FF8-A5F0-40E821673957}" sibTransId="{7296E19D-1DB2-480C-8C3A-B090E7D1D853}"/>
    <dgm:cxn modelId="{652122F5-E813-498C-99BD-6C35C6F39330}" type="presOf" srcId="{5E24AA31-6BB1-4511-9A0F-D00B1E02D119}" destId="{C29C27AB-E024-4DB4-9575-63BCD32F2F87}" srcOrd="0" destOrd="0" presId="urn:microsoft.com/office/officeart/2005/8/layout/vList6"/>
    <dgm:cxn modelId="{16290AFF-CE13-41E7-892B-404A8A5E9D8C}" srcId="{EB3E5CCF-459E-43F3-A53B-178DD869E055}" destId="{B43C258D-B71A-4E0C-B148-AB3579DE85C6}" srcOrd="0" destOrd="0" parTransId="{4D409DB6-BC7F-488D-8AC3-98F10E724098}" sibTransId="{4B8AD252-E356-43EE-AB5F-9DB73637EBC7}"/>
    <dgm:cxn modelId="{48CBCA53-CD9D-42C2-B6F4-DEC1CF454E19}" srcId="{5492917D-7383-472F-9504-825778C9D9F3}" destId="{E48ACC93-9BF3-4BBA-B48D-E0B6258DFCDE}" srcOrd="0" destOrd="0" parTransId="{E8D879E5-06E3-4658-BFD4-5648DBEC095B}" sibTransId="{7093C3F5-C9A4-4956-A8C0-0C129EB5D63E}"/>
    <dgm:cxn modelId="{8CBE03D4-9546-4E9D-ADDD-60DD7C67EC4D}" srcId="{F96ADE33-E472-4F1D-94CC-26286BD8BC68}" destId="{7BAD93CA-70DA-43CA-9C8C-4E69F4712CA7}" srcOrd="0" destOrd="0" parTransId="{31C5E170-393B-4D4E-B1C0-555461804B4B}" sibTransId="{98C98474-6CC1-49D0-B831-98841354FD76}"/>
    <dgm:cxn modelId="{CE365D9D-7AE3-4AD5-A5E1-0A51F41648E6}" type="presOf" srcId="{F96ADE33-E472-4F1D-94CC-26286BD8BC68}" destId="{E6F1EDC9-7BFE-4869-AF15-EFDEC3B9B837}" srcOrd="0" destOrd="0" presId="urn:microsoft.com/office/officeart/2005/8/layout/vList6"/>
    <dgm:cxn modelId="{C303A0DA-4FB5-47D9-B33E-71B2E51B43DD}" type="presOf" srcId="{B43C258D-B71A-4E0C-B148-AB3579DE85C6}" destId="{5F1A2C74-43E2-4D36-BBBF-40CA953BEE41}" srcOrd="0" destOrd="0" presId="urn:microsoft.com/office/officeart/2005/8/layout/vList6"/>
    <dgm:cxn modelId="{E3B9FA4D-0F08-48AE-A7E4-BCB98505C59C}" type="presOf" srcId="{EB3E5CCF-459E-43F3-A53B-178DD869E055}" destId="{42C737C3-FF8F-48DA-A6DA-014386455F6B}" srcOrd="0" destOrd="0" presId="urn:microsoft.com/office/officeart/2005/8/layout/vList6"/>
    <dgm:cxn modelId="{1A95F464-57DA-4D1E-8C83-E2BE466E4D66}" srcId="{5E24AA31-6BB1-4511-9A0F-D00B1E02D119}" destId="{5492917D-7383-472F-9504-825778C9D9F3}" srcOrd="0" destOrd="0" parTransId="{DCC8A32A-6A9C-4720-A94B-2CBFFA558F68}" sibTransId="{C31FF6B3-EC88-426E-B71E-7E11FC1CE886}"/>
    <dgm:cxn modelId="{612E209B-8042-49BE-A8A8-268373B85539}" type="presOf" srcId="{6CE4392C-7F12-4D7D-B0EE-012D904E862E}" destId="{D5927B52-E92E-4ABF-9C28-4188DD9CEC15}" srcOrd="0" destOrd="1" presId="urn:microsoft.com/office/officeart/2005/8/layout/vList6"/>
    <dgm:cxn modelId="{1C157735-2C34-4923-8C37-7022C50DCD5E}" srcId="{5E24AA31-6BB1-4511-9A0F-D00B1E02D119}" destId="{EB3E5CCF-459E-43F3-A53B-178DD869E055}" srcOrd="1" destOrd="0" parTransId="{1105D618-BCFE-45CD-80DA-B17537DE49BF}" sibTransId="{7634DACF-1ADA-478F-B2EA-434459C71428}"/>
    <dgm:cxn modelId="{3B3BCCCB-35D5-4FD8-BAE6-EDD862CFC619}" type="presOf" srcId="{E48ACC93-9BF3-4BBA-B48D-E0B6258DFCDE}" destId="{D5927B52-E92E-4ABF-9C28-4188DD9CEC15}" srcOrd="0" destOrd="0" presId="urn:microsoft.com/office/officeart/2005/8/layout/vList6"/>
    <dgm:cxn modelId="{93198257-F8F6-40C6-8514-39191B2178B9}" type="presOf" srcId="{5492917D-7383-472F-9504-825778C9D9F3}" destId="{DF6872B3-CAA1-48DE-9DDA-165670B2B7C3}" srcOrd="0" destOrd="0" presId="urn:microsoft.com/office/officeart/2005/8/layout/vList6"/>
    <dgm:cxn modelId="{49CBDE1B-E36E-483C-BD04-0BFDEFF7E858}" type="presOf" srcId="{7BAD93CA-70DA-43CA-9C8C-4E69F4712CA7}" destId="{DDB9EDE9-5AAD-474E-A6C5-BB17D26D130A}" srcOrd="0" destOrd="0" presId="urn:microsoft.com/office/officeart/2005/8/layout/vList6"/>
    <dgm:cxn modelId="{17C59911-95CA-4A8B-B49A-E5A34DA59D57}" type="presParOf" srcId="{C29C27AB-E024-4DB4-9575-63BCD32F2F87}" destId="{E291A7DE-72F5-4B10-A0E9-070DE4750C6F}" srcOrd="0" destOrd="0" presId="urn:microsoft.com/office/officeart/2005/8/layout/vList6"/>
    <dgm:cxn modelId="{EE703624-E53C-4E66-84C7-347362D598DE}" type="presParOf" srcId="{E291A7DE-72F5-4B10-A0E9-070DE4750C6F}" destId="{DF6872B3-CAA1-48DE-9DDA-165670B2B7C3}" srcOrd="0" destOrd="0" presId="urn:microsoft.com/office/officeart/2005/8/layout/vList6"/>
    <dgm:cxn modelId="{DE67F75F-BA8D-4319-9FBC-978BCC79D359}" type="presParOf" srcId="{E291A7DE-72F5-4B10-A0E9-070DE4750C6F}" destId="{D5927B52-E92E-4ABF-9C28-4188DD9CEC15}" srcOrd="1" destOrd="0" presId="urn:microsoft.com/office/officeart/2005/8/layout/vList6"/>
    <dgm:cxn modelId="{200BAB50-5946-4CA3-8850-205273E20FCB}" type="presParOf" srcId="{C29C27AB-E024-4DB4-9575-63BCD32F2F87}" destId="{01F7E548-EB0B-4518-A137-C5B05ECF284B}" srcOrd="1" destOrd="0" presId="urn:microsoft.com/office/officeart/2005/8/layout/vList6"/>
    <dgm:cxn modelId="{BA1338D1-E8E7-4343-AD5F-2FFABC26E021}" type="presParOf" srcId="{C29C27AB-E024-4DB4-9575-63BCD32F2F87}" destId="{7B9FCF43-771B-4171-ACBA-2AB6DF321BF7}" srcOrd="2" destOrd="0" presId="urn:microsoft.com/office/officeart/2005/8/layout/vList6"/>
    <dgm:cxn modelId="{C83A24CB-6C36-4640-BCC6-4B54D9AF1F99}" type="presParOf" srcId="{7B9FCF43-771B-4171-ACBA-2AB6DF321BF7}" destId="{42C737C3-FF8F-48DA-A6DA-014386455F6B}" srcOrd="0" destOrd="0" presId="urn:microsoft.com/office/officeart/2005/8/layout/vList6"/>
    <dgm:cxn modelId="{6B8D624C-6256-43BA-8FD0-3BEE177AB273}" type="presParOf" srcId="{7B9FCF43-771B-4171-ACBA-2AB6DF321BF7}" destId="{5F1A2C74-43E2-4D36-BBBF-40CA953BEE41}" srcOrd="1" destOrd="0" presId="urn:microsoft.com/office/officeart/2005/8/layout/vList6"/>
    <dgm:cxn modelId="{C330D81F-4097-472D-9AE6-8C78C644B203}" type="presParOf" srcId="{C29C27AB-E024-4DB4-9575-63BCD32F2F87}" destId="{FD695ECD-1A8E-4323-95F1-4AA41BE776AE}" srcOrd="3" destOrd="0" presId="urn:microsoft.com/office/officeart/2005/8/layout/vList6"/>
    <dgm:cxn modelId="{2B5B0024-D2E0-41C7-929A-A44C7A0E8293}" type="presParOf" srcId="{C29C27AB-E024-4DB4-9575-63BCD32F2F87}" destId="{92CAE0FA-3AB8-4D33-8684-34245E98F0D9}" srcOrd="4" destOrd="0" presId="urn:microsoft.com/office/officeart/2005/8/layout/vList6"/>
    <dgm:cxn modelId="{0A661D00-6C1B-48F1-964E-27925202FB51}" type="presParOf" srcId="{92CAE0FA-3AB8-4D33-8684-34245E98F0D9}" destId="{E6F1EDC9-7BFE-4869-AF15-EFDEC3B9B837}" srcOrd="0" destOrd="0" presId="urn:microsoft.com/office/officeart/2005/8/layout/vList6"/>
    <dgm:cxn modelId="{D0C3D55F-D41A-41C1-8A81-B587C601FB40}" type="presParOf" srcId="{92CAE0FA-3AB8-4D33-8684-34245E98F0D9}" destId="{DDB9EDE9-5AAD-474E-A6C5-BB17D26D130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5E238BD-46A2-4B16-B3AF-D6F880F9CB2C}" type="doc">
      <dgm:prSet loTypeId="urn:microsoft.com/office/officeart/2005/8/layout/chevron1" loCatId="process" qsTypeId="urn:microsoft.com/office/officeart/2005/8/quickstyle/simple1" qsCatId="simple" csTypeId="urn:microsoft.com/office/officeart/2005/8/colors/accent3_2" csCatId="accent3" phldr="1"/>
      <dgm:spPr/>
    </dgm:pt>
    <dgm:pt modelId="{C72B1ACB-B655-4E92-8A26-789C7717AB99}">
      <dgm:prSet phldrT="[Text]"/>
      <dgm:spPr>
        <a:solidFill>
          <a:srgbClr val="B4C942"/>
        </a:solidFill>
      </dgm:spPr>
      <dgm:t>
        <a:bodyPr/>
        <a:lstStyle/>
        <a:p>
          <a:r>
            <a:rPr lang="pt-BR" b="1" dirty="0" smtClean="0"/>
            <a:t>Mission of Green Haven</a:t>
          </a:r>
          <a:endParaRPr lang="en-US" b="1" dirty="0"/>
        </a:p>
      </dgm:t>
    </dgm:pt>
    <dgm:pt modelId="{91395016-254C-45B9-AB30-BF04E79A4BE4}" type="parTrans" cxnId="{059AE517-B321-406E-BE1B-B432F3EECE4A}">
      <dgm:prSet/>
      <dgm:spPr/>
      <dgm:t>
        <a:bodyPr/>
        <a:lstStyle/>
        <a:p>
          <a:endParaRPr lang="en-US"/>
        </a:p>
      </dgm:t>
    </dgm:pt>
    <dgm:pt modelId="{A6C5E62A-21AE-44FD-8FDC-5A0C5C9488AC}" type="sibTrans" cxnId="{059AE517-B321-406E-BE1B-B432F3EECE4A}">
      <dgm:prSet/>
      <dgm:spPr/>
      <dgm:t>
        <a:bodyPr/>
        <a:lstStyle/>
        <a:p>
          <a:endParaRPr lang="en-US"/>
        </a:p>
      </dgm:t>
    </dgm:pt>
    <dgm:pt modelId="{7C238445-3014-41B7-AC8C-351CD8BA7370}">
      <dgm:prSet phldrT="[Text]" custT="1"/>
      <dgm:spPr>
        <a:solidFill>
          <a:srgbClr val="B4C942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pt-BR" sz="1800" b="1" dirty="0" err="1" smtClean="0"/>
            <a:t>Competitors</a:t>
          </a:r>
          <a:r>
            <a:rPr lang="pt-BR" sz="1800" b="1" dirty="0" smtClean="0"/>
            <a:t> </a:t>
          </a:r>
          <a:r>
            <a:rPr lang="pt-BR" sz="1800" b="1" dirty="0" err="1" smtClean="0"/>
            <a:t>and</a:t>
          </a:r>
          <a:r>
            <a:rPr lang="pt-BR" sz="1800" b="1" dirty="0" smtClean="0"/>
            <a:t> </a:t>
          </a:r>
          <a:r>
            <a:rPr lang="pt-BR" sz="1800" b="1" dirty="0" err="1" smtClean="0"/>
            <a:t>Risk</a:t>
          </a:r>
          <a:r>
            <a:rPr lang="pt-BR" sz="1800" b="1" dirty="0" smtClean="0"/>
            <a:t> </a:t>
          </a:r>
          <a:endParaRPr lang="pt-BR" sz="1800" b="1" dirty="0" smtClean="0"/>
        </a:p>
      </dgm:t>
    </dgm:pt>
    <dgm:pt modelId="{2880A08A-EEB1-4DC7-8F18-022160B7C400}" type="parTrans" cxnId="{C214DE72-DA94-4521-8A2D-E2BFFA537417}">
      <dgm:prSet/>
      <dgm:spPr/>
      <dgm:t>
        <a:bodyPr/>
        <a:lstStyle/>
        <a:p>
          <a:endParaRPr lang="en-US"/>
        </a:p>
      </dgm:t>
    </dgm:pt>
    <dgm:pt modelId="{7B34E509-6DA7-4EA5-BABE-9D062AB2EDFC}" type="sibTrans" cxnId="{C214DE72-DA94-4521-8A2D-E2BFFA537417}">
      <dgm:prSet/>
      <dgm:spPr/>
      <dgm:t>
        <a:bodyPr/>
        <a:lstStyle/>
        <a:p>
          <a:endParaRPr lang="en-US"/>
        </a:p>
      </dgm:t>
    </dgm:pt>
    <dgm:pt modelId="{D0455680-3EA6-417A-B48C-E94BE36E3111}">
      <dgm:prSet phldrT="[Text]"/>
      <dgm:spPr>
        <a:solidFill>
          <a:srgbClr val="B4C942"/>
        </a:solidFill>
      </dgm:spPr>
      <dgm:t>
        <a:bodyPr/>
        <a:lstStyle/>
        <a:p>
          <a:r>
            <a:rPr lang="pt-BR" b="1" dirty="0" err="1" smtClean="0"/>
            <a:t>Products</a:t>
          </a:r>
          <a:r>
            <a:rPr lang="pt-BR" b="1" dirty="0" smtClean="0"/>
            <a:t> &amp; Services</a:t>
          </a:r>
          <a:endParaRPr lang="en-US" b="1" dirty="0"/>
        </a:p>
      </dgm:t>
    </dgm:pt>
    <dgm:pt modelId="{56347979-3E2B-4579-90C6-8B3B0D30D802}" type="parTrans" cxnId="{661B75FA-03EF-4259-8316-1DEE4FE5B17F}">
      <dgm:prSet/>
      <dgm:spPr/>
      <dgm:t>
        <a:bodyPr/>
        <a:lstStyle/>
        <a:p>
          <a:endParaRPr lang="en-US"/>
        </a:p>
      </dgm:t>
    </dgm:pt>
    <dgm:pt modelId="{137E836D-D0B7-4C4A-BEC9-61D2B403B897}" type="sibTrans" cxnId="{661B75FA-03EF-4259-8316-1DEE4FE5B17F}">
      <dgm:prSet/>
      <dgm:spPr/>
      <dgm:t>
        <a:bodyPr/>
        <a:lstStyle/>
        <a:p>
          <a:endParaRPr lang="en-US"/>
        </a:p>
      </dgm:t>
    </dgm:pt>
    <dgm:pt modelId="{C54093F7-744C-454E-A0BF-95BE12A337FA}">
      <dgm:prSet phldrT="[Text]"/>
      <dgm:spPr>
        <a:solidFill>
          <a:srgbClr val="B4C942"/>
        </a:solidFill>
      </dgm:spPr>
      <dgm:t>
        <a:bodyPr/>
        <a:lstStyle/>
        <a:p>
          <a:r>
            <a:rPr lang="pt-BR" b="1" dirty="0" smtClean="0"/>
            <a:t>Financial  Management</a:t>
          </a:r>
          <a:endParaRPr lang="en-US" b="1" dirty="0"/>
        </a:p>
      </dgm:t>
    </dgm:pt>
    <dgm:pt modelId="{49559F41-19D3-408A-BBDD-9252A4561A08}" type="sibTrans" cxnId="{B2EF6A7D-C799-41FA-85B5-77C562684797}">
      <dgm:prSet/>
      <dgm:spPr/>
      <dgm:t>
        <a:bodyPr/>
        <a:lstStyle/>
        <a:p>
          <a:endParaRPr lang="en-US"/>
        </a:p>
      </dgm:t>
    </dgm:pt>
    <dgm:pt modelId="{FCF4C43E-71A7-43A2-8B87-C4C32C6F399A}" type="parTrans" cxnId="{B2EF6A7D-C799-41FA-85B5-77C562684797}">
      <dgm:prSet/>
      <dgm:spPr/>
      <dgm:t>
        <a:bodyPr/>
        <a:lstStyle/>
        <a:p>
          <a:endParaRPr lang="en-US"/>
        </a:p>
      </dgm:t>
    </dgm:pt>
    <dgm:pt modelId="{13A9DC92-8ED5-4E72-BEC4-92EE87984717}">
      <dgm:prSet phldrT="[Text]"/>
      <dgm:spPr>
        <a:solidFill>
          <a:srgbClr val="B4C942"/>
        </a:solidFill>
      </dgm:spPr>
      <dgm:t>
        <a:bodyPr/>
        <a:lstStyle/>
        <a:p>
          <a:r>
            <a:rPr lang="pt-BR" b="1" dirty="0" smtClean="0"/>
            <a:t>Customers </a:t>
          </a:r>
          <a:br>
            <a:rPr lang="pt-BR" b="1" dirty="0" smtClean="0"/>
          </a:br>
          <a:r>
            <a:rPr lang="pt-BR" b="1" dirty="0" smtClean="0"/>
            <a:t>Go To Market</a:t>
          </a:r>
          <a:endParaRPr lang="en-US" b="1" dirty="0"/>
        </a:p>
      </dgm:t>
    </dgm:pt>
    <dgm:pt modelId="{3C47104A-585A-4845-8306-52CE96B6686E}" type="parTrans" cxnId="{05252E9C-B608-4DCD-BAE8-F3BDB4896AF0}">
      <dgm:prSet/>
      <dgm:spPr/>
      <dgm:t>
        <a:bodyPr/>
        <a:lstStyle/>
        <a:p>
          <a:endParaRPr lang="en-US"/>
        </a:p>
      </dgm:t>
    </dgm:pt>
    <dgm:pt modelId="{B5FE7960-1D31-4191-A0A7-00A0EA94E0EE}" type="sibTrans" cxnId="{05252E9C-B608-4DCD-BAE8-F3BDB4896AF0}">
      <dgm:prSet/>
      <dgm:spPr/>
      <dgm:t>
        <a:bodyPr/>
        <a:lstStyle/>
        <a:p>
          <a:endParaRPr lang="en-US"/>
        </a:p>
      </dgm:t>
    </dgm:pt>
    <dgm:pt modelId="{94E51FB3-93B0-4089-A70B-FD943751761A}" type="pres">
      <dgm:prSet presAssocID="{95E238BD-46A2-4B16-B3AF-D6F880F9CB2C}" presName="Name0" presStyleCnt="0">
        <dgm:presLayoutVars>
          <dgm:dir/>
          <dgm:animLvl val="lvl"/>
          <dgm:resizeHandles val="exact"/>
        </dgm:presLayoutVars>
      </dgm:prSet>
      <dgm:spPr/>
    </dgm:pt>
    <dgm:pt modelId="{C1F392C5-B9C0-45BC-9776-60659C5EC1ED}" type="pres">
      <dgm:prSet presAssocID="{C72B1ACB-B655-4E92-8A26-789C7717AB99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777E35-37C6-4205-9B15-B568E47F816C}" type="pres">
      <dgm:prSet presAssocID="{A6C5E62A-21AE-44FD-8FDC-5A0C5C9488AC}" presName="parTxOnlySpace" presStyleCnt="0"/>
      <dgm:spPr/>
    </dgm:pt>
    <dgm:pt modelId="{042BCAD1-8F7E-48A4-9DC5-C076D53CF2D6}" type="pres">
      <dgm:prSet presAssocID="{D0455680-3EA6-417A-B48C-E94BE36E311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078AC-1A97-483C-8F9A-71DF71820632}" type="pres">
      <dgm:prSet presAssocID="{137E836D-D0B7-4C4A-BEC9-61D2B403B897}" presName="parTxOnlySpace" presStyleCnt="0"/>
      <dgm:spPr/>
    </dgm:pt>
    <dgm:pt modelId="{D439874A-4839-43F4-85F5-3B9C1D9B46B0}" type="pres">
      <dgm:prSet presAssocID="{13A9DC92-8ED5-4E72-BEC4-92EE87984717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F67F8F-0057-4D91-901B-17A4609C7C84}" type="pres">
      <dgm:prSet presAssocID="{B5FE7960-1D31-4191-A0A7-00A0EA94E0EE}" presName="parTxOnlySpace" presStyleCnt="0"/>
      <dgm:spPr/>
    </dgm:pt>
    <dgm:pt modelId="{8885F526-620A-4F7F-83C2-E04E049936BF}" type="pres">
      <dgm:prSet presAssocID="{7C238445-3014-41B7-AC8C-351CD8BA7370}" presName="parTxOnly" presStyleLbl="node1" presStyleIdx="3" presStyleCnt="5" custScaleX="166912" custScaleY="1229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EB7B8E-F5E4-4BF6-A25B-1280F6CD0F79}" type="pres">
      <dgm:prSet presAssocID="{7B34E509-6DA7-4EA5-BABE-9D062AB2EDFC}" presName="parTxOnlySpace" presStyleCnt="0"/>
      <dgm:spPr/>
    </dgm:pt>
    <dgm:pt modelId="{56ED6884-0833-41DD-90DE-E4D1EE9FD97E}" type="pres">
      <dgm:prSet presAssocID="{C54093F7-744C-454E-A0BF-95BE12A337FA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252E9C-B608-4DCD-BAE8-F3BDB4896AF0}" srcId="{95E238BD-46A2-4B16-B3AF-D6F880F9CB2C}" destId="{13A9DC92-8ED5-4E72-BEC4-92EE87984717}" srcOrd="2" destOrd="0" parTransId="{3C47104A-585A-4845-8306-52CE96B6686E}" sibTransId="{B5FE7960-1D31-4191-A0A7-00A0EA94E0EE}"/>
    <dgm:cxn modelId="{1B638E94-28D4-4BC9-8548-07928E1E2C03}" type="presOf" srcId="{D0455680-3EA6-417A-B48C-E94BE36E3111}" destId="{042BCAD1-8F7E-48A4-9DC5-C076D53CF2D6}" srcOrd="0" destOrd="0" presId="urn:microsoft.com/office/officeart/2005/8/layout/chevron1"/>
    <dgm:cxn modelId="{D79F5968-42F9-4C58-AC84-ECDA21519315}" type="presOf" srcId="{13A9DC92-8ED5-4E72-BEC4-92EE87984717}" destId="{D439874A-4839-43F4-85F5-3B9C1D9B46B0}" srcOrd="0" destOrd="0" presId="urn:microsoft.com/office/officeart/2005/8/layout/chevron1"/>
    <dgm:cxn modelId="{0470AF43-7492-4147-92C8-6DE381714C83}" type="presOf" srcId="{C72B1ACB-B655-4E92-8A26-789C7717AB99}" destId="{C1F392C5-B9C0-45BC-9776-60659C5EC1ED}" srcOrd="0" destOrd="0" presId="urn:microsoft.com/office/officeart/2005/8/layout/chevron1"/>
    <dgm:cxn modelId="{EEAF7746-DA3C-4F8A-B2B4-D0A244684716}" type="presOf" srcId="{7C238445-3014-41B7-AC8C-351CD8BA7370}" destId="{8885F526-620A-4F7F-83C2-E04E049936BF}" srcOrd="0" destOrd="0" presId="urn:microsoft.com/office/officeart/2005/8/layout/chevron1"/>
    <dgm:cxn modelId="{B2EF6A7D-C799-41FA-85B5-77C562684797}" srcId="{95E238BD-46A2-4B16-B3AF-D6F880F9CB2C}" destId="{C54093F7-744C-454E-A0BF-95BE12A337FA}" srcOrd="4" destOrd="0" parTransId="{FCF4C43E-71A7-43A2-8B87-C4C32C6F399A}" sibTransId="{49559F41-19D3-408A-BBDD-9252A4561A08}"/>
    <dgm:cxn modelId="{C214DE72-DA94-4521-8A2D-E2BFFA537417}" srcId="{95E238BD-46A2-4B16-B3AF-D6F880F9CB2C}" destId="{7C238445-3014-41B7-AC8C-351CD8BA7370}" srcOrd="3" destOrd="0" parTransId="{2880A08A-EEB1-4DC7-8F18-022160B7C400}" sibTransId="{7B34E509-6DA7-4EA5-BABE-9D062AB2EDFC}"/>
    <dgm:cxn modelId="{059AE517-B321-406E-BE1B-B432F3EECE4A}" srcId="{95E238BD-46A2-4B16-B3AF-D6F880F9CB2C}" destId="{C72B1ACB-B655-4E92-8A26-789C7717AB99}" srcOrd="0" destOrd="0" parTransId="{91395016-254C-45B9-AB30-BF04E79A4BE4}" sibTransId="{A6C5E62A-21AE-44FD-8FDC-5A0C5C9488AC}"/>
    <dgm:cxn modelId="{E447B873-D3F0-4AB8-AE2B-EB97202FFEF2}" type="presOf" srcId="{95E238BD-46A2-4B16-B3AF-D6F880F9CB2C}" destId="{94E51FB3-93B0-4089-A70B-FD943751761A}" srcOrd="0" destOrd="0" presId="urn:microsoft.com/office/officeart/2005/8/layout/chevron1"/>
    <dgm:cxn modelId="{E911DB9B-7F7E-4122-AAE4-663A075DAE20}" type="presOf" srcId="{C54093F7-744C-454E-A0BF-95BE12A337FA}" destId="{56ED6884-0833-41DD-90DE-E4D1EE9FD97E}" srcOrd="0" destOrd="0" presId="urn:microsoft.com/office/officeart/2005/8/layout/chevron1"/>
    <dgm:cxn modelId="{661B75FA-03EF-4259-8316-1DEE4FE5B17F}" srcId="{95E238BD-46A2-4B16-B3AF-D6F880F9CB2C}" destId="{D0455680-3EA6-417A-B48C-E94BE36E3111}" srcOrd="1" destOrd="0" parTransId="{56347979-3E2B-4579-90C6-8B3B0D30D802}" sibTransId="{137E836D-D0B7-4C4A-BEC9-61D2B403B897}"/>
    <dgm:cxn modelId="{38B73803-140F-46D8-953C-C15458CFC98C}" type="presParOf" srcId="{94E51FB3-93B0-4089-A70B-FD943751761A}" destId="{C1F392C5-B9C0-45BC-9776-60659C5EC1ED}" srcOrd="0" destOrd="0" presId="urn:microsoft.com/office/officeart/2005/8/layout/chevron1"/>
    <dgm:cxn modelId="{1BAB2F7C-E1EC-4949-9501-CCD9A8BD9015}" type="presParOf" srcId="{94E51FB3-93B0-4089-A70B-FD943751761A}" destId="{0B777E35-37C6-4205-9B15-B568E47F816C}" srcOrd="1" destOrd="0" presId="urn:microsoft.com/office/officeart/2005/8/layout/chevron1"/>
    <dgm:cxn modelId="{55581BB9-DC89-45E1-AC16-7575D3F0AA3D}" type="presParOf" srcId="{94E51FB3-93B0-4089-A70B-FD943751761A}" destId="{042BCAD1-8F7E-48A4-9DC5-C076D53CF2D6}" srcOrd="2" destOrd="0" presId="urn:microsoft.com/office/officeart/2005/8/layout/chevron1"/>
    <dgm:cxn modelId="{83010D8A-B732-41A2-849D-A62453FBF5BC}" type="presParOf" srcId="{94E51FB3-93B0-4089-A70B-FD943751761A}" destId="{D61078AC-1A97-483C-8F9A-71DF71820632}" srcOrd="3" destOrd="0" presId="urn:microsoft.com/office/officeart/2005/8/layout/chevron1"/>
    <dgm:cxn modelId="{F4E74EFC-606D-4C43-A688-E26688DFEBA9}" type="presParOf" srcId="{94E51FB3-93B0-4089-A70B-FD943751761A}" destId="{D439874A-4839-43F4-85F5-3B9C1D9B46B0}" srcOrd="4" destOrd="0" presId="urn:microsoft.com/office/officeart/2005/8/layout/chevron1"/>
    <dgm:cxn modelId="{2CD21BF4-C184-4673-8C24-A654B38D85E3}" type="presParOf" srcId="{94E51FB3-93B0-4089-A70B-FD943751761A}" destId="{13F67F8F-0057-4D91-901B-17A4609C7C84}" srcOrd="5" destOrd="0" presId="urn:microsoft.com/office/officeart/2005/8/layout/chevron1"/>
    <dgm:cxn modelId="{603F715A-388C-409A-8E7F-9DE87CA28397}" type="presParOf" srcId="{94E51FB3-93B0-4089-A70B-FD943751761A}" destId="{8885F526-620A-4F7F-83C2-E04E049936BF}" srcOrd="6" destOrd="0" presId="urn:microsoft.com/office/officeart/2005/8/layout/chevron1"/>
    <dgm:cxn modelId="{615E4209-A24A-4D40-A62F-9CFF271B3EBB}" type="presParOf" srcId="{94E51FB3-93B0-4089-A70B-FD943751761A}" destId="{E5EB7B8E-F5E4-4BF6-A25B-1280F6CD0F79}" srcOrd="7" destOrd="0" presId="urn:microsoft.com/office/officeart/2005/8/layout/chevron1"/>
    <dgm:cxn modelId="{F80AD4E6-7316-4CB2-B4E1-14223DCBC650}" type="presParOf" srcId="{94E51FB3-93B0-4089-A70B-FD943751761A}" destId="{56ED6884-0833-41DD-90DE-E4D1EE9FD97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29E77-C6C2-4245-89FC-281A1489B5D2}">
      <dsp:nvSpPr>
        <dsp:cNvPr id="0" name=""/>
        <dsp:cNvSpPr/>
      </dsp:nvSpPr>
      <dsp:spPr>
        <a:xfrm>
          <a:off x="2634" y="240580"/>
          <a:ext cx="2643038" cy="2643038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5455" tIns="25400" rIns="145455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Recycling creates ~20x </a:t>
          </a:r>
          <a:r>
            <a:rPr lang="en-US" sz="2000" b="1" kern="1200" dirty="0" smtClean="0"/>
            <a:t>more jobs </a:t>
          </a:r>
          <a:r>
            <a:rPr lang="en-US" sz="2000" kern="1200" dirty="0" smtClean="0"/>
            <a:t>than landfilling waste</a:t>
          </a:r>
          <a:endParaRPr lang="en-US" sz="2000" kern="1200" dirty="0"/>
        </a:p>
      </dsp:txBody>
      <dsp:txXfrm>
        <a:off x="389698" y="627644"/>
        <a:ext cx="1868910" cy="1868910"/>
      </dsp:txXfrm>
    </dsp:sp>
    <dsp:sp modelId="{3E7D18CC-B6A9-4537-93D4-9D34AC8C030E}">
      <dsp:nvSpPr>
        <dsp:cNvPr id="0" name=""/>
        <dsp:cNvSpPr/>
      </dsp:nvSpPr>
      <dsp:spPr>
        <a:xfrm>
          <a:off x="2117065" y="240580"/>
          <a:ext cx="2643038" cy="2643038"/>
        </a:xfrm>
        <a:prstGeom prst="ellipse">
          <a:avLst/>
        </a:prstGeom>
        <a:solidFill>
          <a:schemeClr val="accent2">
            <a:alpha val="50000"/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5455" tIns="25400" rIns="145455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Recycled waste generated </a:t>
          </a:r>
          <a:r>
            <a:rPr lang="en-US" sz="2000" b="1" kern="1200" dirty="0" smtClean="0"/>
            <a:t>$746M in </a:t>
          </a:r>
          <a:r>
            <a:rPr lang="en-US" sz="2000" b="1" kern="1200" dirty="0" smtClean="0"/>
            <a:t>sales </a:t>
          </a:r>
          <a:r>
            <a:rPr lang="en-US" sz="2000" b="0" kern="1200" dirty="0" smtClean="0"/>
            <a:t>in CT last year</a:t>
          </a:r>
          <a:endParaRPr lang="en-US" sz="2000" b="0" kern="1200" dirty="0"/>
        </a:p>
      </dsp:txBody>
      <dsp:txXfrm>
        <a:off x="2504129" y="627644"/>
        <a:ext cx="1868910" cy="1868910"/>
      </dsp:txXfrm>
    </dsp:sp>
    <dsp:sp modelId="{3FB634B4-A2A5-4C08-B422-2843D4A65BFD}">
      <dsp:nvSpPr>
        <dsp:cNvPr id="0" name=""/>
        <dsp:cNvSpPr/>
      </dsp:nvSpPr>
      <dsp:spPr>
        <a:xfrm>
          <a:off x="4231496" y="240580"/>
          <a:ext cx="2643038" cy="2643038"/>
        </a:xfrm>
        <a:prstGeom prst="ellipse">
          <a:avLst/>
        </a:prstGeom>
        <a:solidFill>
          <a:schemeClr val="accent2">
            <a:alpha val="50000"/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5455" tIns="25400" rIns="145455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Increasing the recycling rate to 50% </a:t>
          </a:r>
          <a:r>
            <a:rPr lang="en-US" sz="2000" b="1" kern="1200" dirty="0" smtClean="0"/>
            <a:t>saves </a:t>
          </a:r>
          <a:r>
            <a:rPr lang="en-US" sz="2000" b="1" kern="1200" dirty="0" smtClean="0"/>
            <a:t>$</a:t>
          </a:r>
          <a:r>
            <a:rPr lang="en-US" sz="2000" b="1" kern="1200" dirty="0" smtClean="0"/>
            <a:t>365,000</a:t>
          </a:r>
          <a:endParaRPr lang="en-US" sz="2000" b="1" kern="1200" dirty="0"/>
        </a:p>
      </dsp:txBody>
      <dsp:txXfrm>
        <a:off x="4618560" y="627644"/>
        <a:ext cx="1868910" cy="1868910"/>
      </dsp:txXfrm>
    </dsp:sp>
    <dsp:sp modelId="{E4C16824-20CE-1342-A15E-EC02D00FA3BF}">
      <dsp:nvSpPr>
        <dsp:cNvPr id="0" name=""/>
        <dsp:cNvSpPr/>
      </dsp:nvSpPr>
      <dsp:spPr>
        <a:xfrm>
          <a:off x="6345927" y="240580"/>
          <a:ext cx="2643038" cy="2643038"/>
        </a:xfrm>
        <a:prstGeom prst="ellipse">
          <a:avLst/>
        </a:prstGeom>
        <a:solidFill>
          <a:schemeClr val="accent2">
            <a:alpha val="50000"/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5455" tIns="25400" rIns="145455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Yale’s sustainability </a:t>
          </a:r>
          <a:r>
            <a:rPr lang="en-US" sz="2000" b="0" kern="1200" dirty="0" smtClean="0"/>
            <a:t>efforts are insular </a:t>
          </a:r>
          <a:r>
            <a:rPr lang="en-US" sz="2000" kern="1200" dirty="0" smtClean="0"/>
            <a:t>and can be leveraged </a:t>
          </a:r>
          <a:endParaRPr lang="en-US" sz="2000" kern="1200" dirty="0"/>
        </a:p>
      </dsp:txBody>
      <dsp:txXfrm>
        <a:off x="6732991" y="627644"/>
        <a:ext cx="1868910" cy="18689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3D8D4B-D89A-49F5-9997-F1CD2CD721A9}">
      <dsp:nvSpPr>
        <dsp:cNvPr id="0" name=""/>
        <dsp:cNvSpPr/>
      </dsp:nvSpPr>
      <dsp:spPr>
        <a:xfrm>
          <a:off x="3380" y="79051"/>
          <a:ext cx="2032768" cy="61091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Financial Risk</a:t>
          </a:r>
          <a:endParaRPr lang="en-US" sz="1700" b="1" kern="1200" dirty="0"/>
        </a:p>
      </dsp:txBody>
      <dsp:txXfrm>
        <a:off x="3380" y="79051"/>
        <a:ext cx="2032768" cy="610915"/>
      </dsp:txXfrm>
    </dsp:sp>
    <dsp:sp modelId="{E663E485-3837-43B9-92B4-0C5084AC6890}">
      <dsp:nvSpPr>
        <dsp:cNvPr id="0" name=""/>
        <dsp:cNvSpPr/>
      </dsp:nvSpPr>
      <dsp:spPr>
        <a:xfrm>
          <a:off x="3380" y="689966"/>
          <a:ext cx="2032768" cy="144078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Expand donor base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State and federal grants</a:t>
          </a:r>
          <a:endParaRPr lang="en-US" sz="1700" kern="1200" dirty="0"/>
        </a:p>
      </dsp:txBody>
      <dsp:txXfrm>
        <a:off x="3380" y="689966"/>
        <a:ext cx="2032768" cy="1440781"/>
      </dsp:txXfrm>
    </dsp:sp>
    <dsp:sp modelId="{DE2B0022-8034-4876-A56C-9DCEF76C14AE}">
      <dsp:nvSpPr>
        <dsp:cNvPr id="0" name=""/>
        <dsp:cNvSpPr/>
      </dsp:nvSpPr>
      <dsp:spPr>
        <a:xfrm>
          <a:off x="2320737" y="79051"/>
          <a:ext cx="2032768" cy="610915"/>
        </a:xfrm>
        <a:prstGeom prst="rect">
          <a:avLst/>
        </a:prstGeom>
        <a:solidFill>
          <a:schemeClr val="accent3">
            <a:hueOff val="3750089"/>
            <a:satOff val="-5627"/>
            <a:lumOff val="-915"/>
            <a:alphaOff val="0"/>
          </a:schemeClr>
        </a:solidFill>
        <a:ln w="25400" cap="flat" cmpd="sng" algn="ctr">
          <a:solidFill>
            <a:schemeClr val="accent3">
              <a:hueOff val="3750089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Internal/External Fraud</a:t>
          </a:r>
          <a:endParaRPr lang="en-US" sz="1700" b="1" kern="1200" dirty="0"/>
        </a:p>
      </dsp:txBody>
      <dsp:txXfrm>
        <a:off x="2320737" y="79051"/>
        <a:ext cx="2032768" cy="610915"/>
      </dsp:txXfrm>
    </dsp:sp>
    <dsp:sp modelId="{EC700679-4E5A-49E8-B71C-5CF860934DD0}">
      <dsp:nvSpPr>
        <dsp:cNvPr id="0" name=""/>
        <dsp:cNvSpPr/>
      </dsp:nvSpPr>
      <dsp:spPr>
        <a:xfrm>
          <a:off x="2320737" y="689966"/>
          <a:ext cx="2032768" cy="1440781"/>
        </a:xfrm>
        <a:prstGeom prst="rect">
          <a:avLst/>
        </a:prstGeom>
        <a:solidFill>
          <a:schemeClr val="accent3">
            <a:tint val="40000"/>
            <a:alpha val="90000"/>
            <a:hueOff val="3572284"/>
            <a:satOff val="-4598"/>
            <a:lumOff val="-358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3572284"/>
              <a:satOff val="-4598"/>
              <a:lumOff val="-3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Audits	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Set payment controls</a:t>
          </a:r>
          <a:endParaRPr lang="en-US" sz="1700" kern="1200" dirty="0"/>
        </a:p>
      </dsp:txBody>
      <dsp:txXfrm>
        <a:off x="2320737" y="689966"/>
        <a:ext cx="2032768" cy="1440781"/>
      </dsp:txXfrm>
    </dsp:sp>
    <dsp:sp modelId="{433EA711-FE50-4D0B-B7C9-D4CF895B4D2B}">
      <dsp:nvSpPr>
        <dsp:cNvPr id="0" name=""/>
        <dsp:cNvSpPr/>
      </dsp:nvSpPr>
      <dsp:spPr>
        <a:xfrm>
          <a:off x="4638093" y="79051"/>
          <a:ext cx="2032768" cy="610915"/>
        </a:xfrm>
        <a:prstGeom prst="rect">
          <a:avLst/>
        </a:prstGeom>
        <a:solidFill>
          <a:schemeClr val="accent3">
            <a:hueOff val="7500177"/>
            <a:satOff val="-11253"/>
            <a:lumOff val="-1830"/>
            <a:alphaOff val="0"/>
          </a:schemeClr>
        </a:solidFill>
        <a:ln w="25400" cap="flat" cmpd="sng" algn="ctr">
          <a:solidFill>
            <a:schemeClr val="accent3">
              <a:hueOff val="7500177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Harm to Reputation</a:t>
          </a:r>
          <a:endParaRPr lang="en-US" sz="1700" b="1" kern="1200" dirty="0"/>
        </a:p>
      </dsp:txBody>
      <dsp:txXfrm>
        <a:off x="4638093" y="79051"/>
        <a:ext cx="2032768" cy="610915"/>
      </dsp:txXfrm>
    </dsp:sp>
    <dsp:sp modelId="{7388A3DD-D0D7-418B-A54E-9DE0A6B91C2F}">
      <dsp:nvSpPr>
        <dsp:cNvPr id="0" name=""/>
        <dsp:cNvSpPr/>
      </dsp:nvSpPr>
      <dsp:spPr>
        <a:xfrm>
          <a:off x="4638093" y="689966"/>
          <a:ext cx="2032768" cy="1440781"/>
        </a:xfrm>
        <a:prstGeom prst="rect">
          <a:avLst/>
        </a:prstGeom>
        <a:solidFill>
          <a:schemeClr val="accent3">
            <a:tint val="40000"/>
            <a:alpha val="90000"/>
            <a:hueOff val="7144568"/>
            <a:satOff val="-9195"/>
            <a:lumOff val="-71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7144568"/>
              <a:satOff val="-9195"/>
              <a:lumOff val="-7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Periodic impact assessment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Due diligence of sustainability </a:t>
          </a:r>
          <a:endParaRPr lang="en-US" sz="1700" kern="1200" dirty="0"/>
        </a:p>
      </dsp:txBody>
      <dsp:txXfrm>
        <a:off x="4638093" y="689966"/>
        <a:ext cx="2032768" cy="1440781"/>
      </dsp:txXfrm>
    </dsp:sp>
    <dsp:sp modelId="{AED8692F-564A-4527-813B-117FD66F70C3}">
      <dsp:nvSpPr>
        <dsp:cNvPr id="0" name=""/>
        <dsp:cNvSpPr/>
      </dsp:nvSpPr>
      <dsp:spPr>
        <a:xfrm>
          <a:off x="6955450" y="79051"/>
          <a:ext cx="2032768" cy="610915"/>
        </a:xfrm>
        <a:prstGeom prst="rect">
          <a:avLst/>
        </a:prstGeom>
        <a:solidFill>
          <a:schemeClr val="accent3">
            <a:hueOff val="11250266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6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Employee Turnover</a:t>
          </a:r>
          <a:endParaRPr lang="en-US" sz="1700" b="1" kern="1200" dirty="0"/>
        </a:p>
      </dsp:txBody>
      <dsp:txXfrm>
        <a:off x="6955450" y="79051"/>
        <a:ext cx="2032768" cy="610915"/>
      </dsp:txXfrm>
    </dsp:sp>
    <dsp:sp modelId="{A35FB024-DF7B-4CFB-963E-3ECC01C87398}">
      <dsp:nvSpPr>
        <dsp:cNvPr id="0" name=""/>
        <dsp:cNvSpPr/>
      </dsp:nvSpPr>
      <dsp:spPr>
        <a:xfrm>
          <a:off x="6955450" y="689966"/>
          <a:ext cx="2032768" cy="1440781"/>
        </a:xfrm>
        <a:prstGeom prst="rect">
          <a:avLst/>
        </a:prstGeom>
        <a:solidFill>
          <a:schemeClr val="accent3">
            <a:tint val="40000"/>
            <a:alpha val="90000"/>
            <a:hueOff val="10716852"/>
            <a:satOff val="-13793"/>
            <a:lumOff val="-107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716852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Continuous Flow Documents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Team Green Culture</a:t>
          </a:r>
          <a:endParaRPr lang="en-US" sz="1700" kern="1200" dirty="0"/>
        </a:p>
      </dsp:txBody>
      <dsp:txXfrm>
        <a:off x="6955450" y="689966"/>
        <a:ext cx="2032768" cy="144078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F392C5-B9C0-45BC-9776-60659C5EC1ED}">
      <dsp:nvSpPr>
        <dsp:cNvPr id="0" name=""/>
        <dsp:cNvSpPr/>
      </dsp:nvSpPr>
      <dsp:spPr>
        <a:xfrm>
          <a:off x="1769" y="1032751"/>
          <a:ext cx="1237040" cy="494816"/>
        </a:xfrm>
        <a:prstGeom prst="chevron">
          <a:avLst/>
        </a:prstGeom>
        <a:solidFill>
          <a:srgbClr val="B4C94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/>
            <a:t>Mission of Green Haven</a:t>
          </a:r>
          <a:endParaRPr lang="en-US" sz="900" b="1" kern="1200" dirty="0"/>
        </a:p>
      </dsp:txBody>
      <dsp:txXfrm>
        <a:off x="249177" y="1032751"/>
        <a:ext cx="742224" cy="494816"/>
      </dsp:txXfrm>
    </dsp:sp>
    <dsp:sp modelId="{042BCAD1-8F7E-48A4-9DC5-C076D53CF2D6}">
      <dsp:nvSpPr>
        <dsp:cNvPr id="0" name=""/>
        <dsp:cNvSpPr/>
      </dsp:nvSpPr>
      <dsp:spPr>
        <a:xfrm>
          <a:off x="1115106" y="1032751"/>
          <a:ext cx="1237040" cy="494816"/>
        </a:xfrm>
        <a:prstGeom prst="chevron">
          <a:avLst/>
        </a:prstGeom>
        <a:solidFill>
          <a:srgbClr val="B4C94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err="1" smtClean="0"/>
            <a:t>Products</a:t>
          </a:r>
          <a:r>
            <a:rPr lang="pt-BR" sz="900" b="1" kern="1200" dirty="0" smtClean="0"/>
            <a:t> &amp; Services</a:t>
          </a:r>
          <a:endParaRPr lang="en-US" sz="900" b="1" kern="1200" dirty="0"/>
        </a:p>
      </dsp:txBody>
      <dsp:txXfrm>
        <a:off x="1362514" y="1032751"/>
        <a:ext cx="742224" cy="494816"/>
      </dsp:txXfrm>
    </dsp:sp>
    <dsp:sp modelId="{897AA0D6-7693-41FF-B3D7-B15225A99D4D}">
      <dsp:nvSpPr>
        <dsp:cNvPr id="0" name=""/>
        <dsp:cNvSpPr/>
      </dsp:nvSpPr>
      <dsp:spPr>
        <a:xfrm>
          <a:off x="2228443" y="1032751"/>
          <a:ext cx="1237040" cy="494816"/>
        </a:xfrm>
        <a:prstGeom prst="chevron">
          <a:avLst/>
        </a:prstGeom>
        <a:solidFill>
          <a:srgbClr val="B4C94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/>
            <a:t>Customer</a:t>
          </a:r>
          <a:br>
            <a:rPr lang="pt-BR" sz="900" b="1" kern="1200" dirty="0" smtClean="0"/>
          </a:br>
          <a:r>
            <a:rPr lang="pt-BR" sz="900" b="1" kern="1200" dirty="0" smtClean="0"/>
            <a:t>Go To Market</a:t>
          </a:r>
          <a:endParaRPr lang="en-US" sz="900" b="1" kern="1200" dirty="0"/>
        </a:p>
      </dsp:txBody>
      <dsp:txXfrm>
        <a:off x="2475851" y="1032751"/>
        <a:ext cx="742224" cy="494816"/>
      </dsp:txXfrm>
    </dsp:sp>
    <dsp:sp modelId="{C29F34A1-B95B-49A4-A162-FB4E9510AE48}">
      <dsp:nvSpPr>
        <dsp:cNvPr id="0" name=""/>
        <dsp:cNvSpPr/>
      </dsp:nvSpPr>
      <dsp:spPr>
        <a:xfrm>
          <a:off x="3341779" y="1032751"/>
          <a:ext cx="1237040" cy="494816"/>
        </a:xfrm>
        <a:prstGeom prst="chevron">
          <a:avLst/>
        </a:prstGeom>
        <a:solidFill>
          <a:srgbClr val="B4C94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err="1" smtClean="0"/>
            <a:t>Competitors</a:t>
          </a:r>
          <a:r>
            <a:rPr lang="pt-BR" sz="900" b="1" kern="1200" dirty="0" smtClean="0"/>
            <a:t> </a:t>
          </a:r>
          <a:r>
            <a:rPr lang="pt-BR" sz="900" b="1" kern="1200" dirty="0" err="1" smtClean="0"/>
            <a:t>and</a:t>
          </a:r>
          <a:r>
            <a:rPr lang="pt-BR" sz="900" b="1" kern="1200" dirty="0" smtClean="0"/>
            <a:t> </a:t>
          </a:r>
          <a:r>
            <a:rPr lang="pt-BR" sz="900" b="1" kern="1200" dirty="0" err="1" smtClean="0"/>
            <a:t>Risk</a:t>
          </a:r>
          <a:r>
            <a:rPr lang="pt-BR" sz="900" b="1" kern="1200" dirty="0" smtClean="0"/>
            <a:t> </a:t>
          </a:r>
          <a:endParaRPr lang="en-US" sz="900" b="1" kern="1200" dirty="0"/>
        </a:p>
      </dsp:txBody>
      <dsp:txXfrm>
        <a:off x="3589187" y="1032751"/>
        <a:ext cx="742224" cy="494816"/>
      </dsp:txXfrm>
    </dsp:sp>
    <dsp:sp modelId="{8885F526-620A-4F7F-83C2-E04E049936BF}">
      <dsp:nvSpPr>
        <dsp:cNvPr id="0" name=""/>
        <dsp:cNvSpPr/>
      </dsp:nvSpPr>
      <dsp:spPr>
        <a:xfrm>
          <a:off x="4455116" y="976070"/>
          <a:ext cx="2629713" cy="608178"/>
        </a:xfrm>
        <a:prstGeom prst="chevron">
          <a:avLst/>
        </a:prstGeom>
        <a:solidFill>
          <a:srgbClr val="B4C942"/>
        </a:solidFill>
        <a:ln w="25400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/>
            <a:t>Financial  Management</a:t>
          </a:r>
          <a:endParaRPr lang="en-US" sz="2000" b="1" i="0" kern="1200" dirty="0"/>
        </a:p>
      </dsp:txBody>
      <dsp:txXfrm>
        <a:off x="4759205" y="976070"/>
        <a:ext cx="2021535" cy="6081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51453-9666-4469-A4F2-6ADC4E883490}">
      <dsp:nvSpPr>
        <dsp:cNvPr id="0" name=""/>
        <dsp:cNvSpPr/>
      </dsp:nvSpPr>
      <dsp:spPr>
        <a:xfrm>
          <a:off x="1214" y="960120"/>
          <a:ext cx="2468883" cy="640078"/>
        </a:xfrm>
        <a:prstGeom prst="chevron">
          <a:avLst/>
        </a:prstGeom>
        <a:solidFill>
          <a:srgbClr val="B4C942"/>
        </a:solidFill>
        <a:ln w="25400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Mission of Green Haven</a:t>
          </a:r>
          <a:endParaRPr lang="en-US" sz="1800" b="1" i="0" kern="1200" dirty="0"/>
        </a:p>
      </dsp:txBody>
      <dsp:txXfrm>
        <a:off x="321253" y="960120"/>
        <a:ext cx="1828805" cy="640078"/>
      </dsp:txXfrm>
    </dsp:sp>
    <dsp:sp modelId="{2894B2D3-A7E2-4373-8809-ACBB9049E6AA}">
      <dsp:nvSpPr>
        <dsp:cNvPr id="0" name=""/>
        <dsp:cNvSpPr/>
      </dsp:nvSpPr>
      <dsp:spPr>
        <a:xfrm>
          <a:off x="2341896" y="1023754"/>
          <a:ext cx="1282024" cy="512809"/>
        </a:xfrm>
        <a:prstGeom prst="chevron">
          <a:avLst/>
        </a:prstGeom>
        <a:solidFill>
          <a:srgbClr val="B4C94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 dirty="0" err="1" smtClean="0"/>
            <a:t>Products</a:t>
          </a:r>
          <a:r>
            <a:rPr lang="pt-BR" sz="800" b="1" kern="1200" dirty="0" smtClean="0"/>
            <a:t> &amp; Services</a:t>
          </a:r>
          <a:endParaRPr lang="en-US" sz="800" b="1" kern="1200" dirty="0"/>
        </a:p>
      </dsp:txBody>
      <dsp:txXfrm>
        <a:off x="2598301" y="1023754"/>
        <a:ext cx="769215" cy="512809"/>
      </dsp:txXfrm>
    </dsp:sp>
    <dsp:sp modelId="{661C12AE-BBBA-40D5-9B46-DE8108627BA9}">
      <dsp:nvSpPr>
        <dsp:cNvPr id="0" name=""/>
        <dsp:cNvSpPr/>
      </dsp:nvSpPr>
      <dsp:spPr>
        <a:xfrm>
          <a:off x="3495717" y="1023754"/>
          <a:ext cx="1282024" cy="512809"/>
        </a:xfrm>
        <a:prstGeom prst="chevron">
          <a:avLst/>
        </a:prstGeom>
        <a:solidFill>
          <a:srgbClr val="B4C94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 dirty="0" smtClean="0"/>
            <a:t>Customer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 dirty="0" smtClean="0"/>
            <a:t>Go To Market</a:t>
          </a:r>
          <a:endParaRPr lang="en-US" sz="800" b="1" kern="1200" dirty="0"/>
        </a:p>
      </dsp:txBody>
      <dsp:txXfrm>
        <a:off x="3752122" y="1023754"/>
        <a:ext cx="769215" cy="512809"/>
      </dsp:txXfrm>
    </dsp:sp>
    <dsp:sp modelId="{E441A79F-F178-493C-BA28-129CF01FFED2}">
      <dsp:nvSpPr>
        <dsp:cNvPr id="0" name=""/>
        <dsp:cNvSpPr/>
      </dsp:nvSpPr>
      <dsp:spPr>
        <a:xfrm>
          <a:off x="4649539" y="1023754"/>
          <a:ext cx="1282024" cy="512809"/>
        </a:xfrm>
        <a:prstGeom prst="chevron">
          <a:avLst/>
        </a:prstGeom>
        <a:solidFill>
          <a:srgbClr val="B4C94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 smtClean="0"/>
            <a:t>Competitors and Risk </a:t>
          </a:r>
          <a:endParaRPr lang="en-US" sz="800" b="1" kern="1200" dirty="0"/>
        </a:p>
      </dsp:txBody>
      <dsp:txXfrm>
        <a:off x="4905944" y="1023754"/>
        <a:ext cx="769215" cy="512809"/>
      </dsp:txXfrm>
    </dsp:sp>
    <dsp:sp modelId="{A862A612-687A-42E0-8780-987C9E223CE2}">
      <dsp:nvSpPr>
        <dsp:cNvPr id="0" name=""/>
        <dsp:cNvSpPr/>
      </dsp:nvSpPr>
      <dsp:spPr>
        <a:xfrm>
          <a:off x="5803361" y="1023754"/>
          <a:ext cx="1282024" cy="512809"/>
        </a:xfrm>
        <a:prstGeom prst="chevron">
          <a:avLst/>
        </a:prstGeom>
        <a:solidFill>
          <a:srgbClr val="B4C94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800" b="1" kern="1200" dirty="0" smtClean="0"/>
            <a:t>Financial  Management</a:t>
          </a:r>
          <a:endParaRPr lang="en-US" sz="800" b="1" kern="1200" dirty="0"/>
        </a:p>
      </dsp:txBody>
      <dsp:txXfrm>
        <a:off x="6059766" y="1023754"/>
        <a:ext cx="769215" cy="5128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7C36FF-636D-4C65-A0DD-7EF31666C8DD}">
      <dsp:nvSpPr>
        <dsp:cNvPr id="0" name=""/>
        <dsp:cNvSpPr/>
      </dsp:nvSpPr>
      <dsp:spPr>
        <a:xfrm>
          <a:off x="0" y="49860"/>
          <a:ext cx="8534400" cy="2414879"/>
        </a:xfrm>
        <a:prstGeom prst="roundRect">
          <a:avLst/>
        </a:prstGeom>
        <a:solidFill>
          <a:srgbClr val="B4C942">
            <a:alpha val="74902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>
              <a:solidFill>
                <a:schemeClr val="bg1"/>
              </a:solidFill>
            </a:rPr>
            <a:t>Green Haven </a:t>
          </a:r>
          <a:r>
            <a:rPr lang="pt-BR" sz="2400" kern="1200" dirty="0" err="1" smtClean="0">
              <a:solidFill>
                <a:schemeClr val="bg1"/>
              </a:solidFill>
            </a:rPr>
            <a:t>seeks</a:t>
          </a:r>
          <a:r>
            <a:rPr lang="pt-BR" sz="2400" kern="1200" dirty="0" smtClean="0">
              <a:solidFill>
                <a:schemeClr val="bg1"/>
              </a:solidFill>
            </a:rPr>
            <a:t> </a:t>
          </a:r>
          <a:r>
            <a:rPr lang="pt-BR" sz="2400" kern="1200" dirty="0" err="1" smtClean="0">
              <a:solidFill>
                <a:schemeClr val="bg1"/>
              </a:solidFill>
            </a:rPr>
            <a:t>to</a:t>
          </a:r>
          <a:r>
            <a:rPr lang="pt-BR" sz="2400" kern="1200" dirty="0" smtClean="0">
              <a:solidFill>
                <a:schemeClr val="bg1"/>
              </a:solidFill>
            </a:rPr>
            <a:t> </a:t>
          </a:r>
          <a:r>
            <a:rPr lang="pt-BR" sz="2400" kern="1200" dirty="0" err="1" smtClean="0">
              <a:solidFill>
                <a:schemeClr val="bg1"/>
              </a:solidFill>
            </a:rPr>
            <a:t>create</a:t>
          </a:r>
          <a:r>
            <a:rPr lang="pt-BR" sz="2400" kern="1200" dirty="0" smtClean="0">
              <a:solidFill>
                <a:schemeClr val="bg1"/>
              </a:solidFill>
            </a:rPr>
            <a:t> a more </a:t>
          </a:r>
          <a:r>
            <a:rPr lang="pt-BR" sz="2400" b="1" kern="1200" dirty="0" err="1" smtClean="0">
              <a:solidFill>
                <a:schemeClr val="bg1"/>
              </a:solidFill>
            </a:rPr>
            <a:t>environmentally</a:t>
          </a:r>
          <a:r>
            <a:rPr lang="pt-BR" sz="2400" b="1" kern="1200" dirty="0" smtClean="0">
              <a:solidFill>
                <a:schemeClr val="bg1"/>
              </a:solidFill>
            </a:rPr>
            <a:t> </a:t>
          </a:r>
          <a:r>
            <a:rPr lang="pt-BR" sz="2400" b="1" kern="1200" dirty="0" err="1" smtClean="0">
              <a:solidFill>
                <a:schemeClr val="bg1"/>
              </a:solidFill>
            </a:rPr>
            <a:t>conscious</a:t>
          </a:r>
          <a:r>
            <a:rPr lang="pt-BR" sz="2400" b="1" kern="1200" dirty="0" smtClean="0">
              <a:solidFill>
                <a:schemeClr val="bg1"/>
              </a:solidFill>
            </a:rPr>
            <a:t> </a:t>
          </a:r>
          <a:r>
            <a:rPr lang="pt-BR" sz="2400" kern="1200" dirty="0" smtClean="0">
              <a:solidFill>
                <a:schemeClr val="bg1"/>
              </a:solidFill>
            </a:rPr>
            <a:t>New Haven </a:t>
          </a:r>
          <a:r>
            <a:rPr lang="pt-BR" sz="2400" kern="1200" dirty="0" err="1" smtClean="0">
              <a:solidFill>
                <a:schemeClr val="bg1"/>
              </a:solidFill>
            </a:rPr>
            <a:t>community</a:t>
          </a:r>
          <a:r>
            <a:rPr lang="pt-BR" sz="2400" kern="1200" dirty="0" smtClean="0">
              <a:solidFill>
                <a:schemeClr val="bg1"/>
              </a:solidFill>
            </a:rPr>
            <a:t> </a:t>
          </a:r>
          <a:r>
            <a:rPr lang="pt-BR" sz="2400" kern="1200" dirty="0" err="1" smtClean="0">
              <a:solidFill>
                <a:schemeClr val="bg1"/>
              </a:solidFill>
            </a:rPr>
            <a:t>through</a:t>
          </a:r>
          <a:r>
            <a:rPr lang="pt-BR" sz="2400" kern="1200" dirty="0" smtClean="0">
              <a:solidFill>
                <a:schemeClr val="bg1"/>
              </a:solidFill>
            </a:rPr>
            <a:t> </a:t>
          </a:r>
          <a:r>
            <a:rPr lang="pt-BR" sz="2400" b="1" kern="1200" dirty="0" err="1" smtClean="0">
              <a:solidFill>
                <a:schemeClr val="bg1"/>
              </a:solidFill>
            </a:rPr>
            <a:t>education</a:t>
          </a:r>
          <a:r>
            <a:rPr lang="pt-BR" sz="2400" kern="1200" dirty="0" smtClean="0">
              <a:solidFill>
                <a:schemeClr val="bg1"/>
              </a:solidFill>
            </a:rPr>
            <a:t>. </a:t>
          </a:r>
          <a:r>
            <a:rPr lang="pt-BR" sz="2400" kern="1200" dirty="0" err="1" smtClean="0">
              <a:solidFill>
                <a:schemeClr val="bg1"/>
              </a:solidFill>
            </a:rPr>
            <a:t>Our</a:t>
          </a:r>
          <a:r>
            <a:rPr lang="pt-BR" sz="2400" kern="1200" dirty="0" smtClean="0">
              <a:solidFill>
                <a:schemeClr val="bg1"/>
              </a:solidFill>
            </a:rPr>
            <a:t> </a:t>
          </a:r>
          <a:r>
            <a:rPr lang="pt-BR" sz="2400" kern="1200" dirty="0" err="1" smtClean="0">
              <a:solidFill>
                <a:schemeClr val="bg1"/>
              </a:solidFill>
            </a:rPr>
            <a:t>goal</a:t>
          </a:r>
          <a:r>
            <a:rPr lang="pt-BR" sz="2400" kern="1200" dirty="0" smtClean="0">
              <a:solidFill>
                <a:schemeClr val="bg1"/>
              </a:solidFill>
            </a:rPr>
            <a:t> </a:t>
          </a:r>
          <a:r>
            <a:rPr lang="pt-BR" sz="2400" kern="1200" dirty="0" err="1" smtClean="0">
              <a:solidFill>
                <a:schemeClr val="bg1"/>
              </a:solidFill>
            </a:rPr>
            <a:t>is</a:t>
          </a:r>
          <a:r>
            <a:rPr lang="pt-BR" sz="2400" kern="1200" dirty="0" smtClean="0">
              <a:solidFill>
                <a:schemeClr val="bg1"/>
              </a:solidFill>
            </a:rPr>
            <a:t> </a:t>
          </a:r>
          <a:r>
            <a:rPr lang="pt-BR" sz="2400" kern="1200" dirty="0" err="1" smtClean="0">
              <a:solidFill>
                <a:schemeClr val="bg1"/>
              </a:solidFill>
            </a:rPr>
            <a:t>to</a:t>
          </a:r>
          <a:r>
            <a:rPr lang="pt-BR" sz="2400" kern="1200" dirty="0" smtClean="0">
              <a:solidFill>
                <a:schemeClr val="bg1"/>
              </a:solidFill>
            </a:rPr>
            <a:t> </a:t>
          </a:r>
          <a:r>
            <a:rPr lang="pt-BR" sz="2400" kern="1200" dirty="0" err="1" smtClean="0">
              <a:solidFill>
                <a:schemeClr val="bg1"/>
              </a:solidFill>
            </a:rPr>
            <a:t>engage</a:t>
          </a:r>
          <a:r>
            <a:rPr lang="pt-BR" sz="2400" kern="1200" dirty="0" smtClean="0">
              <a:solidFill>
                <a:schemeClr val="bg1"/>
              </a:solidFill>
            </a:rPr>
            <a:t> </a:t>
          </a:r>
          <a:r>
            <a:rPr lang="pt-BR" sz="2400" kern="1200" dirty="0" err="1" smtClean="0">
              <a:solidFill>
                <a:schemeClr val="bg1"/>
              </a:solidFill>
            </a:rPr>
            <a:t>and</a:t>
          </a:r>
          <a:r>
            <a:rPr lang="pt-BR" sz="2400" kern="1200" dirty="0" smtClean="0">
              <a:solidFill>
                <a:schemeClr val="bg1"/>
              </a:solidFill>
            </a:rPr>
            <a:t> inspire </a:t>
          </a:r>
          <a:r>
            <a:rPr lang="pt-BR" sz="2400" kern="1200" dirty="0" err="1" smtClean="0">
              <a:solidFill>
                <a:schemeClr val="bg1"/>
              </a:solidFill>
            </a:rPr>
            <a:t>the</a:t>
          </a:r>
          <a:r>
            <a:rPr lang="pt-BR" sz="2400" kern="1200" dirty="0" smtClean="0">
              <a:solidFill>
                <a:schemeClr val="bg1"/>
              </a:solidFill>
            </a:rPr>
            <a:t> </a:t>
          </a:r>
          <a:r>
            <a:rPr lang="pt-BR" sz="2400" kern="1200" dirty="0" err="1" smtClean="0">
              <a:solidFill>
                <a:schemeClr val="bg1"/>
              </a:solidFill>
            </a:rPr>
            <a:t>community</a:t>
          </a:r>
          <a:r>
            <a:rPr lang="pt-BR" sz="2400" kern="1200" dirty="0" smtClean="0">
              <a:solidFill>
                <a:schemeClr val="bg1"/>
              </a:solidFill>
            </a:rPr>
            <a:t> </a:t>
          </a:r>
          <a:r>
            <a:rPr lang="pt-BR" sz="2400" kern="1200" dirty="0" err="1" smtClean="0">
              <a:solidFill>
                <a:schemeClr val="bg1"/>
              </a:solidFill>
            </a:rPr>
            <a:t>to</a:t>
          </a:r>
          <a:r>
            <a:rPr lang="pt-BR" sz="2400" kern="1200" dirty="0" smtClean="0">
              <a:solidFill>
                <a:schemeClr val="bg1"/>
              </a:solidFill>
            </a:rPr>
            <a:t> </a:t>
          </a:r>
          <a:r>
            <a:rPr lang="pt-BR" sz="2400" kern="1200" dirty="0" err="1" smtClean="0">
              <a:solidFill>
                <a:schemeClr val="bg1"/>
              </a:solidFill>
            </a:rPr>
            <a:t>commit</a:t>
          </a:r>
          <a:r>
            <a:rPr lang="pt-BR" sz="2400" kern="1200" dirty="0" smtClean="0">
              <a:solidFill>
                <a:schemeClr val="bg1"/>
              </a:solidFill>
            </a:rPr>
            <a:t> </a:t>
          </a:r>
          <a:r>
            <a:rPr lang="pt-BR" sz="2400" kern="1200" dirty="0" err="1" smtClean="0">
              <a:solidFill>
                <a:schemeClr val="bg1"/>
              </a:solidFill>
            </a:rPr>
            <a:t>to</a:t>
          </a:r>
          <a:r>
            <a:rPr lang="pt-BR" sz="2400" kern="1200" dirty="0" smtClean="0">
              <a:solidFill>
                <a:schemeClr val="bg1"/>
              </a:solidFill>
            </a:rPr>
            <a:t> </a:t>
          </a:r>
          <a:r>
            <a:rPr lang="pt-BR" sz="2400" b="1" kern="1200" dirty="0" err="1" smtClean="0">
              <a:solidFill>
                <a:schemeClr val="bg1"/>
              </a:solidFill>
            </a:rPr>
            <a:t>lifestyles</a:t>
          </a:r>
          <a:r>
            <a:rPr lang="pt-BR" sz="2400" b="1" kern="1200" dirty="0" smtClean="0">
              <a:solidFill>
                <a:schemeClr val="bg1"/>
              </a:solidFill>
            </a:rPr>
            <a:t> </a:t>
          </a:r>
          <a:r>
            <a:rPr lang="pt-BR" sz="2400" b="1" kern="1200" dirty="0" err="1" smtClean="0">
              <a:solidFill>
                <a:schemeClr val="bg1"/>
              </a:solidFill>
            </a:rPr>
            <a:t>that</a:t>
          </a:r>
          <a:r>
            <a:rPr lang="pt-BR" sz="2400" b="1" kern="1200" dirty="0" smtClean="0">
              <a:solidFill>
                <a:schemeClr val="bg1"/>
              </a:solidFill>
            </a:rPr>
            <a:t> are </a:t>
          </a:r>
          <a:r>
            <a:rPr lang="pt-BR" sz="2400" b="1" kern="1200" dirty="0" err="1" smtClean="0">
              <a:solidFill>
                <a:schemeClr val="bg1"/>
              </a:solidFill>
            </a:rPr>
            <a:t>focused</a:t>
          </a:r>
          <a:r>
            <a:rPr lang="pt-BR" sz="2400" b="1" kern="1200" dirty="0" smtClean="0">
              <a:solidFill>
                <a:schemeClr val="bg1"/>
              </a:solidFill>
            </a:rPr>
            <a:t> </a:t>
          </a:r>
          <a:r>
            <a:rPr lang="pt-BR" sz="2400" b="1" kern="1200" dirty="0" err="1" smtClean="0">
              <a:solidFill>
                <a:schemeClr val="bg1"/>
              </a:solidFill>
            </a:rPr>
            <a:t>on</a:t>
          </a:r>
          <a:r>
            <a:rPr lang="pt-BR" sz="2400" b="1" kern="1200" dirty="0" smtClean="0">
              <a:solidFill>
                <a:schemeClr val="bg1"/>
              </a:solidFill>
            </a:rPr>
            <a:t> </a:t>
          </a:r>
          <a:r>
            <a:rPr lang="pt-BR" sz="2400" b="1" kern="1200" dirty="0" err="1" smtClean="0">
              <a:solidFill>
                <a:schemeClr val="bg1"/>
              </a:solidFill>
            </a:rPr>
            <a:t>sustainability</a:t>
          </a:r>
          <a:r>
            <a:rPr lang="pt-BR" sz="2400" kern="1200" dirty="0" smtClean="0">
              <a:solidFill>
                <a:schemeClr val="bg1"/>
              </a:solidFill>
            </a:rPr>
            <a:t>, </a:t>
          </a:r>
          <a:r>
            <a:rPr lang="pt-BR" sz="2400" kern="1200" dirty="0" err="1" smtClean="0">
              <a:solidFill>
                <a:schemeClr val="bg1"/>
              </a:solidFill>
            </a:rPr>
            <a:t>ultimately</a:t>
          </a:r>
          <a:r>
            <a:rPr lang="pt-BR" sz="2400" kern="1200" dirty="0" smtClean="0">
              <a:solidFill>
                <a:schemeClr val="bg1"/>
              </a:solidFill>
            </a:rPr>
            <a:t> </a:t>
          </a:r>
          <a:r>
            <a:rPr lang="pt-BR" sz="2400" kern="1200" dirty="0" err="1" smtClean="0">
              <a:solidFill>
                <a:schemeClr val="bg1"/>
              </a:solidFill>
            </a:rPr>
            <a:t>empowering</a:t>
          </a:r>
          <a:r>
            <a:rPr lang="pt-BR" sz="2400" kern="1200" dirty="0" smtClean="0">
              <a:solidFill>
                <a:schemeClr val="bg1"/>
              </a:solidFill>
            </a:rPr>
            <a:t> </a:t>
          </a:r>
          <a:r>
            <a:rPr lang="pt-BR" sz="2400" kern="1200" dirty="0" err="1" smtClean="0">
              <a:solidFill>
                <a:schemeClr val="bg1"/>
              </a:solidFill>
            </a:rPr>
            <a:t>citizens</a:t>
          </a:r>
          <a:r>
            <a:rPr lang="pt-BR" sz="2400" kern="1200" dirty="0" smtClean="0">
              <a:solidFill>
                <a:schemeClr val="bg1"/>
              </a:solidFill>
            </a:rPr>
            <a:t>, </a:t>
          </a:r>
          <a:r>
            <a:rPr lang="pt-BR" sz="2400" kern="1200" dirty="0" err="1" smtClean="0">
              <a:solidFill>
                <a:schemeClr val="bg1"/>
              </a:solidFill>
            </a:rPr>
            <a:t>reducing</a:t>
          </a:r>
          <a:r>
            <a:rPr lang="pt-BR" sz="2400" kern="1200" dirty="0" smtClean="0">
              <a:solidFill>
                <a:schemeClr val="bg1"/>
              </a:solidFill>
            </a:rPr>
            <a:t> </a:t>
          </a:r>
          <a:r>
            <a:rPr lang="pt-BR" sz="2400" kern="1200" dirty="0" err="1" smtClean="0">
              <a:solidFill>
                <a:schemeClr val="bg1"/>
              </a:solidFill>
            </a:rPr>
            <a:t>our</a:t>
          </a:r>
          <a:r>
            <a:rPr lang="pt-BR" sz="2400" kern="1200" dirty="0" smtClean="0">
              <a:solidFill>
                <a:schemeClr val="bg1"/>
              </a:solidFill>
            </a:rPr>
            <a:t> </a:t>
          </a:r>
          <a:r>
            <a:rPr lang="pt-BR" sz="2400" kern="1200" dirty="0" err="1" smtClean="0">
              <a:solidFill>
                <a:schemeClr val="bg1"/>
              </a:solidFill>
            </a:rPr>
            <a:t>carbon</a:t>
          </a:r>
          <a:r>
            <a:rPr lang="pt-BR" sz="2400" kern="1200" dirty="0" smtClean="0">
              <a:solidFill>
                <a:schemeClr val="bg1"/>
              </a:solidFill>
            </a:rPr>
            <a:t> </a:t>
          </a:r>
          <a:r>
            <a:rPr lang="pt-BR" sz="2400" kern="1200" dirty="0" err="1" smtClean="0">
              <a:solidFill>
                <a:schemeClr val="bg1"/>
              </a:solidFill>
            </a:rPr>
            <a:t>footprint</a:t>
          </a:r>
          <a:r>
            <a:rPr lang="pt-BR" sz="2400" kern="1200" dirty="0" smtClean="0">
              <a:solidFill>
                <a:schemeClr val="bg1"/>
              </a:solidFill>
            </a:rPr>
            <a:t>, </a:t>
          </a:r>
          <a:r>
            <a:rPr lang="pt-BR" sz="2400" kern="1200" dirty="0" err="1" smtClean="0">
              <a:solidFill>
                <a:schemeClr val="bg1"/>
              </a:solidFill>
            </a:rPr>
            <a:t>and</a:t>
          </a:r>
          <a:r>
            <a:rPr lang="pt-BR" sz="2400" kern="1200" dirty="0" smtClean="0">
              <a:solidFill>
                <a:schemeClr val="bg1"/>
              </a:solidFill>
            </a:rPr>
            <a:t> </a:t>
          </a:r>
          <a:r>
            <a:rPr lang="pt-BR" sz="2400" b="1" kern="1200" dirty="0" err="1" smtClean="0">
              <a:solidFill>
                <a:schemeClr val="bg1"/>
              </a:solidFill>
            </a:rPr>
            <a:t>elevating</a:t>
          </a:r>
          <a:r>
            <a:rPr lang="pt-BR" sz="2400" b="1" kern="1200" dirty="0" smtClean="0">
              <a:solidFill>
                <a:schemeClr val="bg1"/>
              </a:solidFill>
            </a:rPr>
            <a:t> </a:t>
          </a:r>
          <a:r>
            <a:rPr lang="pt-BR" sz="2400" b="1" kern="1200" dirty="0" err="1" smtClean="0">
              <a:solidFill>
                <a:schemeClr val="bg1"/>
              </a:solidFill>
            </a:rPr>
            <a:t>the</a:t>
          </a:r>
          <a:r>
            <a:rPr lang="pt-BR" sz="2400" b="1" kern="1200" dirty="0" smtClean="0">
              <a:solidFill>
                <a:schemeClr val="bg1"/>
              </a:solidFill>
            </a:rPr>
            <a:t> </a:t>
          </a:r>
          <a:r>
            <a:rPr lang="pt-BR" sz="2400" b="1" kern="1200" dirty="0" err="1" smtClean="0">
              <a:solidFill>
                <a:schemeClr val="bg1"/>
              </a:solidFill>
            </a:rPr>
            <a:t>city</a:t>
          </a:r>
          <a:r>
            <a:rPr lang="pt-BR" sz="2400" b="1" kern="1200" dirty="0" smtClean="0">
              <a:solidFill>
                <a:schemeClr val="bg1"/>
              </a:solidFill>
            </a:rPr>
            <a:t> </a:t>
          </a:r>
          <a:r>
            <a:rPr lang="pt-BR" sz="2400" b="1" kern="1200" dirty="0" err="1" smtClean="0">
              <a:solidFill>
                <a:schemeClr val="bg1"/>
              </a:solidFill>
            </a:rPr>
            <a:t>of</a:t>
          </a:r>
          <a:r>
            <a:rPr lang="pt-BR" sz="2400" b="1" kern="1200" dirty="0" smtClean="0">
              <a:solidFill>
                <a:schemeClr val="bg1"/>
              </a:solidFill>
            </a:rPr>
            <a:t> New Haven</a:t>
          </a:r>
          <a:r>
            <a:rPr lang="pt-BR" sz="2400" kern="1200" dirty="0" smtClean="0">
              <a:solidFill>
                <a:schemeClr val="bg1"/>
              </a:solidFill>
            </a:rPr>
            <a:t>. 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117885" y="167745"/>
        <a:ext cx="8298630" cy="21791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F392C5-B9C0-45BC-9776-60659C5EC1ED}">
      <dsp:nvSpPr>
        <dsp:cNvPr id="0" name=""/>
        <dsp:cNvSpPr/>
      </dsp:nvSpPr>
      <dsp:spPr>
        <a:xfrm>
          <a:off x="1638" y="1011297"/>
          <a:ext cx="1344308" cy="537723"/>
        </a:xfrm>
        <a:prstGeom prst="chevron">
          <a:avLst/>
        </a:prstGeom>
        <a:solidFill>
          <a:srgbClr val="B4C94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/>
            <a:t>Mission of Green Haven</a:t>
          </a:r>
          <a:endParaRPr lang="en-US" sz="900" b="1" kern="1200" dirty="0"/>
        </a:p>
      </dsp:txBody>
      <dsp:txXfrm>
        <a:off x="270500" y="1011297"/>
        <a:ext cx="806585" cy="537723"/>
      </dsp:txXfrm>
    </dsp:sp>
    <dsp:sp modelId="{8885F526-620A-4F7F-83C2-E04E049936BF}">
      <dsp:nvSpPr>
        <dsp:cNvPr id="0" name=""/>
        <dsp:cNvSpPr/>
      </dsp:nvSpPr>
      <dsp:spPr>
        <a:xfrm>
          <a:off x="1211516" y="949701"/>
          <a:ext cx="2243812" cy="660915"/>
        </a:xfrm>
        <a:prstGeom prst="chevron">
          <a:avLst/>
        </a:prstGeom>
        <a:solidFill>
          <a:srgbClr val="B4C942"/>
        </a:solidFill>
        <a:ln w="25400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i="0" kern="1200" dirty="0" smtClean="0"/>
            <a:t>Products &amp; Services</a:t>
          </a:r>
        </a:p>
      </dsp:txBody>
      <dsp:txXfrm>
        <a:off x="1541974" y="949701"/>
        <a:ext cx="1582897" cy="660915"/>
      </dsp:txXfrm>
    </dsp:sp>
    <dsp:sp modelId="{87987039-2F88-4079-B679-14F7C8DA2611}">
      <dsp:nvSpPr>
        <dsp:cNvPr id="0" name=""/>
        <dsp:cNvSpPr/>
      </dsp:nvSpPr>
      <dsp:spPr>
        <a:xfrm>
          <a:off x="3320897" y="1011297"/>
          <a:ext cx="1344308" cy="537723"/>
        </a:xfrm>
        <a:prstGeom prst="chevron">
          <a:avLst/>
        </a:prstGeom>
        <a:solidFill>
          <a:srgbClr val="B4C94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/>
            <a:t>Customer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/>
            <a:t>Go To Market</a:t>
          </a:r>
          <a:endParaRPr lang="en-US" sz="900" b="1" kern="1200" dirty="0"/>
        </a:p>
      </dsp:txBody>
      <dsp:txXfrm>
        <a:off x="3589759" y="1011297"/>
        <a:ext cx="806585" cy="537723"/>
      </dsp:txXfrm>
    </dsp:sp>
    <dsp:sp modelId="{A59AF4A3-F2BB-4518-B9B5-0014F94503C5}">
      <dsp:nvSpPr>
        <dsp:cNvPr id="0" name=""/>
        <dsp:cNvSpPr/>
      </dsp:nvSpPr>
      <dsp:spPr>
        <a:xfrm>
          <a:off x="4530775" y="1011297"/>
          <a:ext cx="1344308" cy="537723"/>
        </a:xfrm>
        <a:prstGeom prst="chevron">
          <a:avLst/>
        </a:prstGeom>
        <a:solidFill>
          <a:srgbClr val="B4C94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err="1" smtClean="0"/>
            <a:t>Competitors</a:t>
          </a:r>
          <a:r>
            <a:rPr lang="pt-BR" sz="900" b="1" kern="1200" dirty="0" smtClean="0"/>
            <a:t> </a:t>
          </a:r>
          <a:r>
            <a:rPr lang="pt-BR" sz="900" b="1" kern="1200" dirty="0" err="1" smtClean="0"/>
            <a:t>and</a:t>
          </a:r>
          <a:r>
            <a:rPr lang="pt-BR" sz="900" b="1" kern="1200" dirty="0" smtClean="0"/>
            <a:t> </a:t>
          </a:r>
          <a:r>
            <a:rPr lang="pt-BR" sz="900" b="1" kern="1200" dirty="0" err="1" smtClean="0"/>
            <a:t>Risk</a:t>
          </a:r>
          <a:r>
            <a:rPr lang="pt-BR" sz="900" b="1" kern="1200" dirty="0" smtClean="0"/>
            <a:t> </a:t>
          </a:r>
          <a:endParaRPr lang="en-US" sz="900" b="1" kern="1200" dirty="0"/>
        </a:p>
      </dsp:txBody>
      <dsp:txXfrm>
        <a:off x="4799637" y="1011297"/>
        <a:ext cx="806585" cy="537723"/>
      </dsp:txXfrm>
    </dsp:sp>
    <dsp:sp modelId="{56ED6884-0833-41DD-90DE-E4D1EE9FD97E}">
      <dsp:nvSpPr>
        <dsp:cNvPr id="0" name=""/>
        <dsp:cNvSpPr/>
      </dsp:nvSpPr>
      <dsp:spPr>
        <a:xfrm>
          <a:off x="5740653" y="1011297"/>
          <a:ext cx="1344308" cy="537723"/>
        </a:xfrm>
        <a:prstGeom prst="chevron">
          <a:avLst/>
        </a:prstGeom>
        <a:solidFill>
          <a:srgbClr val="B4C94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/>
            <a:t>Financial  Management</a:t>
          </a:r>
          <a:endParaRPr lang="en-US" sz="900" b="1" kern="1200" dirty="0"/>
        </a:p>
      </dsp:txBody>
      <dsp:txXfrm>
        <a:off x="6009515" y="1011297"/>
        <a:ext cx="806585" cy="5377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AE0008-617B-4BF6-854C-E98E989FA9E9}">
      <dsp:nvSpPr>
        <dsp:cNvPr id="0" name=""/>
        <dsp:cNvSpPr/>
      </dsp:nvSpPr>
      <dsp:spPr>
        <a:xfrm rot="5400000">
          <a:off x="4364547" y="-1673354"/>
          <a:ext cx="1453753" cy="516940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900" kern="1200" dirty="0" err="1" smtClean="0"/>
            <a:t>Community</a:t>
          </a:r>
          <a:r>
            <a:rPr lang="pt-BR" sz="1900" kern="1200" dirty="0" smtClean="0"/>
            <a:t> </a:t>
          </a:r>
          <a:r>
            <a:rPr lang="pt-BR" sz="1900" kern="1200" dirty="0" err="1" smtClean="0"/>
            <a:t>guest</a:t>
          </a:r>
          <a:r>
            <a:rPr lang="pt-BR" sz="1900" kern="1200" dirty="0" smtClean="0"/>
            <a:t> </a:t>
          </a:r>
          <a:r>
            <a:rPr lang="pt-BR" sz="1900" kern="1200" dirty="0" err="1" smtClean="0"/>
            <a:t>artists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900" kern="1200" dirty="0" smtClean="0"/>
            <a:t>“Recycling Day”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900" kern="1200" dirty="0" err="1" smtClean="0"/>
            <a:t>Partner</a:t>
          </a:r>
          <a:r>
            <a:rPr lang="pt-BR" sz="1900" kern="1200" dirty="0" smtClean="0"/>
            <a:t> </a:t>
          </a:r>
          <a:r>
            <a:rPr lang="pt-BR" sz="1900" kern="1200" dirty="0" err="1" smtClean="0"/>
            <a:t>with</a:t>
          </a:r>
          <a:r>
            <a:rPr lang="pt-BR" sz="1900" kern="1200" dirty="0" smtClean="0"/>
            <a:t> </a:t>
          </a:r>
          <a:r>
            <a:rPr lang="pt-BR" sz="1900" kern="1200" dirty="0" err="1" smtClean="0"/>
            <a:t>existing</a:t>
          </a:r>
          <a:r>
            <a:rPr lang="pt-BR" sz="1900" kern="1200" dirty="0" smtClean="0"/>
            <a:t> Yale </a:t>
          </a:r>
          <a:r>
            <a:rPr lang="pt-BR" sz="1900" kern="1200" dirty="0" err="1" smtClean="0"/>
            <a:t>initiatives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900" kern="1200" dirty="0" err="1" smtClean="0"/>
            <a:t>Repurposing</a:t>
          </a:r>
          <a:r>
            <a:rPr lang="pt-BR" sz="1900" kern="1200" dirty="0" smtClean="0"/>
            <a:t> Workshops</a:t>
          </a:r>
          <a:endParaRPr lang="en-US" sz="1900" kern="1200" dirty="0"/>
        </a:p>
      </dsp:txBody>
      <dsp:txXfrm rot="-5400000">
        <a:off x="2506720" y="255439"/>
        <a:ext cx="5098442" cy="1311821"/>
      </dsp:txXfrm>
    </dsp:sp>
    <dsp:sp modelId="{6FB25F20-1F80-4A40-8965-3123B3894279}">
      <dsp:nvSpPr>
        <dsp:cNvPr id="0" name=""/>
        <dsp:cNvSpPr/>
      </dsp:nvSpPr>
      <dsp:spPr>
        <a:xfrm>
          <a:off x="401071" y="2753"/>
          <a:ext cx="2105648" cy="181719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err="1" smtClean="0"/>
            <a:t>Community</a:t>
          </a:r>
          <a:r>
            <a:rPr lang="pt-BR" sz="2100" kern="1200" dirty="0" smtClean="0"/>
            <a:t> </a:t>
          </a:r>
          <a:r>
            <a:rPr lang="pt-BR" sz="2100" kern="1200" dirty="0" err="1" smtClean="0"/>
            <a:t>Engagement</a:t>
          </a:r>
          <a:endParaRPr lang="en-US" sz="2100" kern="1200" dirty="0"/>
        </a:p>
      </dsp:txBody>
      <dsp:txXfrm>
        <a:off x="489779" y="91461"/>
        <a:ext cx="1928232" cy="1639775"/>
      </dsp:txXfrm>
    </dsp:sp>
    <dsp:sp modelId="{9E4FC159-9B74-4A25-BCFF-C8812E2C40D9}">
      <dsp:nvSpPr>
        <dsp:cNvPr id="0" name=""/>
        <dsp:cNvSpPr/>
      </dsp:nvSpPr>
      <dsp:spPr>
        <a:xfrm rot="5400000">
          <a:off x="4364547" y="234695"/>
          <a:ext cx="1453753" cy="5169408"/>
        </a:xfrm>
        <a:prstGeom prst="round2SameRect">
          <a:avLst/>
        </a:prstGeom>
        <a:solidFill>
          <a:schemeClr val="accent2">
            <a:tint val="40000"/>
            <a:alpha val="90000"/>
            <a:hueOff val="2512909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09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900" kern="1200" dirty="0" err="1" smtClean="0"/>
            <a:t>Create</a:t>
          </a:r>
          <a:r>
            <a:rPr lang="pt-BR" sz="1900" kern="1200" dirty="0" smtClean="0"/>
            <a:t> </a:t>
          </a:r>
          <a:r>
            <a:rPr lang="pt-BR" sz="1900" kern="1200" dirty="0" err="1" smtClean="0"/>
            <a:t>Recyclable</a:t>
          </a:r>
          <a:r>
            <a:rPr lang="pt-BR" sz="1900" kern="1200" dirty="0" smtClean="0"/>
            <a:t> </a:t>
          </a:r>
          <a:r>
            <a:rPr lang="pt-BR" sz="1900" kern="1200" dirty="0" err="1" smtClean="0"/>
            <a:t>Items</a:t>
          </a:r>
          <a:r>
            <a:rPr lang="pt-BR" sz="1900" kern="1200" dirty="0" smtClean="0"/>
            <a:t>: bags, </a:t>
          </a:r>
          <a:r>
            <a:rPr lang="pt-BR" sz="1900" kern="1200" dirty="0" err="1" smtClean="0"/>
            <a:t>pencil</a:t>
          </a:r>
          <a:r>
            <a:rPr lang="pt-BR" sz="1900" kern="1200" dirty="0" smtClean="0"/>
            <a:t> </a:t>
          </a:r>
          <a:r>
            <a:rPr lang="pt-BR" sz="1900" kern="1200" dirty="0" err="1" smtClean="0"/>
            <a:t>and</a:t>
          </a:r>
          <a:r>
            <a:rPr lang="pt-BR" sz="1900" kern="1200" dirty="0" smtClean="0"/>
            <a:t> laptop cases, </a:t>
          </a:r>
          <a:r>
            <a:rPr lang="pt-BR" sz="1900" kern="1200" dirty="0" err="1" smtClean="0"/>
            <a:t>sponge</a:t>
          </a:r>
          <a:r>
            <a:rPr lang="pt-BR" sz="1900" kern="1200" dirty="0" smtClean="0"/>
            <a:t> </a:t>
          </a:r>
          <a:r>
            <a:rPr lang="pt-BR" sz="1900" kern="1200" dirty="0" err="1" smtClean="0"/>
            <a:t>holders</a:t>
          </a:r>
          <a:r>
            <a:rPr lang="pt-BR" sz="1900" kern="1200" dirty="0" smtClean="0"/>
            <a:t>, </a:t>
          </a:r>
          <a:r>
            <a:rPr lang="pt-BR" sz="1900" kern="1200" dirty="0" err="1" smtClean="0"/>
            <a:t>lunch</a:t>
          </a:r>
          <a:r>
            <a:rPr lang="pt-BR" sz="1900" kern="1200" dirty="0" smtClean="0"/>
            <a:t> boxes, notebooks, wallets, </a:t>
          </a:r>
          <a:r>
            <a:rPr lang="pt-BR" sz="1900" kern="1200" dirty="0" err="1" smtClean="0"/>
            <a:t>craft</a:t>
          </a:r>
          <a:r>
            <a:rPr lang="pt-BR" sz="1900" kern="1200" dirty="0" smtClean="0"/>
            <a:t> </a:t>
          </a:r>
          <a:r>
            <a:rPr lang="pt-BR" sz="1900" kern="1200" dirty="0" err="1" smtClean="0"/>
            <a:t>storage</a:t>
          </a:r>
          <a:endParaRPr lang="en-US" sz="1900" kern="1200" dirty="0"/>
        </a:p>
      </dsp:txBody>
      <dsp:txXfrm rot="-5400000">
        <a:off x="2506720" y="2163488"/>
        <a:ext cx="5098442" cy="1311821"/>
      </dsp:txXfrm>
    </dsp:sp>
    <dsp:sp modelId="{4892B49B-3EC7-48FA-ACAF-5B4C61CD4FD6}">
      <dsp:nvSpPr>
        <dsp:cNvPr id="0" name=""/>
        <dsp:cNvSpPr/>
      </dsp:nvSpPr>
      <dsp:spPr>
        <a:xfrm>
          <a:off x="401071" y="1910804"/>
          <a:ext cx="2105648" cy="1817191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Repurposed Items</a:t>
          </a:r>
          <a:endParaRPr lang="en-US" sz="2100" kern="1200" dirty="0"/>
        </a:p>
      </dsp:txBody>
      <dsp:txXfrm>
        <a:off x="489779" y="1999512"/>
        <a:ext cx="1928232" cy="1639775"/>
      </dsp:txXfrm>
    </dsp:sp>
    <dsp:sp modelId="{37B2BD03-19AC-4C82-A3B3-CAB5DA1563A3}">
      <dsp:nvSpPr>
        <dsp:cNvPr id="0" name=""/>
        <dsp:cNvSpPr/>
      </dsp:nvSpPr>
      <dsp:spPr>
        <a:xfrm rot="5400000">
          <a:off x="4364547" y="2142746"/>
          <a:ext cx="1453753" cy="5169408"/>
        </a:xfrm>
        <a:prstGeom prst="round2SameRect">
          <a:avLst/>
        </a:prstGeom>
        <a:solidFill>
          <a:schemeClr val="accent2">
            <a:tint val="40000"/>
            <a:alpha val="90000"/>
            <a:hueOff val="5025819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19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900" kern="1200" dirty="0" smtClean="0"/>
            <a:t>Inputs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900" kern="1200" dirty="0" smtClean="0"/>
            <a:t>Operations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900" kern="1200" dirty="0" smtClean="0"/>
            <a:t>The </a:t>
          </a:r>
          <a:r>
            <a:rPr lang="pt-BR" sz="1900" kern="1200" dirty="0" err="1" smtClean="0"/>
            <a:t>team</a:t>
          </a:r>
          <a:r>
            <a:rPr lang="pt-BR" sz="1900" kern="1200" dirty="0" smtClean="0"/>
            <a:t>! (</a:t>
          </a:r>
          <a:r>
            <a:rPr lang="pt-BR" sz="1900" kern="1200" dirty="0" err="1" smtClean="0"/>
            <a:t>c</a:t>
          </a:r>
          <a:r>
            <a:rPr lang="en-US" sz="1600" kern="1200" dirty="0" err="1" smtClean="0"/>
            <a:t>ulture</a:t>
          </a:r>
          <a:r>
            <a:rPr lang="en-US" sz="1600" kern="1200" dirty="0" smtClean="0"/>
            <a:t> and compensation)</a:t>
          </a:r>
          <a:endParaRPr lang="en-US" sz="1900" kern="1200" dirty="0"/>
        </a:p>
      </dsp:txBody>
      <dsp:txXfrm rot="-5400000">
        <a:off x="2506720" y="4071539"/>
        <a:ext cx="5098442" cy="1311821"/>
      </dsp:txXfrm>
    </dsp:sp>
    <dsp:sp modelId="{2EEBC21C-3AB5-4A7F-AA44-3D3A30ECDBE7}">
      <dsp:nvSpPr>
        <dsp:cNvPr id="0" name=""/>
        <dsp:cNvSpPr/>
      </dsp:nvSpPr>
      <dsp:spPr>
        <a:xfrm>
          <a:off x="401071" y="3818855"/>
          <a:ext cx="2105648" cy="1817191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kern="1200" dirty="0" err="1" smtClean="0"/>
            <a:t>Production</a:t>
          </a:r>
          <a:endParaRPr lang="en-US" sz="2100" kern="1200" dirty="0"/>
        </a:p>
      </dsp:txBody>
      <dsp:txXfrm>
        <a:off x="489779" y="3907563"/>
        <a:ext cx="1928232" cy="16397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F392C5-B9C0-45BC-9776-60659C5EC1ED}">
      <dsp:nvSpPr>
        <dsp:cNvPr id="0" name=""/>
        <dsp:cNvSpPr/>
      </dsp:nvSpPr>
      <dsp:spPr>
        <a:xfrm>
          <a:off x="1638" y="1011297"/>
          <a:ext cx="1344308" cy="537723"/>
        </a:xfrm>
        <a:prstGeom prst="chevron">
          <a:avLst/>
        </a:prstGeom>
        <a:solidFill>
          <a:srgbClr val="B4C94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/>
            <a:t>Mission of Green Haven</a:t>
          </a:r>
          <a:endParaRPr lang="en-US" sz="900" b="1" kern="1200" dirty="0"/>
        </a:p>
      </dsp:txBody>
      <dsp:txXfrm>
        <a:off x="270500" y="1011297"/>
        <a:ext cx="806585" cy="537723"/>
      </dsp:txXfrm>
    </dsp:sp>
    <dsp:sp modelId="{042BCAD1-8F7E-48A4-9DC5-C076D53CF2D6}">
      <dsp:nvSpPr>
        <dsp:cNvPr id="0" name=""/>
        <dsp:cNvSpPr/>
      </dsp:nvSpPr>
      <dsp:spPr>
        <a:xfrm>
          <a:off x="1211516" y="1011297"/>
          <a:ext cx="1344308" cy="537723"/>
        </a:xfrm>
        <a:prstGeom prst="chevron">
          <a:avLst/>
        </a:prstGeom>
        <a:solidFill>
          <a:srgbClr val="B4C94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err="1" smtClean="0"/>
            <a:t>Products</a:t>
          </a:r>
          <a:r>
            <a:rPr lang="pt-BR" sz="900" b="1" kern="1200" dirty="0" smtClean="0"/>
            <a:t> &amp; Services</a:t>
          </a:r>
          <a:endParaRPr lang="en-US" sz="900" b="1" kern="1200" dirty="0"/>
        </a:p>
      </dsp:txBody>
      <dsp:txXfrm>
        <a:off x="1480378" y="1011297"/>
        <a:ext cx="806585" cy="537723"/>
      </dsp:txXfrm>
    </dsp:sp>
    <dsp:sp modelId="{8885F526-620A-4F7F-83C2-E04E049936BF}">
      <dsp:nvSpPr>
        <dsp:cNvPr id="0" name=""/>
        <dsp:cNvSpPr/>
      </dsp:nvSpPr>
      <dsp:spPr>
        <a:xfrm>
          <a:off x="2421393" y="949701"/>
          <a:ext cx="2243812" cy="660915"/>
        </a:xfrm>
        <a:prstGeom prst="chevron">
          <a:avLst/>
        </a:prstGeom>
        <a:solidFill>
          <a:srgbClr val="B4C942"/>
        </a:solidFill>
        <a:ln w="25400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Customer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smtClean="0"/>
            <a:t>Go To Market</a:t>
          </a:r>
          <a:endParaRPr lang="en-US" sz="1800" b="1" i="0" kern="1200" dirty="0"/>
        </a:p>
      </dsp:txBody>
      <dsp:txXfrm>
        <a:off x="2751851" y="949701"/>
        <a:ext cx="1582897" cy="660915"/>
      </dsp:txXfrm>
    </dsp:sp>
    <dsp:sp modelId="{A59AF4A3-F2BB-4518-B9B5-0014F94503C5}">
      <dsp:nvSpPr>
        <dsp:cNvPr id="0" name=""/>
        <dsp:cNvSpPr/>
      </dsp:nvSpPr>
      <dsp:spPr>
        <a:xfrm>
          <a:off x="4530775" y="1011297"/>
          <a:ext cx="1344308" cy="537723"/>
        </a:xfrm>
        <a:prstGeom prst="chevron">
          <a:avLst/>
        </a:prstGeom>
        <a:solidFill>
          <a:srgbClr val="B4C94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err="1" smtClean="0"/>
            <a:t>Competitors</a:t>
          </a:r>
          <a:r>
            <a:rPr lang="pt-BR" sz="900" b="1" kern="1200" dirty="0" smtClean="0"/>
            <a:t> </a:t>
          </a:r>
          <a:r>
            <a:rPr lang="pt-BR" sz="900" b="1" kern="1200" dirty="0" err="1" smtClean="0"/>
            <a:t>and</a:t>
          </a:r>
          <a:r>
            <a:rPr lang="pt-BR" sz="900" b="1" kern="1200" dirty="0" smtClean="0"/>
            <a:t> </a:t>
          </a:r>
          <a:r>
            <a:rPr lang="pt-BR" sz="900" b="1" kern="1200" dirty="0" err="1" smtClean="0"/>
            <a:t>Risk</a:t>
          </a:r>
          <a:r>
            <a:rPr lang="pt-BR" sz="900" b="1" kern="1200" dirty="0" smtClean="0"/>
            <a:t> </a:t>
          </a:r>
          <a:endParaRPr lang="en-US" sz="900" b="1" kern="1200" dirty="0"/>
        </a:p>
      </dsp:txBody>
      <dsp:txXfrm>
        <a:off x="4799637" y="1011297"/>
        <a:ext cx="806585" cy="537723"/>
      </dsp:txXfrm>
    </dsp:sp>
    <dsp:sp modelId="{56ED6884-0833-41DD-90DE-E4D1EE9FD97E}">
      <dsp:nvSpPr>
        <dsp:cNvPr id="0" name=""/>
        <dsp:cNvSpPr/>
      </dsp:nvSpPr>
      <dsp:spPr>
        <a:xfrm>
          <a:off x="5740653" y="1011297"/>
          <a:ext cx="1344308" cy="537723"/>
        </a:xfrm>
        <a:prstGeom prst="chevron">
          <a:avLst/>
        </a:prstGeom>
        <a:solidFill>
          <a:srgbClr val="B4C94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/>
            <a:t>Financial  Management</a:t>
          </a:r>
          <a:endParaRPr lang="en-US" sz="900" b="1" kern="1200" dirty="0"/>
        </a:p>
      </dsp:txBody>
      <dsp:txXfrm>
        <a:off x="6009515" y="1011297"/>
        <a:ext cx="806585" cy="5377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568144-69DB-49B0-88E1-477B689528F4}">
      <dsp:nvSpPr>
        <dsp:cNvPr id="0" name=""/>
        <dsp:cNvSpPr/>
      </dsp:nvSpPr>
      <dsp:spPr>
        <a:xfrm>
          <a:off x="1451476" y="1413"/>
          <a:ext cx="2283172" cy="228317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5651" tIns="22860" rIns="125651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94% people are interested</a:t>
          </a:r>
        </a:p>
      </dsp:txBody>
      <dsp:txXfrm>
        <a:off x="1785839" y="335776"/>
        <a:ext cx="1614446" cy="1614446"/>
      </dsp:txXfrm>
    </dsp:sp>
    <dsp:sp modelId="{85779E6A-00DA-43AB-9481-6D8BCA5441F6}">
      <dsp:nvSpPr>
        <dsp:cNvPr id="0" name=""/>
        <dsp:cNvSpPr/>
      </dsp:nvSpPr>
      <dsp:spPr>
        <a:xfrm>
          <a:off x="3278013" y="1413"/>
          <a:ext cx="2283172" cy="2283172"/>
        </a:xfrm>
        <a:prstGeom prst="ellipse">
          <a:avLst/>
        </a:prstGeom>
        <a:solidFill>
          <a:schemeClr val="accent3">
            <a:alpha val="50000"/>
            <a:hueOff val="5625133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5651" tIns="22860" rIns="125651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69% people have </a:t>
          </a:r>
          <a:r>
            <a:rPr lang="en-GB" sz="1800" kern="1200" dirty="0" smtClean="0"/>
            <a:t>bought </a:t>
          </a:r>
          <a:r>
            <a:rPr lang="en-GB" sz="1800" kern="1200" dirty="0" smtClean="0"/>
            <a:t>recycled products</a:t>
          </a:r>
        </a:p>
      </dsp:txBody>
      <dsp:txXfrm>
        <a:off x="3612376" y="335776"/>
        <a:ext cx="1614446" cy="1614446"/>
      </dsp:txXfrm>
    </dsp:sp>
    <dsp:sp modelId="{F490FA3D-803B-4C8F-B7F5-DEE7208B0DA8}">
      <dsp:nvSpPr>
        <dsp:cNvPr id="0" name=""/>
        <dsp:cNvSpPr/>
      </dsp:nvSpPr>
      <dsp:spPr>
        <a:xfrm>
          <a:off x="5104551" y="1413"/>
          <a:ext cx="2283172" cy="2283172"/>
        </a:xfrm>
        <a:prstGeom prst="ellipse">
          <a:avLst/>
        </a:prstGeom>
        <a:solidFill>
          <a:schemeClr val="accent3">
            <a:alpha val="50000"/>
            <a:hueOff val="11250266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5651" tIns="22860" rIns="125651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dirty="0" smtClean="0"/>
            <a:t>Target </a:t>
          </a:r>
          <a:r>
            <a:rPr lang="en-GB" sz="1800" kern="1200" dirty="0" smtClean="0"/>
            <a:t>customers </a:t>
          </a:r>
          <a:r>
            <a:rPr lang="en-GB" sz="1800" kern="1200" dirty="0" smtClean="0"/>
            <a:t>69%  of the </a:t>
          </a:r>
          <a:r>
            <a:rPr lang="en-GB" sz="1800" kern="1200" dirty="0" smtClean="0"/>
            <a:t>age 15</a:t>
          </a:r>
          <a:r>
            <a:rPr lang="en-GB" sz="1800" kern="1200" dirty="0" smtClean="0"/>
            <a:t>-50 population</a:t>
          </a:r>
          <a:endParaRPr lang="en-GB" sz="1800" kern="1200" dirty="0"/>
        </a:p>
      </dsp:txBody>
      <dsp:txXfrm>
        <a:off x="5438914" y="335776"/>
        <a:ext cx="1614446" cy="16144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27B52-E92E-4ABF-9C28-4188DD9CEC15}">
      <dsp:nvSpPr>
        <dsp:cNvPr id="0" name=""/>
        <dsp:cNvSpPr/>
      </dsp:nvSpPr>
      <dsp:spPr>
        <a:xfrm>
          <a:off x="2919375" y="0"/>
          <a:ext cx="5303520" cy="976312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2300" b="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2300" b="0" kern="1200" dirty="0"/>
        </a:p>
      </dsp:txBody>
      <dsp:txXfrm>
        <a:off x="2919375" y="122039"/>
        <a:ext cx="4937403" cy="732234"/>
      </dsp:txXfrm>
    </dsp:sp>
    <dsp:sp modelId="{DF6872B3-CAA1-48DE-9DDA-165670B2B7C3}">
      <dsp:nvSpPr>
        <dsp:cNvPr id="0" name=""/>
        <dsp:cNvSpPr/>
      </dsp:nvSpPr>
      <dsp:spPr>
        <a:xfrm>
          <a:off x="616304" y="0"/>
          <a:ext cx="2303071" cy="97631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b="0" kern="1200" dirty="0" smtClean="0"/>
            <a:t>Unique Selling Proposition</a:t>
          </a:r>
          <a:endParaRPr lang="en-US" sz="2300" b="0" kern="1200" dirty="0"/>
        </a:p>
      </dsp:txBody>
      <dsp:txXfrm>
        <a:off x="663964" y="47660"/>
        <a:ext cx="2207751" cy="880992"/>
      </dsp:txXfrm>
    </dsp:sp>
    <dsp:sp modelId="{5F1A2C74-43E2-4D36-BBBF-40CA953BEE41}">
      <dsp:nvSpPr>
        <dsp:cNvPr id="0" name=""/>
        <dsp:cNvSpPr/>
      </dsp:nvSpPr>
      <dsp:spPr>
        <a:xfrm>
          <a:off x="2919375" y="1073943"/>
          <a:ext cx="5303520" cy="976312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5358426"/>
            <a:satOff val="-6896"/>
            <a:lumOff val="-53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5358426"/>
              <a:satOff val="-6896"/>
              <a:lumOff val="-5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2300" b="0" kern="1200" dirty="0" smtClean="0"/>
        </a:p>
      </dsp:txBody>
      <dsp:txXfrm>
        <a:off x="2919375" y="1195982"/>
        <a:ext cx="4937403" cy="732234"/>
      </dsp:txXfrm>
    </dsp:sp>
    <dsp:sp modelId="{42C737C3-FF8F-48DA-A6DA-014386455F6B}">
      <dsp:nvSpPr>
        <dsp:cNvPr id="0" name=""/>
        <dsp:cNvSpPr/>
      </dsp:nvSpPr>
      <dsp:spPr>
        <a:xfrm>
          <a:off x="616304" y="1073943"/>
          <a:ext cx="2303071" cy="976312"/>
        </a:xfrm>
        <a:prstGeom prst="roundRect">
          <a:avLst/>
        </a:prstGeom>
        <a:solidFill>
          <a:schemeClr val="accent3">
            <a:hueOff val="5625133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b="0" kern="1200" dirty="0" smtClean="0"/>
            <a:t>Market Positioning</a:t>
          </a:r>
        </a:p>
      </dsp:txBody>
      <dsp:txXfrm>
        <a:off x="663964" y="1121603"/>
        <a:ext cx="2207751" cy="880992"/>
      </dsp:txXfrm>
    </dsp:sp>
    <dsp:sp modelId="{DDB9EDE9-5AAD-474E-A6C5-BB17D26D130A}">
      <dsp:nvSpPr>
        <dsp:cNvPr id="0" name=""/>
        <dsp:cNvSpPr/>
      </dsp:nvSpPr>
      <dsp:spPr>
        <a:xfrm>
          <a:off x="2919375" y="2147887"/>
          <a:ext cx="5303520" cy="976312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10716852"/>
            <a:satOff val="-13793"/>
            <a:lumOff val="-107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716852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GB" sz="2300" b="0" kern="1200" dirty="0" smtClean="0"/>
        </a:p>
      </dsp:txBody>
      <dsp:txXfrm>
        <a:off x="2919375" y="2269926"/>
        <a:ext cx="4937403" cy="732234"/>
      </dsp:txXfrm>
    </dsp:sp>
    <dsp:sp modelId="{E6F1EDC9-7BFE-4869-AF15-EFDEC3B9B837}">
      <dsp:nvSpPr>
        <dsp:cNvPr id="0" name=""/>
        <dsp:cNvSpPr/>
      </dsp:nvSpPr>
      <dsp:spPr>
        <a:xfrm>
          <a:off x="616304" y="2147887"/>
          <a:ext cx="2303071" cy="976312"/>
        </a:xfrm>
        <a:prstGeom prst="roundRect">
          <a:avLst/>
        </a:prstGeom>
        <a:solidFill>
          <a:schemeClr val="accent3">
            <a:hueOff val="11250266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b="0" kern="1200" dirty="0" smtClean="0"/>
            <a:t>Promotional Tools</a:t>
          </a:r>
        </a:p>
      </dsp:txBody>
      <dsp:txXfrm>
        <a:off x="663964" y="2195547"/>
        <a:ext cx="2207751" cy="88099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F392C5-B9C0-45BC-9776-60659C5EC1ED}">
      <dsp:nvSpPr>
        <dsp:cNvPr id="0" name=""/>
        <dsp:cNvSpPr/>
      </dsp:nvSpPr>
      <dsp:spPr>
        <a:xfrm>
          <a:off x="1638" y="683638"/>
          <a:ext cx="1344308" cy="537723"/>
        </a:xfrm>
        <a:prstGeom prst="chevron">
          <a:avLst/>
        </a:prstGeom>
        <a:solidFill>
          <a:srgbClr val="B4C94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/>
            <a:t>Mission of Green Haven</a:t>
          </a:r>
          <a:endParaRPr lang="en-US" sz="900" b="1" kern="1200" dirty="0"/>
        </a:p>
      </dsp:txBody>
      <dsp:txXfrm>
        <a:off x="270500" y="683638"/>
        <a:ext cx="806585" cy="537723"/>
      </dsp:txXfrm>
    </dsp:sp>
    <dsp:sp modelId="{042BCAD1-8F7E-48A4-9DC5-C076D53CF2D6}">
      <dsp:nvSpPr>
        <dsp:cNvPr id="0" name=""/>
        <dsp:cNvSpPr/>
      </dsp:nvSpPr>
      <dsp:spPr>
        <a:xfrm>
          <a:off x="1211516" y="683638"/>
          <a:ext cx="1344308" cy="537723"/>
        </a:xfrm>
        <a:prstGeom prst="chevron">
          <a:avLst/>
        </a:prstGeom>
        <a:solidFill>
          <a:srgbClr val="B4C94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err="1" smtClean="0"/>
            <a:t>Products</a:t>
          </a:r>
          <a:r>
            <a:rPr lang="pt-BR" sz="900" b="1" kern="1200" dirty="0" smtClean="0"/>
            <a:t> &amp; Services</a:t>
          </a:r>
          <a:endParaRPr lang="en-US" sz="900" b="1" kern="1200" dirty="0"/>
        </a:p>
      </dsp:txBody>
      <dsp:txXfrm>
        <a:off x="1480378" y="683638"/>
        <a:ext cx="806585" cy="537723"/>
      </dsp:txXfrm>
    </dsp:sp>
    <dsp:sp modelId="{D439874A-4839-43F4-85F5-3B9C1D9B46B0}">
      <dsp:nvSpPr>
        <dsp:cNvPr id="0" name=""/>
        <dsp:cNvSpPr/>
      </dsp:nvSpPr>
      <dsp:spPr>
        <a:xfrm>
          <a:off x="2421393" y="683638"/>
          <a:ext cx="1344308" cy="537723"/>
        </a:xfrm>
        <a:prstGeom prst="chevron">
          <a:avLst/>
        </a:prstGeom>
        <a:solidFill>
          <a:srgbClr val="B4C94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/>
            <a:t>Customers </a:t>
          </a:r>
          <a:br>
            <a:rPr lang="pt-BR" sz="900" b="1" kern="1200" dirty="0" smtClean="0"/>
          </a:br>
          <a:r>
            <a:rPr lang="pt-BR" sz="900" b="1" kern="1200" dirty="0" smtClean="0"/>
            <a:t>Go To Market</a:t>
          </a:r>
          <a:endParaRPr lang="en-US" sz="900" b="1" kern="1200" dirty="0"/>
        </a:p>
      </dsp:txBody>
      <dsp:txXfrm>
        <a:off x="2690255" y="683638"/>
        <a:ext cx="806585" cy="537723"/>
      </dsp:txXfrm>
    </dsp:sp>
    <dsp:sp modelId="{8885F526-620A-4F7F-83C2-E04E049936BF}">
      <dsp:nvSpPr>
        <dsp:cNvPr id="0" name=""/>
        <dsp:cNvSpPr/>
      </dsp:nvSpPr>
      <dsp:spPr>
        <a:xfrm>
          <a:off x="3631271" y="622042"/>
          <a:ext cx="2243812" cy="660915"/>
        </a:xfrm>
        <a:prstGeom prst="chevron">
          <a:avLst/>
        </a:prstGeom>
        <a:solidFill>
          <a:srgbClr val="B4C942"/>
        </a:solidFill>
        <a:ln w="25400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b="1" kern="1200" dirty="0" err="1" smtClean="0"/>
            <a:t>Competitors</a:t>
          </a:r>
          <a:r>
            <a:rPr lang="pt-BR" sz="1800" b="1" kern="1200" dirty="0" smtClean="0"/>
            <a:t> </a:t>
          </a:r>
          <a:r>
            <a:rPr lang="pt-BR" sz="1800" b="1" kern="1200" dirty="0" err="1" smtClean="0"/>
            <a:t>and</a:t>
          </a:r>
          <a:r>
            <a:rPr lang="pt-BR" sz="1800" b="1" kern="1200" dirty="0" smtClean="0"/>
            <a:t> </a:t>
          </a:r>
          <a:r>
            <a:rPr lang="pt-BR" sz="1800" b="1" kern="1200" dirty="0" err="1" smtClean="0"/>
            <a:t>Risk</a:t>
          </a:r>
          <a:r>
            <a:rPr lang="pt-BR" sz="1800" b="1" kern="1200" dirty="0" smtClean="0"/>
            <a:t> </a:t>
          </a:r>
          <a:endParaRPr lang="pt-BR" sz="1800" b="1" kern="1200" dirty="0" smtClean="0"/>
        </a:p>
      </dsp:txBody>
      <dsp:txXfrm>
        <a:off x="3961729" y="622042"/>
        <a:ext cx="1582897" cy="660915"/>
      </dsp:txXfrm>
    </dsp:sp>
    <dsp:sp modelId="{56ED6884-0833-41DD-90DE-E4D1EE9FD97E}">
      <dsp:nvSpPr>
        <dsp:cNvPr id="0" name=""/>
        <dsp:cNvSpPr/>
      </dsp:nvSpPr>
      <dsp:spPr>
        <a:xfrm>
          <a:off x="5740653" y="683638"/>
          <a:ext cx="1344308" cy="537723"/>
        </a:xfrm>
        <a:prstGeom prst="chevron">
          <a:avLst/>
        </a:prstGeom>
        <a:solidFill>
          <a:srgbClr val="B4C94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b="1" kern="1200" dirty="0" smtClean="0"/>
            <a:t>Financial  Management</a:t>
          </a:r>
          <a:endParaRPr lang="en-US" sz="900" b="1" kern="1200" dirty="0"/>
        </a:p>
      </dsp:txBody>
      <dsp:txXfrm>
        <a:off x="6009515" y="683638"/>
        <a:ext cx="806585" cy="537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468D6-9720-4D85-8555-050E8383D81C}" type="datetimeFigureOut">
              <a:rPr lang="en-US" smtClean="0"/>
              <a:t>6/26/14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EEB68-351F-4DA2-878E-2A508420D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91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9FDC3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DB7A-14F8-47C7-9254-34DE750D6B9E}" type="datetimeFigureOut">
              <a:rPr lang="en-US" smtClean="0"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6469-A0FB-4A3E-A91A-22B384621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2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DB7A-14F8-47C7-9254-34DE750D6B9E}" type="datetimeFigureOut">
              <a:rPr lang="en-US" smtClean="0"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6469-A0FB-4A3E-A91A-22B384621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DB7A-14F8-47C7-9254-34DE750D6B9E}" type="datetimeFigureOut">
              <a:rPr lang="en-US" smtClean="0"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6469-A0FB-4A3E-A91A-22B384621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DB7A-14F8-47C7-9254-34DE750D6B9E}" type="datetimeFigureOut">
              <a:rPr lang="en-US" smtClean="0"/>
              <a:pPr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6469-A0FB-4A3E-A91A-22B384621A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6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638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DB7A-14F8-47C7-9254-34DE750D6B9E}" type="datetimeFigureOut">
              <a:rPr lang="en-US" smtClean="0"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6469-A0FB-4A3E-A91A-22B384621A6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:\Users\Ana Terra\Documents\Yale\Green Have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935" r="100000">
                        <a14:foregroundMark x1="43899" y1="22917" x2="94643" y2="43750"/>
                        <a14:foregroundMark x1="41815" y1="82738" x2="95982" y2="80060"/>
                        <a14:foregroundMark x1="36905" y1="27083" x2="36905" y2="27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213359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 flipV="1">
            <a:off x="0" y="990600"/>
            <a:ext cx="7735824" cy="45720"/>
          </a:xfrm>
          <a:prstGeom prst="rect">
            <a:avLst/>
          </a:prstGeom>
          <a:solidFill>
            <a:srgbClr val="B4C94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9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DB7A-14F8-47C7-9254-34DE750D6B9E}" type="datetimeFigureOut">
              <a:rPr lang="en-US" smtClean="0"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6469-A0FB-4A3E-A91A-22B384621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79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DB7A-14F8-47C7-9254-34DE750D6B9E}" type="datetimeFigureOut">
              <a:rPr lang="en-US" smtClean="0"/>
              <a:t>6/26/14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6469-A0FB-4A3E-A91A-22B384621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1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DB7A-14F8-47C7-9254-34DE750D6B9E}" type="datetimeFigureOut">
              <a:rPr lang="en-US" smtClean="0"/>
              <a:t>6/26/14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6469-A0FB-4A3E-A91A-22B384621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5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DB7A-14F8-47C7-9254-34DE750D6B9E}" type="datetimeFigureOut">
              <a:rPr lang="en-US" smtClean="0"/>
              <a:t>6/26/14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6469-A0FB-4A3E-A91A-22B384621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4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DB7A-14F8-47C7-9254-34DE750D6B9E}" type="datetimeFigureOut">
              <a:rPr lang="en-US" smtClean="0"/>
              <a:t>6/26/14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6469-A0FB-4A3E-A91A-22B384621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4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DB7A-14F8-47C7-9254-34DE750D6B9E}" type="datetimeFigureOut">
              <a:rPr lang="en-US" smtClean="0"/>
              <a:t>6/26/14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6469-A0FB-4A3E-A91A-22B384621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3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DB7A-14F8-47C7-9254-34DE750D6B9E}" type="datetimeFigureOut">
              <a:rPr lang="en-US" smtClean="0"/>
              <a:t>6/26/14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A6469-A0FB-4A3E-A91A-22B384621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5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6294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8DB7A-14F8-47C7-9254-34DE750D6B9E}" type="datetimeFigureOut">
              <a:rPr lang="en-US" smtClean="0"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A6469-A0FB-4A3E-A91A-22B384621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1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4"/>
        </a:buBlip>
        <a:defRPr sz="3200" kern="1200">
          <a:solidFill>
            <a:srgbClr val="579307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4"/>
        </a:buBlip>
        <a:defRPr sz="2800" kern="1200">
          <a:solidFill>
            <a:srgbClr val="57930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2400" kern="1200">
          <a:solidFill>
            <a:srgbClr val="579307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2000" kern="1200">
          <a:solidFill>
            <a:srgbClr val="579307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2000" kern="1200">
          <a:solidFill>
            <a:srgbClr val="57930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3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5.xml"/><Relationship Id="rId12" Type="http://schemas.openxmlformats.org/officeDocument/2006/relationships/image" Target="../media/image4.jpeg"/><Relationship Id="rId13" Type="http://schemas.openxmlformats.org/officeDocument/2006/relationships/image" Target="../media/image5.jpeg"/><Relationship Id="rId1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diagramData" Target="../diagrams/data5.xml"/><Relationship Id="rId8" Type="http://schemas.openxmlformats.org/officeDocument/2006/relationships/diagramLayout" Target="../diagrams/layout5.xml"/><Relationship Id="rId9" Type="http://schemas.openxmlformats.org/officeDocument/2006/relationships/diagramQuickStyle" Target="../diagrams/quickStyle5.xml"/><Relationship Id="rId10" Type="http://schemas.openxmlformats.org/officeDocument/2006/relationships/diagramColors" Target="../diagrams/colors5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7.xml"/><Relationship Id="rId12" Type="http://schemas.microsoft.com/office/2007/relationships/diagramDrawing" Target="../diagrams/drawing7.xml"/><Relationship Id="rId13" Type="http://schemas.openxmlformats.org/officeDocument/2006/relationships/diagramData" Target="../diagrams/data8.xml"/><Relationship Id="rId14" Type="http://schemas.openxmlformats.org/officeDocument/2006/relationships/diagramLayout" Target="../diagrams/layout8.xml"/><Relationship Id="rId15" Type="http://schemas.openxmlformats.org/officeDocument/2006/relationships/diagramQuickStyle" Target="../diagrams/quickStyle8.xml"/><Relationship Id="rId16" Type="http://schemas.openxmlformats.org/officeDocument/2006/relationships/diagramColors" Target="../diagrams/colors8.xml"/><Relationship Id="rId17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7" Type="http://schemas.openxmlformats.org/officeDocument/2006/relationships/image" Target="../media/image1.jpg"/><Relationship Id="rId8" Type="http://schemas.openxmlformats.org/officeDocument/2006/relationships/diagramData" Target="../diagrams/data7.xml"/><Relationship Id="rId9" Type="http://schemas.openxmlformats.org/officeDocument/2006/relationships/diagramLayout" Target="../diagrams/layout7.xml"/><Relationship Id="rId10" Type="http://schemas.openxmlformats.org/officeDocument/2006/relationships/diagramQuickStyle" Target="../diagrams/quickStyle7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10.xml"/><Relationship Id="rId12" Type="http://schemas.microsoft.com/office/2007/relationships/diagramDrawing" Target="../diagrams/drawing10.xml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7" Type="http://schemas.openxmlformats.org/officeDocument/2006/relationships/image" Target="../media/image1.jpg"/><Relationship Id="rId8" Type="http://schemas.openxmlformats.org/officeDocument/2006/relationships/diagramData" Target="../diagrams/data10.xml"/><Relationship Id="rId9" Type="http://schemas.openxmlformats.org/officeDocument/2006/relationships/diagramLayout" Target="../diagrams/layout10.xml"/><Relationship Id="rId10" Type="http://schemas.openxmlformats.org/officeDocument/2006/relationships/diagramQuickStyle" Target="../diagrams/quickStyle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Relationship Id="rId6" Type="http://schemas.openxmlformats.org/officeDocument/2006/relationships/image" Target="../media/image9.gif"/><Relationship Id="rId7" Type="http://schemas.openxmlformats.org/officeDocument/2006/relationships/diagramData" Target="../diagrams/data11.xml"/><Relationship Id="rId8" Type="http://schemas.openxmlformats.org/officeDocument/2006/relationships/diagramLayout" Target="../diagrams/layout11.xml"/><Relationship Id="rId9" Type="http://schemas.openxmlformats.org/officeDocument/2006/relationships/diagramQuickStyle" Target="../diagrams/quickStyle11.xml"/><Relationship Id="rId10" Type="http://schemas.openxmlformats.org/officeDocument/2006/relationships/diagramColors" Target="../diagrams/colors11.xml"/><Relationship Id="rId11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B4C942"/>
                </a:solidFill>
              </a:rPr>
              <a:t>Team RUN IT! presents:</a:t>
            </a:r>
            <a:endParaRPr lang="en-US" dirty="0">
              <a:solidFill>
                <a:srgbClr val="B4C94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29200"/>
            <a:ext cx="6705600" cy="18288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>
                <a:solidFill>
                  <a:srgbClr val="B4C942"/>
                </a:solidFill>
              </a:rPr>
              <a:t>Adam Li</a:t>
            </a:r>
          </a:p>
          <a:p>
            <a:r>
              <a:rPr lang="en-US" dirty="0" smtClean="0">
                <a:solidFill>
                  <a:srgbClr val="B4C942"/>
                </a:solidFill>
              </a:rPr>
              <a:t>Ana Terra</a:t>
            </a:r>
          </a:p>
          <a:p>
            <a:r>
              <a:rPr lang="en-US" dirty="0" smtClean="0">
                <a:solidFill>
                  <a:srgbClr val="B4C942"/>
                </a:solidFill>
              </a:rPr>
              <a:t>Anita Foster</a:t>
            </a:r>
          </a:p>
          <a:p>
            <a:r>
              <a:rPr lang="en-US" dirty="0" smtClean="0">
                <a:solidFill>
                  <a:srgbClr val="B4C942"/>
                </a:solidFill>
              </a:rPr>
              <a:t>Alexandra Ruby</a:t>
            </a:r>
          </a:p>
          <a:p>
            <a:r>
              <a:rPr lang="en-US" dirty="0" smtClean="0">
                <a:solidFill>
                  <a:srgbClr val="B4C942"/>
                </a:solidFill>
              </a:rPr>
              <a:t>Nans Rivet</a:t>
            </a:r>
          </a:p>
          <a:p>
            <a:r>
              <a:rPr lang="en-US" dirty="0" err="1" smtClean="0">
                <a:solidFill>
                  <a:srgbClr val="B4C942"/>
                </a:solidFill>
              </a:rPr>
              <a:t>Rupam</a:t>
            </a:r>
            <a:r>
              <a:rPr lang="en-US" dirty="0" smtClean="0">
                <a:solidFill>
                  <a:srgbClr val="B4C942"/>
                </a:solidFill>
              </a:rPr>
              <a:t> </a:t>
            </a:r>
            <a:r>
              <a:rPr lang="en-US" dirty="0" err="1" smtClean="0">
                <a:solidFill>
                  <a:srgbClr val="B4C942"/>
                </a:solidFill>
              </a:rPr>
              <a:t>Saha</a:t>
            </a:r>
            <a:endParaRPr lang="en-US" dirty="0" smtClean="0">
              <a:solidFill>
                <a:srgbClr val="B4C94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79248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02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452898"/>
              </p:ext>
            </p:extLst>
          </p:nvPr>
        </p:nvGraphicFramePr>
        <p:xfrm>
          <a:off x="76200" y="3733800"/>
          <a:ext cx="89916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93836019"/>
              </p:ext>
            </p:extLst>
          </p:nvPr>
        </p:nvGraphicFramePr>
        <p:xfrm>
          <a:off x="76200" y="-807719"/>
          <a:ext cx="7086600" cy="2560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527965015"/>
              </p:ext>
            </p:extLst>
          </p:nvPr>
        </p:nvGraphicFramePr>
        <p:xfrm>
          <a:off x="304800" y="1295400"/>
          <a:ext cx="853440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060491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pt-BR" dirty="0" smtClean="0"/>
          </a:p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40879203"/>
              </p:ext>
            </p:extLst>
          </p:nvPr>
        </p:nvGraphicFramePr>
        <p:xfrm>
          <a:off x="76200" y="-838200"/>
          <a:ext cx="7086600" cy="2560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141669346"/>
              </p:ext>
            </p:extLst>
          </p:nvPr>
        </p:nvGraphicFramePr>
        <p:xfrm>
          <a:off x="-381000" y="1143000"/>
          <a:ext cx="80772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AutoShape 2" descr="Exibindo RW-ART-at-FallFest-cropped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Exibindo RW-ART-at-FallFest-cropped1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Exibindo RW-ART-at-FallFest-cropped1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 descr="C:\Users\Ana Terra\Documents\Yale\RW-ART-at-FallFest-cropped1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243" y="1371600"/>
            <a:ext cx="1701557" cy="1280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33" name="Picture 9" descr="C:\Users\Ana Terra\Documents\Yale\povgfabv481azzo.jpg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30"/>
          <a:stretch/>
        </p:blipFill>
        <p:spPr bwMode="auto">
          <a:xfrm>
            <a:off x="7391400" y="3276600"/>
            <a:ext cx="1700784" cy="14538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77100" y="5181600"/>
            <a:ext cx="17907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27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pt-BR" dirty="0" smtClean="0"/>
          </a:p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83509129"/>
              </p:ext>
            </p:extLst>
          </p:nvPr>
        </p:nvGraphicFramePr>
        <p:xfrm>
          <a:off x="76200" y="-838200"/>
          <a:ext cx="7086600" cy="2560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ontent Placeholder 4"/>
          <p:cNvSpPr txBox="1">
            <a:spLocks/>
          </p:cNvSpPr>
          <p:nvPr/>
        </p:nvSpPr>
        <p:spPr>
          <a:xfrm>
            <a:off x="152400" y="1219200"/>
            <a:ext cx="88392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7"/>
              </a:buBlip>
              <a:defRPr sz="3200" kern="1200">
                <a:solidFill>
                  <a:srgbClr val="57930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7"/>
              </a:buBlip>
              <a:defRPr sz="2800" kern="1200">
                <a:solidFill>
                  <a:srgbClr val="57930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7"/>
              </a:buBlip>
              <a:defRPr sz="2400" kern="1200">
                <a:solidFill>
                  <a:srgbClr val="57930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7"/>
              </a:buBlip>
              <a:defRPr sz="2000" kern="1200">
                <a:solidFill>
                  <a:srgbClr val="57930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7"/>
              </a:buBlip>
              <a:defRPr sz="2000" kern="1200">
                <a:solidFill>
                  <a:srgbClr val="57930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2" name="Content Placeholder 4"/>
          <p:cNvSpPr txBox="1">
            <a:spLocks/>
          </p:cNvSpPr>
          <p:nvPr/>
        </p:nvSpPr>
        <p:spPr>
          <a:xfrm>
            <a:off x="152400" y="1219200"/>
            <a:ext cx="88392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7"/>
              </a:buBlip>
              <a:defRPr sz="3200" kern="1200">
                <a:solidFill>
                  <a:srgbClr val="57930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7"/>
              </a:buBlip>
              <a:defRPr sz="2800" kern="1200">
                <a:solidFill>
                  <a:srgbClr val="57930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7"/>
              </a:buBlip>
              <a:defRPr sz="2400" kern="1200">
                <a:solidFill>
                  <a:srgbClr val="57930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7"/>
              </a:buBlip>
              <a:defRPr sz="2000" kern="1200">
                <a:solidFill>
                  <a:srgbClr val="57930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7"/>
              </a:buBlip>
              <a:defRPr sz="2000" kern="1200">
                <a:solidFill>
                  <a:srgbClr val="57930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 smtClean="0"/>
          </a:p>
          <a:p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72996289"/>
              </p:ext>
            </p:extLst>
          </p:nvPr>
        </p:nvGraphicFramePr>
        <p:xfrm>
          <a:off x="152400" y="1219200"/>
          <a:ext cx="88392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52400" y="3637865"/>
            <a:ext cx="8839200" cy="3124200"/>
            <a:chOff x="152400" y="3637865"/>
            <a:chExt cx="8839200" cy="3124200"/>
          </a:xfrm>
        </p:grpSpPr>
        <p:grpSp>
          <p:nvGrpSpPr>
            <p:cNvPr id="7" name="Group 6"/>
            <p:cNvGrpSpPr/>
            <p:nvPr/>
          </p:nvGrpSpPr>
          <p:grpSpPr>
            <a:xfrm>
              <a:off x="152400" y="3637865"/>
              <a:ext cx="8839200" cy="3124200"/>
              <a:chOff x="1295400" y="3657600"/>
              <a:chExt cx="8839200" cy="3124200"/>
            </a:xfrm>
          </p:grpSpPr>
          <p:graphicFrame>
            <p:nvGraphicFramePr>
              <p:cNvPr id="3" name="Diagram 2"/>
              <p:cNvGraphicFramePr/>
              <p:nvPr>
                <p:extLst>
                  <p:ext uri="{D42A27DB-BD31-4B8C-83A1-F6EECF244321}">
                    <p14:modId xmlns:p14="http://schemas.microsoft.com/office/powerpoint/2010/main" val="2806574870"/>
                  </p:ext>
                </p:extLst>
              </p:nvPr>
            </p:nvGraphicFramePr>
            <p:xfrm>
              <a:off x="1295400" y="3657600"/>
              <a:ext cx="8839200" cy="31242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3" r:lo="rId14" r:qs="rId15" r:cs="rId16"/>
              </a:graphicData>
            </a:graphic>
          </p:graphicFrame>
          <p:sp>
            <p:nvSpPr>
              <p:cNvPr id="4" name="TextBox 3"/>
              <p:cNvSpPr txBox="1"/>
              <p:nvPr/>
            </p:nvSpPr>
            <p:spPr>
              <a:xfrm>
                <a:off x="4267200" y="3810000"/>
                <a:ext cx="5029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GB" dirty="0"/>
                  <a:t>Selling </a:t>
                </a:r>
                <a:r>
                  <a:rPr lang="en-GB" dirty="0" smtClean="0"/>
                  <a:t>a lifestyle </a:t>
                </a:r>
                <a:r>
                  <a:rPr lang="en-GB" dirty="0"/>
                  <a:t>through </a:t>
                </a:r>
                <a:r>
                  <a:rPr lang="en-GB" dirty="0" smtClean="0"/>
                  <a:t>sustainability – environmental friendly products</a:t>
                </a:r>
                <a:endParaRPr lang="en-GB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124200" y="4876800"/>
              <a:ext cx="472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GB" dirty="0"/>
                <a:t>People who want to make a </a:t>
              </a:r>
              <a:r>
                <a:rPr lang="en-GB" dirty="0" smtClean="0"/>
                <a:t>“green” </a:t>
              </a:r>
              <a:r>
                <a:rPr lang="en-GB" dirty="0"/>
                <a:t>New Haven for the next </a:t>
              </a:r>
              <a:r>
                <a:rPr lang="en-GB" dirty="0" smtClean="0"/>
                <a:t>generation</a:t>
              </a:r>
              <a:endParaRPr lang="en-GB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24200" y="5968424"/>
              <a:ext cx="48768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GB" sz="1600" dirty="0"/>
                <a:t>Social Networking Sites, Word of Mouth, Ambassadorship Program, </a:t>
              </a:r>
              <a:r>
                <a:rPr lang="en-GB" sz="1600" dirty="0" smtClean="0"/>
                <a:t>‘Green’ Discounts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07934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pt-BR" dirty="0" smtClean="0"/>
          </a:p>
          <a:p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78635225"/>
              </p:ext>
            </p:extLst>
          </p:nvPr>
        </p:nvGraphicFramePr>
        <p:xfrm>
          <a:off x="76200" y="-533400"/>
          <a:ext cx="70866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ontent Placeholder 4"/>
          <p:cNvSpPr txBox="1">
            <a:spLocks/>
          </p:cNvSpPr>
          <p:nvPr/>
        </p:nvSpPr>
        <p:spPr>
          <a:xfrm>
            <a:off x="152400" y="1219200"/>
            <a:ext cx="88392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7"/>
              </a:buBlip>
              <a:defRPr sz="3200" kern="1200">
                <a:solidFill>
                  <a:srgbClr val="57930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7"/>
              </a:buBlip>
              <a:defRPr sz="2800" kern="1200">
                <a:solidFill>
                  <a:srgbClr val="57930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7"/>
              </a:buBlip>
              <a:defRPr sz="2400" kern="1200">
                <a:solidFill>
                  <a:srgbClr val="57930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7"/>
              </a:buBlip>
              <a:defRPr sz="2000" kern="1200">
                <a:solidFill>
                  <a:srgbClr val="57930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7"/>
              </a:buBlip>
              <a:defRPr sz="2000" kern="1200">
                <a:solidFill>
                  <a:srgbClr val="57930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2" name="Content Placeholder 4"/>
          <p:cNvSpPr txBox="1">
            <a:spLocks/>
          </p:cNvSpPr>
          <p:nvPr/>
        </p:nvSpPr>
        <p:spPr>
          <a:xfrm>
            <a:off x="152400" y="1219200"/>
            <a:ext cx="88392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Tx/>
              <a:buBlip>
                <a:blip r:embed="rId7"/>
              </a:buBlip>
              <a:defRPr sz="3200" kern="1200">
                <a:solidFill>
                  <a:srgbClr val="579307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Tx/>
              <a:buBlip>
                <a:blip r:embed="rId7"/>
              </a:buBlip>
              <a:defRPr sz="2800" kern="1200">
                <a:solidFill>
                  <a:srgbClr val="57930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7"/>
              </a:buBlip>
              <a:defRPr sz="2400" kern="1200">
                <a:solidFill>
                  <a:srgbClr val="579307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7"/>
              </a:buBlip>
              <a:defRPr sz="2000" kern="1200">
                <a:solidFill>
                  <a:srgbClr val="579307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7"/>
              </a:buBlip>
              <a:defRPr sz="2000" kern="1200">
                <a:solidFill>
                  <a:srgbClr val="579307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3272863"/>
              </p:ext>
            </p:extLst>
          </p:nvPr>
        </p:nvGraphicFramePr>
        <p:xfrm>
          <a:off x="76200" y="1143000"/>
          <a:ext cx="8991600" cy="3322320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2133600"/>
                <a:gridCol w="1841227"/>
                <a:gridCol w="1852347"/>
                <a:gridCol w="1366106"/>
                <a:gridCol w="1798320"/>
              </a:tblGrid>
              <a:tr h="7432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Yale Eli Surplus Exchange</a:t>
                      </a: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horzOverflow="overflow">
                    <a:solidFill>
                      <a:srgbClr val="5CB37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Garbage Museum</a:t>
                      </a: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horzOverflow="overflow">
                    <a:solidFill>
                      <a:srgbClr val="5CB37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Etsy</a:t>
                      </a: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horzOverflow="overflow">
                    <a:solidFill>
                      <a:srgbClr val="5CB37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Green Haven (us)</a:t>
                      </a:r>
                      <a:endParaRPr kumimoji="0" lang="en-US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horzOverflow="overflow">
                    <a:solidFill>
                      <a:srgbClr val="5CB37C"/>
                    </a:solidFill>
                  </a:tcPr>
                </a:tc>
              </a:tr>
              <a:tr h="4519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MS PGothic" pitchFamily="34" charset="-128"/>
                        </a:rPr>
                        <a:t>Outreach Programs</a:t>
                      </a:r>
                    </a:p>
                  </a:txBody>
                  <a:tcPr horzOverflow="overflow">
                    <a:solidFill>
                      <a:srgbClr val="5CB37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369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Yale and Community</a:t>
                      </a: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horzOverflow="overflow">
                    <a:solidFill>
                      <a:srgbClr val="5CB37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19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MS PGothic" pitchFamily="34" charset="-128"/>
                        </a:rPr>
                        <a:t>Building a ‘’Green’’ Lifestyle</a:t>
                      </a:r>
                    </a:p>
                  </a:txBody>
                  <a:tcPr horzOverflow="overflow">
                    <a:solidFill>
                      <a:srgbClr val="5CB37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19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Reduce Recycle Reuse</a:t>
                      </a: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horzOverflow="overflow">
                    <a:solidFill>
                      <a:srgbClr val="5CB37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</a:rPr>
                        <a:t> </a:t>
                      </a: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MS PGothic" pitchFamily="34" charset="-128"/>
                      </a:endParaRPr>
                    </a:p>
                  </a:txBody>
                  <a:tcPr horzOverflow="overflow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36560653"/>
              </p:ext>
            </p:extLst>
          </p:nvPr>
        </p:nvGraphicFramePr>
        <p:xfrm>
          <a:off x="76200" y="4495800"/>
          <a:ext cx="89916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8" name="Pictur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905000"/>
            <a:ext cx="506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534745"/>
            <a:ext cx="506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116755"/>
            <a:ext cx="506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746500"/>
            <a:ext cx="506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4348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48200" y="1934210"/>
            <a:ext cx="533400" cy="525780"/>
          </a:xfrm>
          <a:prstGeom prst="rect">
            <a:avLst/>
          </a:prstGeom>
        </p:spPr>
      </p:pic>
      <p:pic>
        <p:nvPicPr>
          <p:cNvPr id="20" name="Pictur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588" y="3200400"/>
            <a:ext cx="506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588" y="3810000"/>
            <a:ext cx="506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88" y="2561765"/>
            <a:ext cx="506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645" y="1892773"/>
            <a:ext cx="506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516" y="3810000"/>
            <a:ext cx="506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88" y="3810000"/>
            <a:ext cx="506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4348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48400" y="1934210"/>
            <a:ext cx="533400" cy="52578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4348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48400" y="2622297"/>
            <a:ext cx="533400" cy="52578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4348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07135" y="2563955"/>
            <a:ext cx="533400" cy="52578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4348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07110" y="3229610"/>
            <a:ext cx="533400" cy="52578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4348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48200" y="3229610"/>
            <a:ext cx="533400" cy="52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54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 smtClean="0"/>
              <a:t>Our business model (non-profit)</a:t>
            </a:r>
            <a:r>
              <a:rPr lang="en-US" sz="1800" dirty="0" smtClean="0">
                <a:sym typeface="Wingdings"/>
              </a:rPr>
              <a:t> </a:t>
            </a:r>
            <a:r>
              <a:rPr lang="en-US" sz="1800" b="1" dirty="0" smtClean="0"/>
              <a:t>Budget : Sales + fundraising – costs</a:t>
            </a:r>
            <a:endParaRPr lang="en-US" sz="2400" dirty="0" smtClean="0"/>
          </a:p>
          <a:p>
            <a:pPr lvl="1"/>
            <a:r>
              <a:rPr lang="en-US" sz="2000" dirty="0" smtClean="0"/>
              <a:t>Our budget =  </a:t>
            </a:r>
            <a:r>
              <a:rPr lang="en-US" sz="2000" b="1" dirty="0"/>
              <a:t>$</a:t>
            </a:r>
            <a:r>
              <a:rPr lang="en-US" sz="2000" b="1" dirty="0" smtClean="0"/>
              <a:t>112,006 /year (3 year plan)</a:t>
            </a:r>
            <a:endParaRPr lang="en-US" sz="2000" dirty="0" smtClean="0"/>
          </a:p>
          <a:p>
            <a:pPr lvl="1"/>
            <a:r>
              <a:rPr lang="en-US" sz="2000" dirty="0" smtClean="0"/>
              <a:t>Uses / resources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Performances/ efficiency (financial + social)</a:t>
            </a:r>
          </a:p>
          <a:p>
            <a:pPr lvl="2"/>
            <a:r>
              <a:rPr lang="en-US" sz="1400" dirty="0"/>
              <a:t>Efficiency  (% resources dedicated to our mission statement) </a:t>
            </a:r>
            <a:endParaRPr lang="en-US" sz="1400" dirty="0" smtClean="0"/>
          </a:p>
          <a:p>
            <a:pPr lvl="2"/>
            <a:r>
              <a:rPr lang="en-US" sz="1400" dirty="0" smtClean="0"/>
              <a:t>Efficiency </a:t>
            </a:r>
            <a:r>
              <a:rPr lang="en-US" sz="1400" dirty="0"/>
              <a:t>over 1$ donated </a:t>
            </a:r>
            <a:endParaRPr lang="en-US" sz="1400" dirty="0" smtClean="0"/>
          </a:p>
          <a:p>
            <a:pPr marL="914400" lvl="2" indent="0">
              <a:buNone/>
            </a:pPr>
            <a:r>
              <a:rPr lang="en-US" sz="1400" i="1" dirty="0" smtClean="0"/>
              <a:t>(</a:t>
            </a:r>
            <a:r>
              <a:rPr lang="en-US" sz="1400" i="1" dirty="0"/>
              <a:t>over 1$ donated how much contribute to our mission statement)</a:t>
            </a:r>
            <a:r>
              <a:rPr lang="en-US" sz="1400" dirty="0"/>
              <a:t> </a:t>
            </a:r>
            <a:endParaRPr lang="en-US" sz="1400" dirty="0" smtClean="0"/>
          </a:p>
          <a:p>
            <a:pPr lvl="2"/>
            <a:r>
              <a:rPr lang="en-US" sz="1400" dirty="0" smtClean="0"/>
              <a:t>Value </a:t>
            </a:r>
            <a:r>
              <a:rPr lang="en-US" sz="1400" dirty="0"/>
              <a:t>created on the waste (value before and after production</a:t>
            </a:r>
            <a:r>
              <a:rPr lang="en-US" sz="1400" dirty="0" smtClean="0"/>
              <a:t>)</a:t>
            </a:r>
          </a:p>
          <a:p>
            <a:pPr lvl="2"/>
            <a:r>
              <a:rPr lang="en-US" sz="1400" dirty="0" smtClean="0"/>
              <a:t>People </a:t>
            </a:r>
            <a:r>
              <a:rPr lang="en-US" sz="1400" dirty="0"/>
              <a:t>reached </a:t>
            </a:r>
            <a:r>
              <a:rPr lang="en-US" sz="1400" dirty="0" smtClean="0"/>
              <a:t>by our mission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Funds needed= </a:t>
            </a:r>
            <a:r>
              <a:rPr lang="en-US" sz="2400" b="1" dirty="0"/>
              <a:t>$</a:t>
            </a:r>
            <a:r>
              <a:rPr lang="en-US" sz="2400" b="1" dirty="0" smtClean="0"/>
              <a:t>60,000/ year </a:t>
            </a:r>
            <a:r>
              <a:rPr lang="en-US" sz="2400" dirty="0" smtClean="0"/>
              <a:t>(3 year contract)</a:t>
            </a:r>
          </a:p>
          <a:p>
            <a:pPr>
              <a:buNone/>
            </a:pPr>
            <a:endParaRPr lang="en-US" sz="1900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108975017"/>
              </p:ext>
            </p:extLst>
          </p:nvPr>
        </p:nvGraphicFramePr>
        <p:xfrm>
          <a:off x="5628456" y="4832845"/>
          <a:ext cx="3120008" cy="1311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7234047"/>
              </p:ext>
            </p:extLst>
          </p:nvPr>
        </p:nvGraphicFramePr>
        <p:xfrm>
          <a:off x="685800" y="1828800"/>
          <a:ext cx="40386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4063158"/>
              </p:ext>
            </p:extLst>
          </p:nvPr>
        </p:nvGraphicFramePr>
        <p:xfrm>
          <a:off x="4648200" y="1981200"/>
          <a:ext cx="37338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840077954"/>
              </p:ext>
            </p:extLst>
          </p:nvPr>
        </p:nvGraphicFramePr>
        <p:xfrm>
          <a:off x="6349236" y="4686760"/>
          <a:ext cx="2723263" cy="1903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6781800" y="5257800"/>
            <a:ext cx="2834640" cy="692696"/>
            <a:chOff x="2987824" y="0"/>
            <a:chExt cx="3024336" cy="692696"/>
          </a:xfrm>
        </p:grpSpPr>
        <p:sp>
          <p:nvSpPr>
            <p:cNvPr id="15" name="TextBox 14"/>
            <p:cNvSpPr txBox="1"/>
            <p:nvPr/>
          </p:nvSpPr>
          <p:spPr>
            <a:xfrm>
              <a:off x="3635896" y="146293"/>
              <a:ext cx="2376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 $ 29,816.39 </a:t>
              </a:r>
              <a:r>
                <a:rPr lang="en-US" sz="2000" b="1" dirty="0" smtClean="0"/>
                <a:t>/year</a:t>
              </a:r>
              <a:endParaRPr lang="en-US" sz="2000" b="1" dirty="0"/>
            </a:p>
          </p:txBody>
        </p:sp>
        <p:sp>
          <p:nvSpPr>
            <p:cNvPr id="16" name="Plus 15"/>
            <p:cNvSpPr/>
            <p:nvPr/>
          </p:nvSpPr>
          <p:spPr>
            <a:xfrm>
              <a:off x="2987824" y="0"/>
              <a:ext cx="720080" cy="692696"/>
            </a:xfrm>
            <a:prstGeom prst="mathPlus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626427" y="5105400"/>
            <a:ext cx="2704299" cy="959554"/>
            <a:chOff x="3131840" y="119559"/>
            <a:chExt cx="3456384" cy="1226413"/>
          </a:xfrm>
        </p:grpSpPr>
        <p:sp>
          <p:nvSpPr>
            <p:cNvPr id="18" name="TextBox 17"/>
            <p:cNvSpPr txBox="1"/>
            <p:nvPr/>
          </p:nvSpPr>
          <p:spPr>
            <a:xfrm>
              <a:off x="3707904" y="532710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1630 people / year</a:t>
              </a:r>
              <a:endParaRPr lang="en-US" sz="2000" b="1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1840" y="119559"/>
              <a:ext cx="474894" cy="1226413"/>
            </a:xfrm>
            <a:prstGeom prst="rect">
              <a:avLst/>
            </a:prstGeom>
          </p:spPr>
        </p:pic>
      </p:grp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671260146"/>
              </p:ext>
            </p:extLst>
          </p:nvPr>
        </p:nvGraphicFramePr>
        <p:xfrm>
          <a:off x="76200" y="-838200"/>
          <a:ext cx="7086600" cy="2560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44769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Graphic spid="3" grpId="0">
        <p:bldAsOne/>
      </p:bldGraphic>
      <p:bldGraphic spid="3" grpId="1">
        <p:bldAsOne/>
      </p:bldGraphic>
      <p:bldGraphic spid="7" grpId="0">
        <p:bldAsOne/>
      </p:bldGraphic>
      <p:bldGraphic spid="10" grpId="0">
        <p:bldAsOne/>
      </p:bldGraphic>
      <p:bldGraphic spid="12" grpId="0">
        <p:bldAsOne/>
      </p:bldGraphic>
      <p:bldGraphic spid="12" grpId="1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 rot="19416760">
            <a:off x="-1083672" y="942944"/>
            <a:ext cx="7772400" cy="1470025"/>
          </a:xfrm>
        </p:spPr>
        <p:txBody>
          <a:bodyPr>
            <a:noAutofit/>
          </a:bodyPr>
          <a:lstStyle/>
          <a:p>
            <a:r>
              <a:rPr lang="en-US" sz="16600" dirty="0" smtClean="0">
                <a:solidFill>
                  <a:srgbClr val="B4C942"/>
                </a:solidFill>
                <a:latin typeface="Snell Roundhand"/>
                <a:cs typeface="Snell Roundhand"/>
              </a:rPr>
              <a:t>Thank you!</a:t>
            </a:r>
            <a:endParaRPr lang="en-US" sz="16600" dirty="0">
              <a:solidFill>
                <a:srgbClr val="B4C942"/>
              </a:solidFill>
              <a:latin typeface="Snell Roundhand"/>
              <a:cs typeface="Snell Roundha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260066">
            <a:off x="5626320" y="4446856"/>
            <a:ext cx="3048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97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487</Words>
  <Application>Microsoft Macintosh PowerPoint</Application>
  <PresentationFormat>On-screen Show (4:3)</PresentationFormat>
  <Paragraphs>109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Team RUN IT! presents: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Terra</dc:creator>
  <cp:lastModifiedBy>Adam Li</cp:lastModifiedBy>
  <cp:revision>38</cp:revision>
  <dcterms:created xsi:type="dcterms:W3CDTF">2014-06-25T02:01:09Z</dcterms:created>
  <dcterms:modified xsi:type="dcterms:W3CDTF">2014-06-26T23:18:08Z</dcterms:modified>
</cp:coreProperties>
</file>