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0"/>
  </p:notesMasterIdLst>
  <p:sldIdLst>
    <p:sldId id="256" r:id="rId2"/>
    <p:sldId id="431" r:id="rId3"/>
    <p:sldId id="432" r:id="rId4"/>
    <p:sldId id="307" r:id="rId5"/>
    <p:sldId id="309" r:id="rId6"/>
    <p:sldId id="404" r:id="rId7"/>
    <p:sldId id="290" r:id="rId8"/>
    <p:sldId id="394" r:id="rId9"/>
    <p:sldId id="311" r:id="rId10"/>
    <p:sldId id="310" r:id="rId11"/>
    <p:sldId id="313" r:id="rId12"/>
    <p:sldId id="312" r:id="rId13"/>
    <p:sldId id="427" r:id="rId14"/>
    <p:sldId id="425" r:id="rId15"/>
    <p:sldId id="301" r:id="rId16"/>
    <p:sldId id="302" r:id="rId17"/>
    <p:sldId id="433" r:id="rId18"/>
    <p:sldId id="43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ED3"/>
    <a:srgbClr val="CF6E7A"/>
    <a:srgbClr val="E78AC3"/>
    <a:srgbClr val="FF0000"/>
    <a:srgbClr val="879504"/>
    <a:srgbClr val="80AA2C"/>
    <a:srgbClr val="1525EF"/>
    <a:srgbClr val="99CB38"/>
    <a:srgbClr val="DCF3FE"/>
    <a:srgbClr val="F9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6255" autoAdjust="0"/>
  </p:normalViewPr>
  <p:slideViewPr>
    <p:cSldViewPr>
      <p:cViewPr>
        <p:scale>
          <a:sx n="93" d="100"/>
          <a:sy n="93" d="100"/>
        </p:scale>
        <p:origin x="57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60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own\Dropbox\CPU%20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own\Dropbox\CPU%20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Sheet1!$A$11:$A$13</c:f>
              <c:strCache>
                <c:ptCount val="3"/>
                <c:pt idx="0">
                  <c:v>Instructions</c:v>
                </c:pt>
                <c:pt idx="1">
                  <c:v>Branches</c:v>
                </c:pt>
                <c:pt idx="2">
                  <c:v>Branch Misses</c:v>
                </c:pt>
              </c:strCache>
            </c:strRef>
          </c:cat>
          <c:val>
            <c:numRef>
              <c:f>Sheet1!$B$11:$B$13</c:f>
              <c:numCache>
                <c:formatCode>General</c:formatCode>
                <c:ptCount val="3"/>
                <c:pt idx="0">
                  <c:v>0.49317738791422999</c:v>
                </c:pt>
                <c:pt idx="1">
                  <c:v>0.53603034134007588</c:v>
                </c:pt>
                <c:pt idx="2">
                  <c:v>0.81572164948453607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F-4198-8FC9-12BE20E57100}"/>
            </c:ext>
          </c:extLst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Forest Packing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Sheet1!$A$11:$A$13</c:f>
              <c:strCache>
                <c:ptCount val="3"/>
                <c:pt idx="0">
                  <c:v>Instructions</c:v>
                </c:pt>
                <c:pt idx="1">
                  <c:v>Branches</c:v>
                </c:pt>
                <c:pt idx="2">
                  <c:v>Branch Misses</c:v>
                </c:pt>
              </c:strCache>
            </c:strRef>
          </c:cat>
          <c:val>
            <c:numRef>
              <c:f>Sheet1!$C$11:$C$13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7F-4198-8FC9-12BE20E57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298144"/>
        <c:axId val="500302080"/>
      </c:barChart>
      <c:catAx>
        <c:axId val="50029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2080"/>
        <c:crosses val="autoZero"/>
        <c:auto val="1"/>
        <c:lblAlgn val="ctr"/>
        <c:lblOffset val="100"/>
        <c:noMultiLvlLbl val="0"/>
      </c:catAx>
      <c:valAx>
        <c:axId val="500302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Work Compared to Forest Packing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29814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DF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Sheet1!$A$15:$A$17</c:f>
              <c:strCache>
                <c:ptCount val="3"/>
                <c:pt idx="0">
                  <c:v>Wasted Cycles</c:v>
                </c:pt>
                <c:pt idx="1">
                  <c:v>Avg Stall</c:v>
                </c:pt>
                <c:pt idx="2">
                  <c:v>Total Cycles</c:v>
                </c:pt>
              </c:strCache>
            </c:strRef>
          </c:cat>
          <c:val>
            <c:numRef>
              <c:f>Sheet1!$B$15:$B$17</c:f>
              <c:numCache>
                <c:formatCode>General</c:formatCode>
                <c:ptCount val="3"/>
                <c:pt idx="0">
                  <c:v>2.0686248331108144</c:v>
                </c:pt>
                <c:pt idx="1">
                  <c:v>2.5301724137931036</c:v>
                </c:pt>
                <c:pt idx="2">
                  <c:v>2.3731343283582089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0-44E9-98A3-2B6803525D4C}"/>
            </c:ext>
          </c:extLst>
        </c:ser>
        <c:ser>
          <c:idx val="1"/>
          <c:order val="1"/>
          <c:tx>
            <c:strRef>
              <c:f>Sheet1!$C$14</c:f>
              <c:strCache>
                <c:ptCount val="1"/>
                <c:pt idx="0">
                  <c:v>Forest Packing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Sheet1!$A$15:$A$17</c:f>
              <c:strCache>
                <c:ptCount val="3"/>
                <c:pt idx="0">
                  <c:v>Wasted Cycles</c:v>
                </c:pt>
                <c:pt idx="1">
                  <c:v>Avg Stall</c:v>
                </c:pt>
                <c:pt idx="2">
                  <c:v>Total Cycles</c:v>
                </c:pt>
              </c:strCache>
            </c:strRef>
          </c:cat>
          <c:val>
            <c:numRef>
              <c:f>Sheet1!$C$15:$C$17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0-44E9-98A3-2B6803525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303064"/>
        <c:axId val="500304376"/>
      </c:barChart>
      <c:catAx>
        <c:axId val="500303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4376"/>
        <c:crosses val="autoZero"/>
        <c:auto val="1"/>
        <c:lblAlgn val="ctr"/>
        <c:lblOffset val="100"/>
        <c:noMultiLvlLbl val="0"/>
      </c:catAx>
      <c:valAx>
        <c:axId val="50030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Work Compared to Forest Packing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3030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FC19B0-F253-4847-978A-67B732A2AB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2457A-5ED0-4553-9310-F79F5D8514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D6E3-9025-4883-A31B-8A10A2FE07C8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82E8ABC-86A9-41D9-A5E2-B49BF08F0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F552D8B-41E3-4D9E-A86D-22CE2F026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ED1EF-9633-4107-9C66-EC9794D494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8332-9344-47D8-ACE3-B22261D81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FDF5-F628-46D8-B671-9904A6E72C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6FDF5-F628-46D8-B671-9904A6E72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DF0EFDE-A9F7-4E2C-8248-17D8B672B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C6B1F4E-B703-4C87-B790-854D3509D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4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5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55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64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3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0FECD-AC49-47A6-8CB4-37E85512961E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6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D0DF09-BBDE-4B74-9A08-FE4F325CBAF5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4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37971C-EFAC-4FED-9667-1F8C3EFE7E05}" type="datetime1">
              <a:rPr lang="fr-FR" smtClean="0"/>
              <a:t>02/05/2019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6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2804"/>
            <a:ext cx="7543800" cy="8563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FBF0EC-6855-4764-9F6E-761184606D3E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83FD-71DF-43D1-B2BB-68834FB91294}" type="datetime1">
              <a:rPr lang="fr-FR" smtClean="0"/>
              <a:t>02/05/2019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E4058D-6F63-4FF5-84EB-4D7E87C3E0E0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24EADF-38F4-4A5E-ACB7-46C41015B757}" type="datetime1">
              <a:rPr lang="fr-FR" smtClean="0"/>
              <a:t>02/05/2019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7460B-9933-4175-BFDD-2AE638F8B44A}" type="datetime1">
              <a:rPr lang="fr-FR" smtClean="0"/>
              <a:t>02/05/2019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4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595338-B5C4-4122-8AD6-DBA536C6C51F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61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ACF2DF-98D6-4DC6-B495-6E83AA8FEB6C}" type="datetime1">
              <a:rPr lang="fr-FR" smtClean="0"/>
              <a:t>02/05/2019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4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2804"/>
            <a:ext cx="7543800" cy="856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95400"/>
            <a:ext cx="7543801" cy="45736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E354EC-794C-40F3-A67A-1711DA5557B6}" type="datetime1">
              <a:rPr lang="fr-FR" smtClean="0"/>
              <a:pPr>
                <a:defRPr/>
              </a:pPr>
              <a:t>02/05/2019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192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1AE5CF7E-F8D9-4190-8D38-1C7395A37D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3851" y="6438900"/>
            <a:ext cx="3524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owne6/forestpac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 idx="4294967295"/>
          </p:nvPr>
        </p:nvSpPr>
        <p:spPr>
          <a:xfrm>
            <a:off x="304800" y="609600"/>
            <a:ext cx="8839200" cy="974725"/>
          </a:xfrm>
        </p:spPr>
        <p:txBody>
          <a:bodyPr>
            <a:no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Forest Packing: Fast Parallel, Decision Forests 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4294967295"/>
          </p:nvPr>
        </p:nvSpPr>
        <p:spPr>
          <a:xfrm>
            <a:off x="822961" y="2286000"/>
            <a:ext cx="8321039" cy="805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Author: James Browne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600" dirty="0">
                <a:latin typeface="+mj-lt"/>
                <a:cs typeface="Arial" panose="020B0604020202020204" pitchFamily="34" charset="0"/>
              </a:rPr>
              <a:t>In Collaboration With</a:t>
            </a:r>
            <a:r>
              <a:rPr lang="en-US" altLang="en-US" sz="1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 Di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sa Mhembere, Tyler M. Tomita, Joshua T. Vogelstein, Randal Burns</a:t>
            </a:r>
            <a:endParaRPr lang="en-US" altLang="en-US" sz="16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F70D-7691-4602-BE93-E91DF0A7D8F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586816FF-F887-446A-99C0-A5F5A0C8D0A9}" type="datetime1">
              <a:rPr lang="fr-FR" smtClean="0"/>
              <a:t>02/05/2019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2C488-F1FA-4DBC-9FC4-4554535BE6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F60F40-F15D-4BC8-BE96-370770978BE9}"/>
              </a:ext>
            </a:extLst>
          </p:cNvPr>
          <p:cNvSpPr/>
          <p:nvPr/>
        </p:nvSpPr>
        <p:spPr>
          <a:xfrm>
            <a:off x="7963452" y="6705600"/>
            <a:ext cx="1143000" cy="119310"/>
          </a:xfrm>
          <a:prstGeom prst="rect">
            <a:avLst/>
          </a:prstGeom>
          <a:solidFill>
            <a:srgbClr val="879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3C8F2-3D9F-430A-95E3-B3AFB4622F9F}"/>
              </a:ext>
            </a:extLst>
          </p:cNvPr>
          <p:cNvSpPr/>
          <p:nvPr/>
        </p:nvSpPr>
        <p:spPr>
          <a:xfrm>
            <a:off x="7086600" y="6553200"/>
            <a:ext cx="1143000" cy="224203"/>
          </a:xfrm>
          <a:prstGeom prst="rect">
            <a:avLst/>
          </a:prstGeom>
          <a:solidFill>
            <a:srgbClr val="879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32F44-FD64-41F3-B559-23A624BA4F52}"/>
              </a:ext>
            </a:extLst>
          </p:cNvPr>
          <p:cNvSpPr/>
          <p:nvPr/>
        </p:nvSpPr>
        <p:spPr>
          <a:xfrm>
            <a:off x="8387644" y="6553200"/>
            <a:ext cx="381000" cy="224203"/>
          </a:xfrm>
          <a:prstGeom prst="rect">
            <a:avLst/>
          </a:prstGeom>
          <a:solidFill>
            <a:srgbClr val="879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DCE460-0718-4508-A05B-0594DFC5F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81000" y="4953000"/>
            <a:ext cx="5667375" cy="22284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337B78F-3512-4A3D-83A6-58507F0A08F7}"/>
              </a:ext>
            </a:extLst>
          </p:cNvPr>
          <p:cNvGrpSpPr/>
          <p:nvPr/>
        </p:nvGrpSpPr>
        <p:grpSpPr>
          <a:xfrm>
            <a:off x="5745870" y="3084430"/>
            <a:ext cx="1291072" cy="1311527"/>
            <a:chOff x="5745870" y="3084430"/>
            <a:chExt cx="1291072" cy="131152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1E0AEEE-01F3-4C7C-AE92-E988525A94A0}"/>
                </a:ext>
              </a:extLst>
            </p:cNvPr>
            <p:cNvCxnSpPr>
              <a:cxnSpLocks/>
              <a:stCxn id="184" idx="5"/>
              <a:endCxn id="181" idx="0"/>
            </p:cNvCxnSpPr>
            <p:nvPr/>
          </p:nvCxnSpPr>
          <p:spPr>
            <a:xfrm flipH="1" flipV="1">
              <a:off x="5988188" y="3905425"/>
              <a:ext cx="219141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7F2292B-F03E-4B8F-9B4E-445B88339432}"/>
                </a:ext>
              </a:extLst>
            </p:cNvPr>
            <p:cNvCxnSpPr>
              <a:cxnSpLocks/>
              <a:stCxn id="185" idx="3"/>
              <a:endCxn id="181" idx="0"/>
            </p:cNvCxnSpPr>
            <p:nvPr/>
          </p:nvCxnSpPr>
          <p:spPr>
            <a:xfrm flipV="1">
              <a:off x="5778716" y="3905425"/>
              <a:ext cx="209472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136980D-15B0-4282-B24A-FFD51E8FA5DB}"/>
                </a:ext>
              </a:extLst>
            </p:cNvPr>
            <p:cNvCxnSpPr>
              <a:cxnSpLocks/>
              <a:stCxn id="181" idx="3"/>
              <a:endCxn id="177" idx="0"/>
            </p:cNvCxnSpPr>
            <p:nvPr/>
          </p:nvCxnSpPr>
          <p:spPr>
            <a:xfrm flipV="1">
              <a:off x="5908890" y="3626238"/>
              <a:ext cx="210141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47140D6-0E77-4383-95FA-377F00392CD4}"/>
                </a:ext>
              </a:extLst>
            </p:cNvPr>
            <p:cNvCxnSpPr>
              <a:cxnSpLocks/>
              <a:stCxn id="180" idx="5"/>
              <a:endCxn id="177" idx="0"/>
            </p:cNvCxnSpPr>
            <p:nvPr/>
          </p:nvCxnSpPr>
          <p:spPr>
            <a:xfrm flipH="1" flipV="1">
              <a:off x="6119031" y="3626238"/>
              <a:ext cx="210142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7CCD89-3045-4162-8B28-314DA0AA200D}"/>
                </a:ext>
              </a:extLst>
            </p:cNvPr>
            <p:cNvCxnSpPr>
              <a:cxnSpLocks/>
              <a:stCxn id="182" idx="5"/>
              <a:endCxn id="175" idx="0"/>
            </p:cNvCxnSpPr>
            <p:nvPr/>
          </p:nvCxnSpPr>
          <p:spPr>
            <a:xfrm flipH="1" flipV="1">
              <a:off x="6511563" y="3905425"/>
              <a:ext cx="225996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5A40CF6-4D7A-4E74-87E8-4C307A9915A0}"/>
                </a:ext>
              </a:extLst>
            </p:cNvPr>
            <p:cNvCxnSpPr>
              <a:cxnSpLocks/>
              <a:stCxn id="183" idx="3"/>
              <a:endCxn id="175" idx="0"/>
            </p:cNvCxnSpPr>
            <p:nvPr/>
          </p:nvCxnSpPr>
          <p:spPr>
            <a:xfrm flipV="1">
              <a:off x="6297274" y="3905425"/>
              <a:ext cx="214289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E887A01-6B67-4567-8E29-2B9E2045872F}"/>
                </a:ext>
              </a:extLst>
            </p:cNvPr>
            <p:cNvCxnSpPr>
              <a:cxnSpLocks/>
              <a:stCxn id="175" idx="3"/>
              <a:endCxn id="173" idx="0"/>
            </p:cNvCxnSpPr>
            <p:nvPr/>
          </p:nvCxnSpPr>
          <p:spPr>
            <a:xfrm flipV="1">
              <a:off x="6432265" y="3626238"/>
              <a:ext cx="210143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B46490-5A56-4449-8D9F-3546C92AC38B}"/>
                </a:ext>
              </a:extLst>
            </p:cNvPr>
            <p:cNvCxnSpPr>
              <a:cxnSpLocks/>
              <a:stCxn id="179" idx="5"/>
              <a:endCxn id="178" idx="1"/>
            </p:cNvCxnSpPr>
            <p:nvPr/>
          </p:nvCxnSpPr>
          <p:spPr>
            <a:xfrm flipH="1" flipV="1">
              <a:off x="6552171" y="3115381"/>
              <a:ext cx="451925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F5CE4C3-B7B2-4793-A1C7-F39E75992328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V="1">
              <a:off x="6299926" y="3115381"/>
              <a:ext cx="41084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62C862C-BBAD-452F-A91C-969720D0AAF0}"/>
                </a:ext>
              </a:extLst>
            </p:cNvPr>
            <p:cNvCxnSpPr>
              <a:cxnSpLocks/>
              <a:stCxn id="177" idx="7"/>
              <a:endCxn id="174" idx="3"/>
            </p:cNvCxnSpPr>
            <p:nvPr/>
          </p:nvCxnSpPr>
          <p:spPr>
            <a:xfrm flipV="1">
              <a:off x="6198328" y="3527448"/>
              <a:ext cx="101598" cy="129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E71266-F191-43D3-9FC7-DE0E12282120}"/>
                </a:ext>
              </a:extLst>
            </p:cNvPr>
            <p:cNvCxnSpPr>
              <a:cxnSpLocks/>
              <a:stCxn id="173" idx="5"/>
              <a:endCxn id="174" idx="1"/>
            </p:cNvCxnSpPr>
            <p:nvPr/>
          </p:nvCxnSpPr>
          <p:spPr>
            <a:xfrm flipH="1" flipV="1">
              <a:off x="6299926" y="3378003"/>
              <a:ext cx="4217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C44018A-D25F-41F6-9A41-C48728BD6CC7}"/>
                </a:ext>
              </a:extLst>
            </p:cNvPr>
            <p:cNvCxnSpPr>
              <a:cxnSpLocks/>
              <a:stCxn id="176" idx="5"/>
              <a:endCxn id="173" idx="0"/>
            </p:cNvCxnSpPr>
            <p:nvPr/>
          </p:nvCxnSpPr>
          <p:spPr>
            <a:xfrm flipH="1" flipV="1">
              <a:off x="6642408" y="3626238"/>
              <a:ext cx="210140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7C33553-9944-4309-BDED-3DF7DE2D27B2}"/>
                </a:ext>
              </a:extLst>
            </p:cNvPr>
            <p:cNvSpPr/>
            <p:nvPr/>
          </p:nvSpPr>
          <p:spPr>
            <a:xfrm>
              <a:off x="653026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026092E-B964-4D15-9F74-572D9D414A02}"/>
                </a:ext>
              </a:extLst>
            </p:cNvPr>
            <p:cNvSpPr/>
            <p:nvPr/>
          </p:nvSpPr>
          <p:spPr>
            <a:xfrm>
              <a:off x="626708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FC23706-CD64-45DA-939D-C46F3DB9ED02}"/>
                </a:ext>
              </a:extLst>
            </p:cNvPr>
            <p:cNvSpPr/>
            <p:nvPr/>
          </p:nvSpPr>
          <p:spPr>
            <a:xfrm>
              <a:off x="6399419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3C2D1A0-C1A9-4FED-B38F-6A793047D491}"/>
                </a:ext>
              </a:extLst>
            </p:cNvPr>
            <p:cNvSpPr/>
            <p:nvPr/>
          </p:nvSpPr>
          <p:spPr>
            <a:xfrm>
              <a:off x="6661107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430EF4-50E4-49C7-B792-B4DA4D98F102}"/>
                </a:ext>
              </a:extLst>
            </p:cNvPr>
            <p:cNvSpPr/>
            <p:nvPr/>
          </p:nvSpPr>
          <p:spPr>
            <a:xfrm>
              <a:off x="6006887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BAEC0B0-C089-4821-AEF0-AE0FE9201E49}"/>
                </a:ext>
              </a:extLst>
            </p:cNvPr>
            <p:cNvSpPr/>
            <p:nvPr/>
          </p:nvSpPr>
          <p:spPr>
            <a:xfrm>
              <a:off x="6519325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68BA043-860B-4E8F-A412-352C74AE13C7}"/>
                </a:ext>
              </a:extLst>
            </p:cNvPr>
            <p:cNvSpPr/>
            <p:nvPr/>
          </p:nvSpPr>
          <p:spPr>
            <a:xfrm>
              <a:off x="6812655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CB0F792-7D2E-4B07-9242-EA0014E8A482}"/>
                </a:ext>
              </a:extLst>
            </p:cNvPr>
            <p:cNvSpPr/>
            <p:nvPr/>
          </p:nvSpPr>
          <p:spPr>
            <a:xfrm>
              <a:off x="6137732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108D3D6-712C-4F95-9488-C47B4FAA4568}"/>
                </a:ext>
              </a:extLst>
            </p:cNvPr>
            <p:cNvSpPr/>
            <p:nvPr/>
          </p:nvSpPr>
          <p:spPr>
            <a:xfrm>
              <a:off x="5876044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399330C4-A093-4A3A-AFA1-18196482D289}"/>
                </a:ext>
              </a:extLst>
            </p:cNvPr>
            <p:cNvSpPr/>
            <p:nvPr/>
          </p:nvSpPr>
          <p:spPr>
            <a:xfrm>
              <a:off x="654611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BFEFD6E-8B53-4D57-A678-F91E7624B74A}"/>
                </a:ext>
              </a:extLst>
            </p:cNvPr>
            <p:cNvSpPr/>
            <p:nvPr/>
          </p:nvSpPr>
          <p:spPr>
            <a:xfrm>
              <a:off x="626442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058756-10D1-41DA-B22F-C68C4CE9B111}"/>
                </a:ext>
              </a:extLst>
            </p:cNvPr>
            <p:cNvSpPr/>
            <p:nvPr/>
          </p:nvSpPr>
          <p:spPr>
            <a:xfrm>
              <a:off x="601588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E9305B6-05D0-45AE-882A-83494E4FBDFB}"/>
                </a:ext>
              </a:extLst>
            </p:cNvPr>
            <p:cNvSpPr/>
            <p:nvPr/>
          </p:nvSpPr>
          <p:spPr>
            <a:xfrm>
              <a:off x="574587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999955-2BE1-45F9-886D-53007300AD55}"/>
              </a:ext>
            </a:extLst>
          </p:cNvPr>
          <p:cNvGrpSpPr/>
          <p:nvPr/>
        </p:nvGrpSpPr>
        <p:grpSpPr>
          <a:xfrm>
            <a:off x="4038600" y="3084430"/>
            <a:ext cx="1144193" cy="1311527"/>
            <a:chOff x="4038600" y="3084430"/>
            <a:chExt cx="1144193" cy="131152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2DF8F15-93F4-4A7C-BBDD-7AD2484E5ACC}"/>
                </a:ext>
              </a:extLst>
            </p:cNvPr>
            <p:cNvCxnSpPr>
              <a:cxnSpLocks/>
              <a:stCxn id="152" idx="7"/>
              <a:endCxn id="156" idx="3"/>
            </p:cNvCxnSpPr>
            <p:nvPr/>
          </p:nvCxnSpPr>
          <p:spPr>
            <a:xfrm flipH="1">
              <a:off x="4071446" y="3936376"/>
              <a:ext cx="293437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2BA8854-107A-4372-95F3-AC04A6BBC85C}"/>
                </a:ext>
              </a:extLst>
            </p:cNvPr>
            <p:cNvCxnSpPr>
              <a:cxnSpLocks/>
              <a:stCxn id="152" idx="1"/>
              <a:endCxn id="159" idx="5"/>
            </p:cNvCxnSpPr>
            <p:nvPr/>
          </p:nvCxnSpPr>
          <p:spPr>
            <a:xfrm>
              <a:off x="4206288" y="3936376"/>
              <a:ext cx="302382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06CD0FF-3FC6-478B-AE7B-9D5BE6127E81}"/>
                </a:ext>
              </a:extLst>
            </p:cNvPr>
            <p:cNvCxnSpPr>
              <a:cxnSpLocks/>
              <a:stCxn id="149" idx="1"/>
              <a:endCxn id="151" idx="5"/>
            </p:cNvCxnSpPr>
            <p:nvPr/>
          </p:nvCxnSpPr>
          <p:spPr>
            <a:xfrm>
              <a:off x="4360322" y="3657189"/>
              <a:ext cx="26624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DA8A279-B57D-45AD-8977-DC26E425A0FC}"/>
                </a:ext>
              </a:extLst>
            </p:cNvPr>
            <p:cNvCxnSpPr>
              <a:cxnSpLocks/>
              <a:stCxn id="149" idx="7"/>
              <a:endCxn id="152" idx="3"/>
            </p:cNvCxnSpPr>
            <p:nvPr/>
          </p:nvCxnSpPr>
          <p:spPr>
            <a:xfrm flipH="1">
              <a:off x="4206288" y="3657189"/>
              <a:ext cx="31262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2A52749-2BC7-480B-9C78-53A0858AB4CB}"/>
                </a:ext>
              </a:extLst>
            </p:cNvPr>
            <p:cNvCxnSpPr>
              <a:cxnSpLocks/>
              <a:stCxn id="155" idx="7"/>
              <a:endCxn id="149" idx="3"/>
            </p:cNvCxnSpPr>
            <p:nvPr/>
          </p:nvCxnSpPr>
          <p:spPr>
            <a:xfrm flipH="1">
              <a:off x="4360322" y="3378003"/>
              <a:ext cx="36485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5EB763-92A1-4F35-865C-B8FA32F2F358}"/>
                </a:ext>
              </a:extLst>
            </p:cNvPr>
            <p:cNvCxnSpPr>
              <a:cxnSpLocks/>
              <a:stCxn id="153" idx="7"/>
              <a:endCxn id="158" idx="3"/>
            </p:cNvCxnSpPr>
            <p:nvPr/>
          </p:nvCxnSpPr>
          <p:spPr>
            <a:xfrm flipH="1">
              <a:off x="4729664" y="3657189"/>
              <a:ext cx="279501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ECB94D-5513-43E7-AB99-D3EC742FE693}"/>
                </a:ext>
              </a:extLst>
            </p:cNvPr>
            <p:cNvCxnSpPr>
              <a:cxnSpLocks/>
              <a:stCxn id="155" idx="5"/>
              <a:endCxn id="154" idx="1"/>
            </p:cNvCxnSpPr>
            <p:nvPr/>
          </p:nvCxnSpPr>
          <p:spPr>
            <a:xfrm flipH="1" flipV="1">
              <a:off x="4339389" y="3115381"/>
              <a:ext cx="385792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4B78243-7530-4708-BF13-B3061A16A622}"/>
                </a:ext>
              </a:extLst>
            </p:cNvPr>
            <p:cNvCxnSpPr>
              <a:cxnSpLocks/>
              <a:stCxn id="153" idx="5"/>
              <a:endCxn id="155" idx="1"/>
            </p:cNvCxnSpPr>
            <p:nvPr/>
          </p:nvCxnSpPr>
          <p:spPr>
            <a:xfrm flipH="1" flipV="1">
              <a:off x="4566586" y="3378003"/>
              <a:ext cx="4425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4D4FDEC-D8B3-4221-BB9E-51DA4BC5F36A}"/>
                </a:ext>
              </a:extLst>
            </p:cNvPr>
            <p:cNvCxnSpPr>
              <a:cxnSpLocks/>
              <a:stCxn id="153" idx="1"/>
              <a:endCxn id="157" idx="5"/>
            </p:cNvCxnSpPr>
            <p:nvPr/>
          </p:nvCxnSpPr>
          <p:spPr>
            <a:xfrm>
              <a:off x="4850570" y="3657189"/>
              <a:ext cx="299377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9DF0914-BC5D-4646-A535-7336F5C123D7}"/>
                </a:ext>
              </a:extLst>
            </p:cNvPr>
            <p:cNvCxnSpPr>
              <a:cxnSpLocks/>
              <a:stCxn id="150" idx="3"/>
              <a:endCxn id="154" idx="7"/>
            </p:cNvCxnSpPr>
            <p:nvPr/>
          </p:nvCxnSpPr>
          <p:spPr>
            <a:xfrm flipV="1">
              <a:off x="4113767" y="3115381"/>
              <a:ext cx="384217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0662DB5-FD7A-45CA-B8C6-C85DBB63616C}"/>
                </a:ext>
              </a:extLst>
            </p:cNvPr>
            <p:cNvSpPr/>
            <p:nvPr/>
          </p:nvSpPr>
          <p:spPr>
            <a:xfrm>
              <a:off x="4327476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4AC4FD83-6F54-46B8-B760-55D272C708EF}"/>
                </a:ext>
              </a:extLst>
            </p:cNvPr>
            <p:cNvSpPr/>
            <p:nvPr/>
          </p:nvSpPr>
          <p:spPr>
            <a:xfrm>
              <a:off x="4080921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EE60E7-B9B9-459B-9360-FE97CBC3DCF1}"/>
                </a:ext>
              </a:extLst>
            </p:cNvPr>
            <p:cNvSpPr/>
            <p:nvPr/>
          </p:nvSpPr>
          <p:spPr>
            <a:xfrm>
              <a:off x="4435130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013F43B-C8FF-4D6B-8761-A68EE66BC2B3}"/>
                </a:ext>
              </a:extLst>
            </p:cNvPr>
            <p:cNvSpPr/>
            <p:nvPr/>
          </p:nvSpPr>
          <p:spPr>
            <a:xfrm>
              <a:off x="4173442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20D03B3-F8CD-4E05-B3B3-CA8E2ED0221F}"/>
                </a:ext>
              </a:extLst>
            </p:cNvPr>
            <p:cNvSpPr/>
            <p:nvPr/>
          </p:nvSpPr>
          <p:spPr>
            <a:xfrm>
              <a:off x="481772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4B0B85D-8511-4EC8-95D2-133ED4C7C5E5}"/>
                </a:ext>
              </a:extLst>
            </p:cNvPr>
            <p:cNvSpPr/>
            <p:nvPr/>
          </p:nvSpPr>
          <p:spPr>
            <a:xfrm>
              <a:off x="4306543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5382A9-CCCC-416A-9A2C-900F167C7B9F}"/>
                </a:ext>
              </a:extLst>
            </p:cNvPr>
            <p:cNvSpPr/>
            <p:nvPr/>
          </p:nvSpPr>
          <p:spPr>
            <a:xfrm>
              <a:off x="453374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F1FC091-9C1B-4D1A-A4C2-6B54197A10CE}"/>
                </a:ext>
              </a:extLst>
            </p:cNvPr>
            <p:cNvSpPr/>
            <p:nvPr/>
          </p:nvSpPr>
          <p:spPr>
            <a:xfrm>
              <a:off x="403860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6E66D843-E5B9-407B-A9D6-0569568583B1}"/>
                </a:ext>
              </a:extLst>
            </p:cNvPr>
            <p:cNvSpPr/>
            <p:nvPr/>
          </p:nvSpPr>
          <p:spPr>
            <a:xfrm>
              <a:off x="4958506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A70D325-B993-4499-9B5A-A56F983CFBC1}"/>
                </a:ext>
              </a:extLst>
            </p:cNvPr>
            <p:cNvSpPr/>
            <p:nvPr/>
          </p:nvSpPr>
          <p:spPr>
            <a:xfrm>
              <a:off x="4696818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0EE443A-C17A-4D00-B7A1-E04A93D3480C}"/>
                </a:ext>
              </a:extLst>
            </p:cNvPr>
            <p:cNvSpPr/>
            <p:nvPr/>
          </p:nvSpPr>
          <p:spPr>
            <a:xfrm>
              <a:off x="4317229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9158AB-8F86-4FDA-8119-B6753B5F472F}"/>
              </a:ext>
            </a:extLst>
          </p:cNvPr>
          <p:cNvGrpSpPr/>
          <p:nvPr/>
        </p:nvGrpSpPr>
        <p:grpSpPr>
          <a:xfrm>
            <a:off x="1991948" y="3053041"/>
            <a:ext cx="1595649" cy="1032341"/>
            <a:chOff x="1999133" y="3084430"/>
            <a:chExt cx="1595649" cy="1032341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41B67CB-9C86-4590-8B1C-3BB6CC1008CE}"/>
                </a:ext>
              </a:extLst>
            </p:cNvPr>
            <p:cNvCxnSpPr>
              <a:cxnSpLocks/>
              <a:stCxn id="135" idx="3"/>
              <a:endCxn id="129" idx="7"/>
            </p:cNvCxnSpPr>
            <p:nvPr/>
          </p:nvCxnSpPr>
          <p:spPr>
            <a:xfrm flipV="1">
              <a:off x="2031979" y="3378003"/>
              <a:ext cx="418787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09AFD1A-5B75-4B03-A14C-78C8676672B3}"/>
                </a:ext>
              </a:extLst>
            </p:cNvPr>
            <p:cNvCxnSpPr>
              <a:cxnSpLocks/>
              <a:stCxn id="129" idx="3"/>
              <a:endCxn id="136" idx="7"/>
            </p:cNvCxnSpPr>
            <p:nvPr/>
          </p:nvCxnSpPr>
          <p:spPr>
            <a:xfrm flipV="1">
              <a:off x="2292171" y="3115381"/>
              <a:ext cx="546684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275C918-5214-43DE-9314-1C155A9DCC18}"/>
                </a:ext>
              </a:extLst>
            </p:cNvPr>
            <p:cNvCxnSpPr>
              <a:cxnSpLocks/>
              <a:stCxn id="127" idx="5"/>
              <a:endCxn id="129" idx="1"/>
            </p:cNvCxnSpPr>
            <p:nvPr/>
          </p:nvCxnSpPr>
          <p:spPr>
            <a:xfrm flipH="1" flipV="1">
              <a:off x="2292171" y="3378003"/>
              <a:ext cx="355524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D444F9D-B5D7-42E4-A67B-34D3FA4C8ADA}"/>
                </a:ext>
              </a:extLst>
            </p:cNvPr>
            <p:cNvCxnSpPr>
              <a:cxnSpLocks/>
              <a:stCxn id="131" idx="3"/>
              <a:endCxn id="127" idx="7"/>
            </p:cNvCxnSpPr>
            <p:nvPr/>
          </p:nvCxnSpPr>
          <p:spPr>
            <a:xfrm flipV="1">
              <a:off x="2325129" y="3657189"/>
              <a:ext cx="322566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BFE672D-9D1D-4EF9-AFB1-C16398E0E832}"/>
                </a:ext>
              </a:extLst>
            </p:cNvPr>
            <p:cNvCxnSpPr>
              <a:cxnSpLocks/>
              <a:stCxn id="133" idx="5"/>
              <a:endCxn id="127" idx="1"/>
            </p:cNvCxnSpPr>
            <p:nvPr/>
          </p:nvCxnSpPr>
          <p:spPr>
            <a:xfrm flipH="1" flipV="1">
              <a:off x="2489100" y="3657189"/>
              <a:ext cx="25631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3B7E81-F24F-4923-860E-31CAB13B1E90}"/>
                </a:ext>
              </a:extLst>
            </p:cNvPr>
            <p:cNvCxnSpPr>
              <a:cxnSpLocks/>
              <a:stCxn id="128" idx="0"/>
              <a:endCxn id="132" idx="3"/>
            </p:cNvCxnSpPr>
            <p:nvPr/>
          </p:nvCxnSpPr>
          <p:spPr>
            <a:xfrm flipH="1">
              <a:off x="2848504" y="3626238"/>
              <a:ext cx="177014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75E72E8-C568-4595-8957-5DC7341CC308}"/>
                </a:ext>
              </a:extLst>
            </p:cNvPr>
            <p:cNvCxnSpPr>
              <a:cxnSpLocks/>
              <a:stCxn id="128" idx="0"/>
              <a:endCxn id="130" idx="5"/>
            </p:cNvCxnSpPr>
            <p:nvPr/>
          </p:nvCxnSpPr>
          <p:spPr>
            <a:xfrm>
              <a:off x="3025518" y="3626238"/>
              <a:ext cx="243269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EC973C4-1A65-4A87-9321-3A72FDF98BC9}"/>
                </a:ext>
              </a:extLst>
            </p:cNvPr>
            <p:cNvCxnSpPr>
              <a:cxnSpLocks/>
              <a:stCxn id="137" idx="7"/>
              <a:endCxn id="128" idx="3"/>
            </p:cNvCxnSpPr>
            <p:nvPr/>
          </p:nvCxnSpPr>
          <p:spPr>
            <a:xfrm flipH="1">
              <a:off x="2946220" y="3378003"/>
              <a:ext cx="364860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865BA6A-7248-4B99-B4B6-15C968EDEDCA}"/>
                </a:ext>
              </a:extLst>
            </p:cNvPr>
            <p:cNvCxnSpPr>
              <a:cxnSpLocks/>
              <a:stCxn id="134" idx="5"/>
              <a:endCxn id="137" idx="1"/>
            </p:cNvCxnSpPr>
            <p:nvPr/>
          </p:nvCxnSpPr>
          <p:spPr>
            <a:xfrm flipH="1" flipV="1">
              <a:off x="3152485" y="3378003"/>
              <a:ext cx="40945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3C09972-C627-49CC-BED9-A1DFE13472E8}"/>
                </a:ext>
              </a:extLst>
            </p:cNvPr>
            <p:cNvCxnSpPr>
              <a:cxnSpLocks/>
              <a:stCxn id="137" idx="5"/>
              <a:endCxn id="136" idx="1"/>
            </p:cNvCxnSpPr>
            <p:nvPr/>
          </p:nvCxnSpPr>
          <p:spPr>
            <a:xfrm flipH="1" flipV="1">
              <a:off x="2680260" y="3115381"/>
              <a:ext cx="63082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8329A17-31D0-415A-B1BC-681026C2C6F5}"/>
                </a:ext>
              </a:extLst>
            </p:cNvPr>
            <p:cNvSpPr/>
            <p:nvPr/>
          </p:nvSpPr>
          <p:spPr>
            <a:xfrm>
              <a:off x="245625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219E49A-CBF9-493E-859C-A3DFC9FA5E03}"/>
                </a:ext>
              </a:extLst>
            </p:cNvPr>
            <p:cNvSpPr/>
            <p:nvPr/>
          </p:nvSpPr>
          <p:spPr>
            <a:xfrm>
              <a:off x="291337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9614563-C32F-4271-BA4F-F8432665F2F3}"/>
                </a:ext>
              </a:extLst>
            </p:cNvPr>
            <p:cNvSpPr/>
            <p:nvPr/>
          </p:nvSpPr>
          <p:spPr>
            <a:xfrm>
              <a:off x="2259325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C3E7CF8-9E9E-41A8-A3FF-9F67D47755D6}"/>
                </a:ext>
              </a:extLst>
            </p:cNvPr>
            <p:cNvSpPr/>
            <p:nvPr/>
          </p:nvSpPr>
          <p:spPr>
            <a:xfrm>
              <a:off x="3077346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CB43053-EB41-4CDB-BB85-2FEE9FC0A9D4}"/>
                </a:ext>
              </a:extLst>
            </p:cNvPr>
            <p:cNvSpPr/>
            <p:nvPr/>
          </p:nvSpPr>
          <p:spPr>
            <a:xfrm>
              <a:off x="2292283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881D5A8-6B25-4EE2-9BE6-63834AE84E96}"/>
                </a:ext>
              </a:extLst>
            </p:cNvPr>
            <p:cNvSpPr/>
            <p:nvPr/>
          </p:nvSpPr>
          <p:spPr>
            <a:xfrm>
              <a:off x="2815658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17A95F8-4067-457B-859E-E7E041C60727}"/>
                </a:ext>
              </a:extLst>
            </p:cNvPr>
            <p:cNvSpPr/>
            <p:nvPr/>
          </p:nvSpPr>
          <p:spPr>
            <a:xfrm>
              <a:off x="2553970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50F7D82-6CEF-44CE-8168-1DE9EB9D5256}"/>
                </a:ext>
              </a:extLst>
            </p:cNvPr>
            <p:cNvSpPr/>
            <p:nvPr/>
          </p:nvSpPr>
          <p:spPr>
            <a:xfrm>
              <a:off x="3370495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D34790A-6381-49D7-A425-9C433BA20C8A}"/>
                </a:ext>
              </a:extLst>
            </p:cNvPr>
            <p:cNvSpPr/>
            <p:nvPr/>
          </p:nvSpPr>
          <p:spPr>
            <a:xfrm>
              <a:off x="1999133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2511634-B369-41E8-822C-10688BCB5C64}"/>
                </a:ext>
              </a:extLst>
            </p:cNvPr>
            <p:cNvSpPr/>
            <p:nvPr/>
          </p:nvSpPr>
          <p:spPr>
            <a:xfrm>
              <a:off x="2647414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672557E-C550-4EE0-AC64-1B2520AA90E5}"/>
                </a:ext>
              </a:extLst>
            </p:cNvPr>
            <p:cNvSpPr/>
            <p:nvPr/>
          </p:nvSpPr>
          <p:spPr>
            <a:xfrm>
              <a:off x="3119639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 Optimization: Prefetch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9B2DDF-DCB1-45BA-96AB-D7437EACB865}"/>
              </a:ext>
            </a:extLst>
          </p:cNvPr>
          <p:cNvSpPr txBox="1"/>
          <p:nvPr/>
        </p:nvSpPr>
        <p:spPr>
          <a:xfrm>
            <a:off x="5889809" y="4502072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 2 Line Fill Buffers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488363E-46DE-438C-92C1-E007EA7A9997}"/>
              </a:ext>
            </a:extLst>
          </p:cNvPr>
          <p:cNvSpPr/>
          <p:nvPr/>
        </p:nvSpPr>
        <p:spPr>
          <a:xfrm>
            <a:off x="2629139" y="3058528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0CFB8A-E12D-4880-AB88-968CEB15A5E9}"/>
              </a:ext>
            </a:extLst>
          </p:cNvPr>
          <p:cNvSpPr/>
          <p:nvPr/>
        </p:nvSpPr>
        <p:spPr>
          <a:xfrm>
            <a:off x="4311397" y="3082380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930A3A-5219-48A5-AD6E-9617A7983CD0}"/>
              </a:ext>
            </a:extLst>
          </p:cNvPr>
          <p:cNvSpPr/>
          <p:nvPr/>
        </p:nvSpPr>
        <p:spPr>
          <a:xfrm>
            <a:off x="6519324" y="3086378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AE71212-13DE-432B-A364-C31C8B42C64F}"/>
              </a:ext>
            </a:extLst>
          </p:cNvPr>
          <p:cNvSpPr/>
          <p:nvPr/>
        </p:nvSpPr>
        <p:spPr>
          <a:xfrm>
            <a:off x="2240690" y="3321150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4FFB44D-EECE-4481-B2D3-5AA3B2BCA99B}"/>
              </a:ext>
            </a:extLst>
          </p:cNvPr>
          <p:cNvSpPr/>
          <p:nvPr/>
        </p:nvSpPr>
        <p:spPr>
          <a:xfrm>
            <a:off x="4532165" y="3348838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51F4B68-21D9-4067-A205-07740BBA1A57}"/>
              </a:ext>
            </a:extLst>
          </p:cNvPr>
          <p:cNvCxnSpPr>
            <a:cxnSpLocks/>
          </p:cNvCxnSpPr>
          <p:nvPr/>
        </p:nvCxnSpPr>
        <p:spPr>
          <a:xfrm>
            <a:off x="2270793" y="3295513"/>
            <a:ext cx="4820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BA3F775-89F5-4EC1-AA2D-135E47645CD5}"/>
              </a:ext>
            </a:extLst>
          </p:cNvPr>
          <p:cNvCxnSpPr>
            <a:cxnSpLocks/>
          </p:cNvCxnSpPr>
          <p:nvPr/>
        </p:nvCxnSpPr>
        <p:spPr>
          <a:xfrm>
            <a:off x="4284421" y="3295513"/>
            <a:ext cx="4820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A38AB2-8886-4DC7-BD01-4DED0E706A97}"/>
              </a:ext>
            </a:extLst>
          </p:cNvPr>
          <p:cNvCxnSpPr>
            <a:cxnSpLocks/>
          </p:cNvCxnSpPr>
          <p:nvPr/>
        </p:nvCxnSpPr>
        <p:spPr>
          <a:xfrm>
            <a:off x="6224102" y="3320288"/>
            <a:ext cx="4820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367A4B7-6007-4371-81CA-824BF94EE823}"/>
              </a:ext>
            </a:extLst>
          </p:cNvPr>
          <p:cNvCxnSpPr>
            <a:cxnSpLocks/>
          </p:cNvCxnSpPr>
          <p:nvPr/>
        </p:nvCxnSpPr>
        <p:spPr>
          <a:xfrm>
            <a:off x="1905000" y="3566417"/>
            <a:ext cx="4820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9A75459-AE25-4EF9-943E-129F89449AF7}"/>
              </a:ext>
            </a:extLst>
          </p:cNvPr>
          <p:cNvGrpSpPr/>
          <p:nvPr/>
        </p:nvGrpSpPr>
        <p:grpSpPr>
          <a:xfrm>
            <a:off x="2236556" y="1742174"/>
            <a:ext cx="4616241" cy="848250"/>
            <a:chOff x="4498033" y="2352150"/>
            <a:chExt cx="4616241" cy="84825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4862A9-D856-4071-96CE-97AA07C42CA1}"/>
                </a:ext>
              </a:extLst>
            </p:cNvPr>
            <p:cNvGrpSpPr/>
            <p:nvPr/>
          </p:nvGrpSpPr>
          <p:grpSpPr>
            <a:xfrm>
              <a:off x="4565467" y="2362200"/>
              <a:ext cx="4548807" cy="838200"/>
              <a:chOff x="4316670" y="1371600"/>
              <a:chExt cx="4548807" cy="8382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13F7AF2-74FD-49F4-9F47-892AB329860D}"/>
                  </a:ext>
                </a:extLst>
              </p:cNvPr>
              <p:cNvSpPr/>
              <p:nvPr/>
            </p:nvSpPr>
            <p:spPr>
              <a:xfrm>
                <a:off x="4316670" y="1437128"/>
                <a:ext cx="224287" cy="2113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611A2B3-1901-4068-B54C-CA26401B2B51}"/>
                  </a:ext>
                </a:extLst>
              </p:cNvPr>
              <p:cNvSpPr/>
              <p:nvPr/>
            </p:nvSpPr>
            <p:spPr>
              <a:xfrm>
                <a:off x="4319826" y="1677316"/>
                <a:ext cx="224287" cy="21134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4E91484-C7AB-4095-884A-CB616DFA377F}"/>
                  </a:ext>
                </a:extLst>
              </p:cNvPr>
              <p:cNvSpPr/>
              <p:nvPr/>
            </p:nvSpPr>
            <p:spPr>
              <a:xfrm>
                <a:off x="4319625" y="1912607"/>
                <a:ext cx="224287" cy="21134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A44D091-0D36-48FB-859A-9A348E4A148E}"/>
                  </a:ext>
                </a:extLst>
              </p:cNvPr>
              <p:cNvSpPr txBox="1"/>
              <p:nvPr/>
            </p:nvSpPr>
            <p:spPr>
              <a:xfrm>
                <a:off x="4528699" y="1378803"/>
                <a:ext cx="1699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Internal Node</a:t>
                </a:r>
              </a:p>
              <a:p>
                <a:r>
                  <a:rPr lang="en-US" sz="1600" dirty="0"/>
                  <a:t>Leaf Node</a:t>
                </a:r>
              </a:p>
              <a:p>
                <a:r>
                  <a:rPr lang="en-US" sz="1600" dirty="0"/>
                  <a:t>Processed Node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0F2EB16-77C6-4634-AB7F-B154264E6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925" y="1524000"/>
                <a:ext cx="4820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DD4B7D9-A445-4818-A2C1-2BA1984C4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955" y="1779121"/>
                <a:ext cx="482075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E41BDBC-9576-4BCC-A270-3BA62D349F31}"/>
                  </a:ext>
                </a:extLst>
              </p:cNvPr>
              <p:cNvSpPr txBox="1"/>
              <p:nvPr/>
            </p:nvSpPr>
            <p:spPr>
              <a:xfrm>
                <a:off x="6911096" y="1371600"/>
                <a:ext cx="1954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Cache Miss</a:t>
                </a:r>
              </a:p>
              <a:p>
                <a:r>
                  <a:rPr lang="en-US" sz="1600" dirty="0"/>
                  <a:t>Prefetch Instruction</a:t>
                </a:r>
              </a:p>
            </p:txBody>
          </p: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2D86FB-E54E-4E2E-B569-90CDE02D4796}"/>
                </a:ext>
              </a:extLst>
            </p:cNvPr>
            <p:cNvSpPr/>
            <p:nvPr/>
          </p:nvSpPr>
          <p:spPr>
            <a:xfrm>
              <a:off x="4498033" y="2352150"/>
              <a:ext cx="4581266" cy="796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E0DCFE2-68FB-4CE4-A7C9-3B931AF5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50820"/>
              </p:ext>
            </p:extLst>
          </p:nvPr>
        </p:nvGraphicFramePr>
        <p:xfrm>
          <a:off x="1305900" y="4793405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4E8EF7DA-BF7B-42B6-BFD3-4BBEE3C8D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39151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143204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87D90699-5CA9-4E60-BA94-7A6B6508A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19452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143204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E3EF265F-337C-4187-93CC-AC67C4574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25782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143204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427FEC9A-DE76-4682-85A4-BE0A2AEBC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04307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143204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98358ABB-4797-4739-958C-C08D1612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37937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EAC311A8-7273-40B0-BD7D-1537E57B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2616"/>
              </p:ext>
            </p:extLst>
          </p:nvPr>
        </p:nvGraphicFramePr>
        <p:xfrm>
          <a:off x="1305900" y="4793405"/>
          <a:ext cx="6707033" cy="14782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Inference Execution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BC49C-3952-47E9-9AD6-93BF248012D2}"/>
              </a:ext>
            </a:extLst>
          </p:cNvPr>
          <p:cNvSpPr txBox="1"/>
          <p:nvPr/>
        </p:nvSpPr>
        <p:spPr>
          <a:xfrm>
            <a:off x="365142" y="2243236"/>
            <a:ext cx="19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87A1F-A1AF-4E80-9B8C-A3043CC7AA91}"/>
              </a:ext>
            </a:extLst>
          </p:cNvPr>
          <p:cNvSpPr txBox="1"/>
          <p:nvPr/>
        </p:nvSpPr>
        <p:spPr>
          <a:xfrm>
            <a:off x="365142" y="3789619"/>
            <a:ext cx="199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Round-Robin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E98A5-2A5B-4AB3-B42B-5B8C7F847969}"/>
              </a:ext>
            </a:extLst>
          </p:cNvPr>
          <p:cNvSpPr txBox="1"/>
          <p:nvPr/>
        </p:nvSpPr>
        <p:spPr>
          <a:xfrm>
            <a:off x="365141" y="5257800"/>
            <a:ext cx="199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Prefetching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C77332-F303-454A-B030-3128EB919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00227"/>
              </p:ext>
            </p:extLst>
          </p:nvPr>
        </p:nvGraphicFramePr>
        <p:xfrm>
          <a:off x="2286000" y="4886206"/>
          <a:ext cx="6707033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0D7D02-4302-4FF0-ACB3-3883EDC8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24189"/>
              </p:ext>
            </p:extLst>
          </p:nvPr>
        </p:nvGraphicFramePr>
        <p:xfrm>
          <a:off x="2286000" y="3418025"/>
          <a:ext cx="6707033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DB20C8-7E2F-4E3F-9FC4-28ACBB88A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8734"/>
              </p:ext>
            </p:extLst>
          </p:nvPr>
        </p:nvGraphicFramePr>
        <p:xfrm>
          <a:off x="2286000" y="1871642"/>
          <a:ext cx="6707033" cy="111252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62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Method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EF97CD0-A018-4D90-BD51-B0573D3D2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06349"/>
              </p:ext>
            </p:extLst>
          </p:nvPr>
        </p:nvGraphicFramePr>
        <p:xfrm>
          <a:off x="1447800" y="1792367"/>
          <a:ext cx="6248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40B316-525A-4A23-9CF5-8D3CE9EE9643}"/>
              </a:ext>
            </a:extLst>
          </p:cNvPr>
          <p:cNvCxnSpPr>
            <a:cxnSpLocks/>
          </p:cNvCxnSpPr>
          <p:nvPr/>
        </p:nvCxnSpPr>
        <p:spPr>
          <a:xfrm>
            <a:off x="8103378" y="2058576"/>
            <a:ext cx="0" cy="666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inus Sign 11">
            <a:extLst>
              <a:ext uri="{FF2B5EF4-FFF2-40B4-BE49-F238E27FC236}">
                <a16:creationId xmlns:a16="http://schemas.microsoft.com/office/drawing/2014/main" id="{5297C102-53D9-4F1C-8938-911416CD1D18}"/>
              </a:ext>
            </a:extLst>
          </p:cNvPr>
          <p:cNvSpPr/>
          <p:nvPr/>
        </p:nvSpPr>
        <p:spPr>
          <a:xfrm>
            <a:off x="7924800" y="1792367"/>
            <a:ext cx="357160" cy="2875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C5A8EAD2-9B90-428B-800E-09C23431137D}"/>
              </a:ext>
            </a:extLst>
          </p:cNvPr>
          <p:cNvSpPr/>
          <p:nvPr/>
        </p:nvSpPr>
        <p:spPr>
          <a:xfrm>
            <a:off x="7924800" y="2725180"/>
            <a:ext cx="35715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Method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511114-1738-4B61-8350-AC64CA5CF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905752"/>
              </p:ext>
            </p:extLst>
          </p:nvPr>
        </p:nvGraphicFramePr>
        <p:xfrm>
          <a:off x="1752600" y="1828800"/>
          <a:ext cx="6019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6DA2D5-D5C9-4A75-A9AE-D206235D6FD2}"/>
              </a:ext>
            </a:extLst>
          </p:cNvPr>
          <p:cNvCxnSpPr>
            <a:cxnSpLocks/>
          </p:cNvCxnSpPr>
          <p:nvPr/>
        </p:nvCxnSpPr>
        <p:spPr>
          <a:xfrm>
            <a:off x="8213007" y="2095009"/>
            <a:ext cx="0" cy="666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inus Sign 9">
            <a:extLst>
              <a:ext uri="{FF2B5EF4-FFF2-40B4-BE49-F238E27FC236}">
                <a16:creationId xmlns:a16="http://schemas.microsoft.com/office/drawing/2014/main" id="{BC0169EB-F69E-48AE-8839-6DEF70B378DE}"/>
              </a:ext>
            </a:extLst>
          </p:cNvPr>
          <p:cNvSpPr/>
          <p:nvPr/>
        </p:nvSpPr>
        <p:spPr>
          <a:xfrm>
            <a:off x="8034429" y="1828800"/>
            <a:ext cx="357160" cy="2875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094B61A6-3D62-4A72-B5D8-3B8E608A93B6}"/>
              </a:ext>
            </a:extLst>
          </p:cNvPr>
          <p:cNvSpPr/>
          <p:nvPr/>
        </p:nvSpPr>
        <p:spPr>
          <a:xfrm>
            <a:off x="8034429" y="2761613"/>
            <a:ext cx="35715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0F232D-4367-4200-9062-2F7C6705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295400"/>
            <a:ext cx="5029200" cy="5029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Memory Optimization Comparisons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B5642-6F65-4CA2-BECF-ED273990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B52AE-911E-4CE6-B609-EE27848B9FF5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CB898-6FE5-4CB1-966E-D1254BB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D09E4-3096-4C7C-9448-1F9765AB81F8}"/>
              </a:ext>
            </a:extLst>
          </p:cNvPr>
          <p:cNvSpPr txBox="1"/>
          <p:nvPr/>
        </p:nvSpPr>
        <p:spPr>
          <a:xfrm>
            <a:off x="457200" y="2971800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Forest Packing is 2x-5x faster compared to other optimized methods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EA5E49-5392-44D4-99DE-421EAC50EFA0}"/>
              </a:ext>
            </a:extLst>
          </p:cNvPr>
          <p:cNvCxnSpPr>
            <a:cxnSpLocks/>
          </p:cNvCxnSpPr>
          <p:nvPr/>
        </p:nvCxnSpPr>
        <p:spPr>
          <a:xfrm>
            <a:off x="3607578" y="1637809"/>
            <a:ext cx="0" cy="666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inus Sign 8">
            <a:extLst>
              <a:ext uri="{FF2B5EF4-FFF2-40B4-BE49-F238E27FC236}">
                <a16:creationId xmlns:a16="http://schemas.microsoft.com/office/drawing/2014/main" id="{326A84E0-60E4-466D-9A96-A86A1D5019B4}"/>
              </a:ext>
            </a:extLst>
          </p:cNvPr>
          <p:cNvSpPr/>
          <p:nvPr/>
        </p:nvSpPr>
        <p:spPr>
          <a:xfrm>
            <a:off x="3429000" y="1371600"/>
            <a:ext cx="357160" cy="2875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F47141E-8E19-444F-A2E6-CB195BA63260}"/>
              </a:ext>
            </a:extLst>
          </p:cNvPr>
          <p:cNvSpPr/>
          <p:nvPr/>
        </p:nvSpPr>
        <p:spPr>
          <a:xfrm>
            <a:off x="3429000" y="2304413"/>
            <a:ext cx="35715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A31DC-C8A7-43F6-80E7-3112FD172DE6}"/>
              </a:ext>
            </a:extLst>
          </p:cNvPr>
          <p:cNvSpPr txBox="1"/>
          <p:nvPr/>
        </p:nvSpPr>
        <p:spPr>
          <a:xfrm rot="16200000">
            <a:off x="3893307" y="2135136"/>
            <a:ext cx="4459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86AD-BC13-47EB-90F7-E8E26A2CD2B6}"/>
              </a:ext>
            </a:extLst>
          </p:cNvPr>
          <p:cNvSpPr txBox="1"/>
          <p:nvPr/>
        </p:nvSpPr>
        <p:spPr>
          <a:xfrm>
            <a:off x="7772400" y="5943600"/>
            <a:ext cx="44595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312008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Forest Packing: Inference Latency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C2FB8-A0D0-4835-8D7E-38037620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323B7-D17C-43F5-A840-C86DF49D66AA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6D02-236A-4C3B-9B81-85F993CA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FCE169-8012-4050-91E9-378A632CD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" y="2914013"/>
            <a:ext cx="8702042" cy="302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B91545-EB00-44F1-A0DE-64980C0BA6FC}"/>
              </a:ext>
            </a:extLst>
          </p:cNvPr>
          <p:cNvSpPr txBox="1"/>
          <p:nvPr/>
        </p:nvSpPr>
        <p:spPr>
          <a:xfrm>
            <a:off x="3276600" y="1752600"/>
            <a:ext cx="304418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Forest Packing (FP) 10x faster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3FEEC-4279-49E5-9FEC-3E557CB53513}"/>
              </a:ext>
            </a:extLst>
          </p:cNvPr>
          <p:cNvCxnSpPr>
            <a:cxnSpLocks/>
          </p:cNvCxnSpPr>
          <p:nvPr/>
        </p:nvCxnSpPr>
        <p:spPr>
          <a:xfrm>
            <a:off x="1524000" y="1758597"/>
            <a:ext cx="0" cy="6666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inus Sign 8">
            <a:extLst>
              <a:ext uri="{FF2B5EF4-FFF2-40B4-BE49-F238E27FC236}">
                <a16:creationId xmlns:a16="http://schemas.microsoft.com/office/drawing/2014/main" id="{1FBAC073-C03A-4201-8A33-42FF734E81D8}"/>
              </a:ext>
            </a:extLst>
          </p:cNvPr>
          <p:cNvSpPr/>
          <p:nvPr/>
        </p:nvSpPr>
        <p:spPr>
          <a:xfrm>
            <a:off x="1345422" y="1492388"/>
            <a:ext cx="357160" cy="2875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52EAB02E-2224-4D47-A3CF-C46DFA9BA2E2}"/>
              </a:ext>
            </a:extLst>
          </p:cNvPr>
          <p:cNvSpPr/>
          <p:nvPr/>
        </p:nvSpPr>
        <p:spPr>
          <a:xfrm>
            <a:off x="1345422" y="2425201"/>
            <a:ext cx="35715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DB331-1960-4D3B-AE22-3E65BA1E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8A45D4-36FA-4981-ADDB-4FE8B36C526E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FA8FD-FD6B-4362-9BA6-1DACBA1E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1320F1AA-A5F4-4BFB-AB56-F1519346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2804"/>
            <a:ext cx="7543800" cy="856396"/>
          </a:xfrm>
        </p:spPr>
        <p:txBody>
          <a:bodyPr>
            <a:normAutofit fontScale="90000"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Forest Packing: Performance on Varying Forest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BED02-7660-4ACC-A51F-DC94A8D643EB}"/>
              </a:ext>
            </a:extLst>
          </p:cNvPr>
          <p:cNvSpPr txBox="1"/>
          <p:nvPr/>
        </p:nvSpPr>
        <p:spPr>
          <a:xfrm>
            <a:off x="3886200" y="1312614"/>
            <a:ext cx="172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Trees in Forest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791F3-33F6-4E97-A054-BF077EF4C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2743200" y="1676400"/>
            <a:ext cx="4572000" cy="4343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02F7-6F32-4D8B-9222-9744CCD0D215}"/>
              </a:ext>
            </a:extLst>
          </p:cNvPr>
          <p:cNvGrpSpPr/>
          <p:nvPr/>
        </p:nvGrpSpPr>
        <p:grpSpPr>
          <a:xfrm>
            <a:off x="7136657" y="3088568"/>
            <a:ext cx="1330095" cy="1609486"/>
            <a:chOff x="7051905" y="3012368"/>
            <a:chExt cx="1330095" cy="16094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8EF7AC-63FD-49C7-81DA-CF060279E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905" y="3012368"/>
              <a:ext cx="676687" cy="43594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18ED59-0999-4419-8E37-EB5102732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423" y="3403549"/>
              <a:ext cx="540049" cy="43594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DFBD1EB-3BA6-45AD-8921-847D877B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7423" y="3794730"/>
              <a:ext cx="787300" cy="43594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43E973-4D10-4E32-8F19-9422978B0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251" y="4185911"/>
              <a:ext cx="1229749" cy="43594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159185-79A8-46BB-88E0-3FF9ABBB33C0}"/>
              </a:ext>
            </a:extLst>
          </p:cNvPr>
          <p:cNvSpPr txBox="1"/>
          <p:nvPr/>
        </p:nvSpPr>
        <p:spPr>
          <a:xfrm>
            <a:off x="7381235" y="3915692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R-RerF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732301-692C-44E6-BE06-759FA790C1F5}"/>
              </a:ext>
            </a:extLst>
          </p:cNvPr>
          <p:cNvCxnSpPr>
            <a:cxnSpLocks/>
          </p:cNvCxnSpPr>
          <p:nvPr/>
        </p:nvCxnSpPr>
        <p:spPr>
          <a:xfrm>
            <a:off x="7247552" y="4086154"/>
            <a:ext cx="153536" cy="0"/>
          </a:xfrm>
          <a:prstGeom prst="line">
            <a:avLst/>
          </a:prstGeom>
          <a:ln w="38100">
            <a:solidFill>
              <a:srgbClr val="E7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8ACF3-DD21-454B-87BC-4D4A837AE66D}"/>
              </a:ext>
            </a:extLst>
          </p:cNvPr>
          <p:cNvSpPr txBox="1"/>
          <p:nvPr/>
        </p:nvSpPr>
        <p:spPr>
          <a:xfrm>
            <a:off x="7381235" y="3521232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Forest Packing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D709B5-02B1-4E13-BA8B-22E273BB9012}"/>
              </a:ext>
            </a:extLst>
          </p:cNvPr>
          <p:cNvSpPr/>
          <p:nvPr/>
        </p:nvSpPr>
        <p:spPr>
          <a:xfrm>
            <a:off x="7171352" y="3581400"/>
            <a:ext cx="229736" cy="22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84D314-F377-4311-9505-F841BFB26C2D}"/>
              </a:ext>
            </a:extLst>
          </p:cNvPr>
          <p:cNvCxnSpPr>
            <a:cxnSpLocks/>
          </p:cNvCxnSpPr>
          <p:nvPr/>
        </p:nvCxnSpPr>
        <p:spPr>
          <a:xfrm>
            <a:off x="7247552" y="3733800"/>
            <a:ext cx="153536" cy="0"/>
          </a:xfrm>
          <a:prstGeom prst="line">
            <a:avLst/>
          </a:prstGeom>
          <a:ln w="38100">
            <a:solidFill>
              <a:srgbClr val="CF6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48AF2-91E5-467F-8463-057806689622}"/>
              </a:ext>
            </a:extLst>
          </p:cNvPr>
          <p:cNvSpPr txBox="1"/>
          <p:nvPr/>
        </p:nvSpPr>
        <p:spPr>
          <a:xfrm>
            <a:off x="76200" y="3327737"/>
            <a:ext cx="24384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Forest Packing has higher throughput than batching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78665-E1A1-4113-A6EA-C1ADAAC7C909}"/>
              </a:ext>
            </a:extLst>
          </p:cNvPr>
          <p:cNvCxnSpPr/>
          <p:nvPr/>
        </p:nvCxnSpPr>
        <p:spPr>
          <a:xfrm flipV="1">
            <a:off x="2310337" y="1843355"/>
            <a:ext cx="0" cy="609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inus Sign 9">
            <a:extLst>
              <a:ext uri="{FF2B5EF4-FFF2-40B4-BE49-F238E27FC236}">
                <a16:creationId xmlns:a16="http://schemas.microsoft.com/office/drawing/2014/main" id="{12A2CC86-322F-4E75-95C9-704CB39CB067}"/>
              </a:ext>
            </a:extLst>
          </p:cNvPr>
          <p:cNvSpPr/>
          <p:nvPr/>
        </p:nvSpPr>
        <p:spPr>
          <a:xfrm>
            <a:off x="2131755" y="2444455"/>
            <a:ext cx="357160" cy="2875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08D64C06-FD62-44BF-973D-6346B4D20041}"/>
              </a:ext>
            </a:extLst>
          </p:cNvPr>
          <p:cNvSpPr/>
          <p:nvPr/>
        </p:nvSpPr>
        <p:spPr>
          <a:xfrm>
            <a:off x="2131759" y="1447800"/>
            <a:ext cx="357156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301DD-D7A7-4614-AE8F-75CEA8D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46193-A163-4EAB-B1A9-58AB759BB088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E1F-F578-4849-8082-F9E24C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74140E0A-FCB1-487D-BEB9-7676F1F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573694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 What is Forest Packing?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 Why is forest inference slow?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 Inference Acceleration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Memory Layout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Traversal Methods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 Results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Latency reduced by an order of magnitude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Efficiently uses additional resources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600" dirty="0"/>
              <a:t>Comparable throughput to batched systems</a:t>
            </a:r>
          </a:p>
        </p:txBody>
      </p:sp>
    </p:spTree>
    <p:extLst>
      <p:ext uri="{BB962C8B-B14F-4D97-AF65-F5344CB8AC3E}">
        <p14:creationId xmlns:p14="http://schemas.microsoft.com/office/powerpoint/2010/main" val="384020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Thank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301DD-D7A7-4614-AE8F-75CEA8D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46193-A163-4EAB-B1A9-58AB759BB088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E1F-F578-4849-8082-F9E24C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7D88E0-FBA0-4C34-9095-4EB2C474672F}"/>
              </a:ext>
            </a:extLst>
          </p:cNvPr>
          <p:cNvSpPr txBox="1">
            <a:spLocks/>
          </p:cNvSpPr>
          <p:nvPr/>
        </p:nvSpPr>
        <p:spPr>
          <a:xfrm>
            <a:off x="975359" y="1447800"/>
            <a:ext cx="7543801" cy="45736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Font typeface="Calibri" panose="020F0502020204030204" pitchFamily="34" charset="0"/>
              <a:buNone/>
            </a:pPr>
            <a:endParaRPr lang="en-US" sz="2600"/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US" sz="2600"/>
          </a:p>
          <a:p>
            <a:pPr marL="0" indent="0" algn="ctr">
              <a:buClrTx/>
              <a:buFont typeface="Calibri" panose="020F0502020204030204" pitchFamily="34" charset="0"/>
              <a:buNone/>
            </a:pPr>
            <a:r>
              <a:rPr lang="en-US" sz="4400"/>
              <a:t>Questions?</a:t>
            </a:r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US" sz="2600"/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US" sz="2600"/>
          </a:p>
          <a:p>
            <a:pPr marL="0" indent="0">
              <a:buClrTx/>
              <a:buFont typeface="Calibri" panose="020F0502020204030204" pitchFamily="34" charset="0"/>
              <a:buNone/>
            </a:pPr>
            <a:endParaRPr lang="en-US" sz="2600"/>
          </a:p>
          <a:p>
            <a:pPr marL="0" indent="0">
              <a:buClrTx/>
              <a:buFont typeface="Calibri" panose="020F0502020204030204" pitchFamily="34" charset="0"/>
              <a:buNone/>
            </a:pPr>
            <a:r>
              <a:rPr lang="en-US" sz="2600"/>
              <a:t>Source Code:</a:t>
            </a:r>
          </a:p>
          <a:p>
            <a:pPr marL="0" indent="0">
              <a:buClrTx/>
              <a:buFont typeface="Calibri" panose="020F0502020204030204" pitchFamily="34" charset="0"/>
              <a:buNone/>
            </a:pPr>
            <a:r>
              <a:rPr lang="en-US" sz="2600">
                <a:hlinkClick r:id="rId2"/>
              </a:rPr>
              <a:t>https://github.com/jbrowne6/forestpacking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6390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Agenda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301DD-D7A7-4614-AE8F-75CEA8D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46193-A163-4EAB-B1A9-58AB759BB088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E1F-F578-4849-8082-F9E24C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74140E0A-FCB1-487D-BEB9-7676F1FA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7543801" cy="45736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What is Forest Packing?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 Why is forest inference slow?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 Inference Acceleration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Memory Layout</a:t>
            </a:r>
          </a:p>
          <a:p>
            <a:pPr lvl="1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Traversal Methods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80318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Why do we need fast decisions?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301DD-D7A7-4614-AE8F-75CEA8D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46193-A163-4EAB-B1A9-58AB759BB088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E1F-F578-4849-8082-F9E24C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FB4025F4-8305-4E48-94CF-EE5E46565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580296"/>
            <a:ext cx="4916820" cy="32766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E7BA8C76-F4B2-4BE4-8D81-89B7B281B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076" y="2422601"/>
            <a:ext cx="5341900" cy="34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Inference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301DD-D7A7-4614-AE8F-75CEA8D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446193-A163-4EAB-B1A9-58AB759BB088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86E1F-F578-4849-8082-F9E24CB0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47280C7-3147-47B1-BC50-21ADABAE8720}"/>
              </a:ext>
            </a:extLst>
          </p:cNvPr>
          <p:cNvGrpSpPr/>
          <p:nvPr/>
        </p:nvGrpSpPr>
        <p:grpSpPr>
          <a:xfrm>
            <a:off x="83443" y="2590800"/>
            <a:ext cx="2659757" cy="1981200"/>
            <a:chOff x="5692378" y="2243693"/>
            <a:chExt cx="2224975" cy="107364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7C28431-B3CD-436E-BA43-1295C0B05CF5}"/>
                </a:ext>
              </a:extLst>
            </p:cNvPr>
            <p:cNvGrpSpPr/>
            <p:nvPr/>
          </p:nvGrpSpPr>
          <p:grpSpPr>
            <a:xfrm>
              <a:off x="6123865" y="2243693"/>
              <a:ext cx="1295400" cy="457200"/>
              <a:chOff x="914400" y="2514600"/>
              <a:chExt cx="1295400" cy="457200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A6BF78F-F0E8-43D4-A31A-82AB9BCD7B56}"/>
                  </a:ext>
                </a:extLst>
              </p:cNvPr>
              <p:cNvCxnSpPr>
                <a:cxnSpLocks/>
                <a:stCxn id="248" idx="2"/>
                <a:endCxn id="247" idx="6"/>
              </p:cNvCxnSpPr>
              <p:nvPr/>
            </p:nvCxnSpPr>
            <p:spPr>
              <a:xfrm flipV="1">
                <a:off x="914400" y="2590800"/>
                <a:ext cx="70104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5355D7E-AEA7-4CDC-B761-7801F8D484BE}"/>
                  </a:ext>
                </a:extLst>
              </p:cNvPr>
              <p:cNvCxnSpPr>
                <a:cxnSpLocks/>
                <a:stCxn id="249" idx="6"/>
                <a:endCxn id="247" idx="2"/>
              </p:cNvCxnSpPr>
              <p:nvPr/>
            </p:nvCxnSpPr>
            <p:spPr>
              <a:xfrm flipH="1" flipV="1">
                <a:off x="1478280" y="2590800"/>
                <a:ext cx="73152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A410D92-A957-4B87-9F26-2FD8EB62FDD6}"/>
                  </a:ext>
                </a:extLst>
              </p:cNvPr>
              <p:cNvSpPr/>
              <p:nvPr/>
            </p:nvSpPr>
            <p:spPr>
              <a:xfrm>
                <a:off x="1478280" y="25146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C6A0989B-DB9C-4E69-9BF1-00D38BC7A683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410D608-5C01-4E33-B57B-BC822488D342}"/>
                  </a:ext>
                </a:extLst>
              </p:cNvPr>
              <p:cNvSpPr/>
              <p:nvPr/>
            </p:nvSpPr>
            <p:spPr>
              <a:xfrm>
                <a:off x="207264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0E6CCB0-4C2B-440E-89CF-CF68BB51D320}"/>
                </a:ext>
              </a:extLst>
            </p:cNvPr>
            <p:cNvGrpSpPr/>
            <p:nvPr/>
          </p:nvGrpSpPr>
          <p:grpSpPr>
            <a:xfrm>
              <a:off x="5692378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2C5FBB1-6446-48CF-ABB1-BEFD8C97FF30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9CAE29D3-2258-4A26-AAF5-70B65F53D32D}"/>
                    </a:ext>
                  </a:extLst>
                </p:cNvPr>
                <p:cNvCxnSpPr>
                  <a:cxnSpLocks/>
                  <a:stCxn id="243" idx="2"/>
                  <a:endCxn id="242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35F83710-F03C-48C4-A53D-74D09FFF79D2}"/>
                    </a:ext>
                  </a:extLst>
                </p:cNvPr>
                <p:cNvCxnSpPr>
                  <a:cxnSpLocks/>
                  <a:stCxn id="244" idx="6"/>
                  <a:endCxn id="242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B0D53DCD-BC2A-43FF-9F86-93D21C64F6D4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E2179629-9DF0-4C3A-B55A-FD7273A1DD4D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A3065A0-4E86-47C5-938A-2C9E849E47B3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797369D1-4588-4D9D-A860-16F35C8B208D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2F36C04-004A-448D-99D0-236A876D39F3}"/>
                    </a:ext>
                  </a:extLst>
                </p:cNvPr>
                <p:cNvCxnSpPr>
                  <a:cxnSpLocks/>
                  <a:stCxn id="238" idx="3"/>
                  <a:endCxn id="237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380AE03F-F4A0-41A0-B3E0-F052DAA1F59C}"/>
                    </a:ext>
                  </a:extLst>
                </p:cNvPr>
                <p:cNvCxnSpPr>
                  <a:cxnSpLocks/>
                  <a:stCxn id="239" idx="5"/>
                  <a:endCxn id="237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E1D6093-996D-4F83-9805-F4D126DF09CA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27D147E-4532-4179-A7E4-4BEBD39FB6ED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510AD89-F731-4395-8EEB-FAB596F7D4D3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EA382638-5479-4837-A063-1348EEF330DB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122BC6EA-5878-4622-AD58-286CAA09C533}"/>
                    </a:ext>
                  </a:extLst>
                </p:cNvPr>
                <p:cNvCxnSpPr>
                  <a:cxnSpLocks/>
                  <a:stCxn id="233" idx="3"/>
                  <a:endCxn id="232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DB8C797-F01F-443D-847B-20B53CDB72CD}"/>
                    </a:ext>
                  </a:extLst>
                </p:cNvPr>
                <p:cNvCxnSpPr>
                  <a:cxnSpLocks/>
                  <a:stCxn id="234" idx="5"/>
                  <a:endCxn id="232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C2FBF55E-FC68-47DE-8C79-0EB8147A3E7B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87B4631-3F02-4024-8761-002F10DFAB8D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6A822A3-FD0F-4B32-BDF0-519947D60DA5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9EC354E-6E03-4198-9D18-2755DFE6C3F6}"/>
                </a:ext>
              </a:extLst>
            </p:cNvPr>
            <p:cNvGrpSpPr/>
            <p:nvPr/>
          </p:nvGrpSpPr>
          <p:grpSpPr>
            <a:xfrm>
              <a:off x="6853806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B00F9D1-4F8A-4774-BCB1-B5ED2B1CCE02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40AF4A61-09AD-443F-B930-C994B23D1494}"/>
                    </a:ext>
                  </a:extLst>
                </p:cNvPr>
                <p:cNvCxnSpPr>
                  <a:cxnSpLocks/>
                  <a:stCxn id="225" idx="2"/>
                  <a:endCxn id="224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4A70F545-A9BF-42FB-8817-F9D8768283F1}"/>
                    </a:ext>
                  </a:extLst>
                </p:cNvPr>
                <p:cNvCxnSpPr>
                  <a:cxnSpLocks/>
                  <a:stCxn id="226" idx="6"/>
                  <a:endCxn id="224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AD7DBFF-13B3-4059-A676-CF0E398A2BC8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916061B2-B60D-4E44-B21C-CF40C86C07CA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DA35A33D-BA08-40E4-B10A-C3CE982F545D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F39AC954-BFB9-402E-BD76-EC110AE813CA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6B0B06FD-2844-49AB-960C-2AA5577F3098}"/>
                    </a:ext>
                  </a:extLst>
                </p:cNvPr>
                <p:cNvCxnSpPr>
                  <a:cxnSpLocks/>
                  <a:stCxn id="220" idx="3"/>
                  <a:endCxn id="219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6D560341-698A-45BB-AA09-E53C55B06CCB}"/>
                    </a:ext>
                  </a:extLst>
                </p:cNvPr>
                <p:cNvCxnSpPr>
                  <a:cxnSpLocks/>
                  <a:stCxn id="221" idx="5"/>
                  <a:endCxn id="219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86D5C8AA-4226-4C5A-8533-22197C2FE591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0721452-03B8-4693-81C5-0F592440CF98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F60FA94-4AA1-445E-A272-D36520A70607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2826BCA-0356-4AF6-992A-C33973AC030C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7773A4A-99C4-4AE7-8382-F8876783A600}"/>
                    </a:ext>
                  </a:extLst>
                </p:cNvPr>
                <p:cNvCxnSpPr>
                  <a:cxnSpLocks/>
                  <a:stCxn id="215" idx="3"/>
                  <a:endCxn id="214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F28FA39F-B09D-449C-9175-9C2B87892A1B}"/>
                    </a:ext>
                  </a:extLst>
                </p:cNvPr>
                <p:cNvCxnSpPr>
                  <a:cxnSpLocks/>
                  <a:stCxn id="216" idx="5"/>
                  <a:endCxn id="214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65D675D6-FF21-4CA9-8789-8E673922A433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30528DE-17ED-4E85-96ED-29708092F28C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F88FA893-B544-4D36-853B-5C85DFAA5E34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</p:grpSp>
        </p:grp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F27338EE-9051-4CF6-BBA5-416B9FC80DE4}"/>
              </a:ext>
            </a:extLst>
          </p:cNvPr>
          <p:cNvGrpSpPr/>
          <p:nvPr/>
        </p:nvGrpSpPr>
        <p:grpSpPr>
          <a:xfrm>
            <a:off x="3207643" y="2590800"/>
            <a:ext cx="2659757" cy="1981200"/>
            <a:chOff x="5692378" y="2243693"/>
            <a:chExt cx="2224975" cy="1073649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7B82B3D-C728-4B5B-A2D1-7F48B4E7D3D5}"/>
                </a:ext>
              </a:extLst>
            </p:cNvPr>
            <p:cNvGrpSpPr/>
            <p:nvPr/>
          </p:nvGrpSpPr>
          <p:grpSpPr>
            <a:xfrm>
              <a:off x="6123865" y="2243693"/>
              <a:ext cx="1295400" cy="457200"/>
              <a:chOff x="914400" y="2514600"/>
              <a:chExt cx="1295400" cy="457200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E2512BDD-4D58-4BB2-801E-0F7F1181D972}"/>
                  </a:ext>
                </a:extLst>
              </p:cNvPr>
              <p:cNvCxnSpPr>
                <a:cxnSpLocks/>
                <a:stCxn id="383" idx="2"/>
                <a:endCxn id="382" idx="6"/>
              </p:cNvCxnSpPr>
              <p:nvPr/>
            </p:nvCxnSpPr>
            <p:spPr>
              <a:xfrm flipV="1">
                <a:off x="914400" y="2590800"/>
                <a:ext cx="70104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6C9585C3-826F-4BF8-8308-F6239C758F18}"/>
                  </a:ext>
                </a:extLst>
              </p:cNvPr>
              <p:cNvCxnSpPr>
                <a:cxnSpLocks/>
                <a:stCxn id="384" idx="6"/>
                <a:endCxn id="382" idx="2"/>
              </p:cNvCxnSpPr>
              <p:nvPr/>
            </p:nvCxnSpPr>
            <p:spPr>
              <a:xfrm flipH="1" flipV="1">
                <a:off x="1478280" y="2590800"/>
                <a:ext cx="73152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C5C7CF6-61D4-4886-8241-1F272E6BB154}"/>
                  </a:ext>
                </a:extLst>
              </p:cNvPr>
              <p:cNvSpPr/>
              <p:nvPr/>
            </p:nvSpPr>
            <p:spPr>
              <a:xfrm>
                <a:off x="1478280" y="25146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9005C66A-23AD-43A4-B1A9-EEC77646A463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A3A12268-8871-4869-A9F4-F50A8CB1932E}"/>
                  </a:ext>
                </a:extLst>
              </p:cNvPr>
              <p:cNvSpPr/>
              <p:nvPr/>
            </p:nvSpPr>
            <p:spPr>
              <a:xfrm>
                <a:off x="207264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60A3B4DD-0146-4037-88C4-F6503A1AFA9E}"/>
                </a:ext>
              </a:extLst>
            </p:cNvPr>
            <p:cNvGrpSpPr/>
            <p:nvPr/>
          </p:nvGrpSpPr>
          <p:grpSpPr>
            <a:xfrm>
              <a:off x="5692378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CA8535DF-01B0-4B58-AFBB-3F97FBF08371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D8B05D1D-8A08-4A91-ADBB-9ECBFACDE66A}"/>
                    </a:ext>
                  </a:extLst>
                </p:cNvPr>
                <p:cNvCxnSpPr>
                  <a:cxnSpLocks/>
                  <a:stCxn id="378" idx="2"/>
                  <a:endCxn id="377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BD26B8B8-DF93-4793-8E86-D7E200EBA861}"/>
                    </a:ext>
                  </a:extLst>
                </p:cNvPr>
                <p:cNvCxnSpPr>
                  <a:cxnSpLocks/>
                  <a:stCxn id="379" idx="6"/>
                  <a:endCxn id="377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3A51142F-707E-47DD-B6A2-98940EA50ABD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058F7FDC-4B40-4307-92B4-FCC0BD25F756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D0E2054C-2E48-48FA-94D5-2800570A9355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22FA1B96-A3F8-40C4-9C9C-AA51E5850FAF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EF4B1BB2-F36E-42A4-A11C-86741FF54FBD}"/>
                    </a:ext>
                  </a:extLst>
                </p:cNvPr>
                <p:cNvCxnSpPr>
                  <a:cxnSpLocks/>
                  <a:stCxn id="373" idx="3"/>
                  <a:endCxn id="372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3448B34E-1CA8-46F2-BB79-85DB152B8CAF}"/>
                    </a:ext>
                  </a:extLst>
                </p:cNvPr>
                <p:cNvCxnSpPr>
                  <a:cxnSpLocks/>
                  <a:stCxn id="374" idx="5"/>
                  <a:endCxn id="372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Oval 371">
                  <a:extLst>
                    <a:ext uri="{FF2B5EF4-FFF2-40B4-BE49-F238E27FC236}">
                      <a16:creationId xmlns:a16="http://schemas.microsoft.com/office/drawing/2014/main" id="{EAB81941-B8C9-4631-8B81-2AA1089A488E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2A0B6DB3-186B-4FE4-9CF1-6FCB14858AF1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AD12250D-78CC-4FD2-ADBC-45BC3FE3B8CC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3B808CB2-6ADE-49E6-86FC-8BBC4A900B70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C6A88FF1-D71D-422D-8A1B-BB87AFE8DAA1}"/>
                    </a:ext>
                  </a:extLst>
                </p:cNvPr>
                <p:cNvCxnSpPr>
                  <a:cxnSpLocks/>
                  <a:stCxn id="368" idx="3"/>
                  <a:endCxn id="367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2D3B109B-F356-49F2-9C18-17FEB3FD6A1D}"/>
                    </a:ext>
                  </a:extLst>
                </p:cNvPr>
                <p:cNvCxnSpPr>
                  <a:cxnSpLocks/>
                  <a:stCxn id="369" idx="5"/>
                  <a:endCxn id="367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D9D91297-70A7-4554-9255-4618A05E5CEB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AEB9B3E6-DE9A-4C10-9E6D-300B12F24819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2823A3E-7F93-4C18-A854-024C0A11807D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3B6B101F-ACDB-46B1-BABA-F9DA0EE63386}"/>
                </a:ext>
              </a:extLst>
            </p:cNvPr>
            <p:cNvGrpSpPr/>
            <p:nvPr/>
          </p:nvGrpSpPr>
          <p:grpSpPr>
            <a:xfrm>
              <a:off x="6853806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EEF4966C-A9FE-400D-9349-A2042286985A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7EAAE447-5E77-4C4C-939B-0BB6CE2E4A4D}"/>
                    </a:ext>
                  </a:extLst>
                </p:cNvPr>
                <p:cNvCxnSpPr>
                  <a:cxnSpLocks/>
                  <a:stCxn id="360" idx="2"/>
                  <a:endCxn id="359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76084C11-D28D-424E-B02C-FA05511A28B2}"/>
                    </a:ext>
                  </a:extLst>
                </p:cNvPr>
                <p:cNvCxnSpPr>
                  <a:cxnSpLocks/>
                  <a:stCxn id="361" idx="6"/>
                  <a:endCxn id="359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7B0471E7-AA26-45C9-B43B-A0D5B6EEA9A7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F3A7231E-80EB-46C4-A3A9-B86324011F9D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B20CEFF4-A773-4A1A-BB4C-12DC6B706F4E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415912A7-3EC1-4B27-9D41-B078A0CC7BAB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8F707A98-71C8-43E1-BCAB-118E94C5FCDB}"/>
                    </a:ext>
                  </a:extLst>
                </p:cNvPr>
                <p:cNvCxnSpPr>
                  <a:cxnSpLocks/>
                  <a:stCxn id="355" idx="3"/>
                  <a:endCxn id="354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241B439-CCD4-418C-91DA-C42F3BAB8089}"/>
                    </a:ext>
                  </a:extLst>
                </p:cNvPr>
                <p:cNvCxnSpPr>
                  <a:cxnSpLocks/>
                  <a:stCxn id="356" idx="5"/>
                  <a:endCxn id="354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A62AF58D-D4C0-41AD-AA9C-27C295184F1C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AC9A3484-AFFE-4FBB-A527-756BA2530894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DC749070-1C97-4AB5-8E03-17E70933ACF5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98EC5EC4-9BB8-4B11-8CD1-86334FFB61CD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0B265111-4AA3-414B-B091-1F85C1944756}"/>
                    </a:ext>
                  </a:extLst>
                </p:cNvPr>
                <p:cNvCxnSpPr>
                  <a:cxnSpLocks/>
                  <a:stCxn id="350" idx="3"/>
                  <a:endCxn id="349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773BA8DD-1E47-41D0-A1B2-A1147F6B5347}"/>
                    </a:ext>
                  </a:extLst>
                </p:cNvPr>
                <p:cNvCxnSpPr>
                  <a:cxnSpLocks/>
                  <a:stCxn id="351" idx="5"/>
                  <a:endCxn id="349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AA587243-6B76-4D96-8776-19E6E3301E64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9DCFEB9A-BCD5-43D7-8236-81C2AABF311E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5ACE5D44-D7CF-4E80-82F3-15238CC73256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85A87CB3-D4D3-433B-965C-57F90C8F5895}"/>
              </a:ext>
            </a:extLst>
          </p:cNvPr>
          <p:cNvGrpSpPr/>
          <p:nvPr/>
        </p:nvGrpSpPr>
        <p:grpSpPr>
          <a:xfrm>
            <a:off x="6324600" y="2590800"/>
            <a:ext cx="2659757" cy="1981200"/>
            <a:chOff x="5692378" y="2243693"/>
            <a:chExt cx="2224975" cy="1073649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B204604D-367F-49CA-B2E4-11550700F96C}"/>
                </a:ext>
              </a:extLst>
            </p:cNvPr>
            <p:cNvGrpSpPr/>
            <p:nvPr/>
          </p:nvGrpSpPr>
          <p:grpSpPr>
            <a:xfrm>
              <a:off x="6123865" y="2243693"/>
              <a:ext cx="1295400" cy="457200"/>
              <a:chOff x="914400" y="2514600"/>
              <a:chExt cx="1295400" cy="457200"/>
            </a:xfrm>
          </p:grpSpPr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2C45591F-6CF8-40F0-89D5-CEBC705B5053}"/>
                  </a:ext>
                </a:extLst>
              </p:cNvPr>
              <p:cNvCxnSpPr>
                <a:cxnSpLocks/>
                <a:stCxn id="428" idx="2"/>
                <a:endCxn id="427" idx="6"/>
              </p:cNvCxnSpPr>
              <p:nvPr/>
            </p:nvCxnSpPr>
            <p:spPr>
              <a:xfrm flipV="1">
                <a:off x="914400" y="2590800"/>
                <a:ext cx="70104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AB49DA5C-2968-4A4C-9DA3-C2B18BFADAF3}"/>
                  </a:ext>
                </a:extLst>
              </p:cNvPr>
              <p:cNvCxnSpPr>
                <a:cxnSpLocks/>
                <a:stCxn id="429" idx="6"/>
                <a:endCxn id="427" idx="2"/>
              </p:cNvCxnSpPr>
              <p:nvPr/>
            </p:nvCxnSpPr>
            <p:spPr>
              <a:xfrm flipH="1" flipV="1">
                <a:off x="1478280" y="2590800"/>
                <a:ext cx="73152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7C9C0B5B-FED6-49BE-BC83-477FAFE3CFBE}"/>
                  </a:ext>
                </a:extLst>
              </p:cNvPr>
              <p:cNvSpPr/>
              <p:nvPr/>
            </p:nvSpPr>
            <p:spPr>
              <a:xfrm>
                <a:off x="1478280" y="25146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BFFA39AB-691B-4748-ADA8-022EE9D95883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792E876F-09A5-4D46-9D15-49F98E956A4C}"/>
                  </a:ext>
                </a:extLst>
              </p:cNvPr>
              <p:cNvSpPr/>
              <p:nvPr/>
            </p:nvSpPr>
            <p:spPr>
              <a:xfrm>
                <a:off x="207264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7807FD71-BD9E-4F82-BCC0-5F7AD1CD89FD}"/>
                </a:ext>
              </a:extLst>
            </p:cNvPr>
            <p:cNvGrpSpPr/>
            <p:nvPr/>
          </p:nvGrpSpPr>
          <p:grpSpPr>
            <a:xfrm>
              <a:off x="5692378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404AA7A4-0EC1-405F-8507-FC75EA5B330D}"/>
                  </a:ext>
                </a:extLst>
              </p:cNvPr>
              <p:cNvGrpSpPr/>
              <p:nvPr/>
            </p:nvGrpSpPr>
            <p:grpSpPr>
              <a:xfrm>
                <a:off x="4643833" y="4648200"/>
                <a:ext cx="690167" cy="460625"/>
                <a:chOff x="1402795" y="3330482"/>
                <a:chExt cx="690167" cy="460625"/>
              </a:xfrm>
            </p:grpSpPr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E7EFFAD2-7E7F-4D39-B36F-59651205D63A}"/>
                    </a:ext>
                  </a:extLst>
                </p:cNvPr>
                <p:cNvCxnSpPr>
                  <a:cxnSpLocks/>
                  <a:stCxn id="423" idx="2"/>
                  <a:endCxn id="422" idx="6"/>
                </p:cNvCxnSpPr>
                <p:nvPr/>
              </p:nvCxnSpPr>
              <p:spPr>
                <a:xfrm flipV="1">
                  <a:off x="1402795" y="3406682"/>
                  <a:ext cx="400607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87C74A26-B4F4-49EE-8EC7-6D58D05870E4}"/>
                    </a:ext>
                  </a:extLst>
                </p:cNvPr>
                <p:cNvCxnSpPr>
                  <a:cxnSpLocks/>
                  <a:stCxn id="424" idx="6"/>
                  <a:endCxn id="422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B17B64DA-EB88-4E3B-9092-E2D7A0F2D41C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E17A84FC-6BD2-474B-82CF-70BCD1AD2E35}"/>
                    </a:ext>
                  </a:extLst>
                </p:cNvPr>
                <p:cNvSpPr/>
                <p:nvPr/>
              </p:nvSpPr>
              <p:spPr>
                <a:xfrm>
                  <a:off x="1402795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515680B1-0386-48D1-AE05-10330A580501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22E1B23D-2A30-4780-94EC-A4008507AB8B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A0C625A7-150C-4122-AF8A-1D47EB814AD8}"/>
                    </a:ext>
                  </a:extLst>
                </p:cNvPr>
                <p:cNvCxnSpPr>
                  <a:cxnSpLocks/>
                  <a:stCxn id="418" idx="3"/>
                  <a:endCxn id="417" idx="7"/>
                </p:cNvCxnSpPr>
                <p:nvPr/>
              </p:nvCxnSpPr>
              <p:spPr>
                <a:xfrm flipV="1">
                  <a:off x="1635527" y="4209894"/>
                  <a:ext cx="26462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8E5DE961-D8A4-4FA1-A486-FB366851323D}"/>
                    </a:ext>
                  </a:extLst>
                </p:cNvPr>
                <p:cNvCxnSpPr>
                  <a:cxnSpLocks/>
                  <a:stCxn id="419" idx="5"/>
                  <a:endCxn id="417" idx="1"/>
                </p:cNvCxnSpPr>
                <p:nvPr/>
              </p:nvCxnSpPr>
              <p:spPr>
                <a:xfrm flipH="1" flipV="1">
                  <a:off x="1803167" y="4209894"/>
                  <a:ext cx="29510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163CC0E4-2C32-4D5B-B9B3-E15A0EB22516}"/>
                    </a:ext>
                  </a:extLst>
                </p:cNvPr>
                <p:cNvSpPr/>
                <p:nvPr/>
              </p:nvSpPr>
              <p:spPr>
                <a:xfrm>
                  <a:off x="178308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B02D0606-BC83-4F19-B102-E74AAAC21575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EBD52B42-D2A4-4F58-95C9-154AD23613A1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F23A87D6-7813-45CE-B22B-14A13B960431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6DBAD7A1-D6DD-4D77-8923-CB8F73795A29}"/>
                    </a:ext>
                  </a:extLst>
                </p:cNvPr>
                <p:cNvCxnSpPr>
                  <a:cxnSpLocks/>
                  <a:stCxn id="413" idx="3"/>
                  <a:endCxn id="412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2FC6C2C0-6141-4E86-8295-C427A82D4592}"/>
                    </a:ext>
                  </a:extLst>
                </p:cNvPr>
                <p:cNvCxnSpPr>
                  <a:cxnSpLocks/>
                  <a:stCxn id="414" idx="5"/>
                  <a:endCxn id="412" idx="1"/>
                </p:cNvCxnSpPr>
                <p:nvPr/>
              </p:nvCxnSpPr>
              <p:spPr>
                <a:xfrm flipH="1" flipV="1">
                  <a:off x="1795547" y="4209894"/>
                  <a:ext cx="306652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98347EA7-EA64-4418-8E8E-3CE36C228AEA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FDC7CD41-A496-43EE-B3FD-999237ABDD86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387432C3-9AFA-4C29-A915-38C0B532FE13}"/>
                    </a:ext>
                  </a:extLst>
                </p:cNvPr>
                <p:cNvSpPr/>
                <p:nvPr/>
              </p:nvSpPr>
              <p:spPr>
                <a:xfrm>
                  <a:off x="2008005" y="4495800"/>
                  <a:ext cx="110355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6D877555-1BB2-424B-A568-096DCED83ABA}"/>
                </a:ext>
              </a:extLst>
            </p:cNvPr>
            <p:cNvGrpSpPr/>
            <p:nvPr/>
          </p:nvGrpSpPr>
          <p:grpSpPr>
            <a:xfrm>
              <a:off x="6853806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F0B57972-D0B6-49F4-A9D8-654B4B5FC3DE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5F0E0366-DB70-4E00-AE07-9FE204019CB3}"/>
                    </a:ext>
                  </a:extLst>
                </p:cNvPr>
                <p:cNvCxnSpPr>
                  <a:cxnSpLocks/>
                  <a:stCxn id="405" idx="2"/>
                  <a:endCxn id="404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421DEEC3-A0B2-467F-8F27-93DAA3093562}"/>
                    </a:ext>
                  </a:extLst>
                </p:cNvPr>
                <p:cNvCxnSpPr>
                  <a:cxnSpLocks/>
                  <a:stCxn id="406" idx="6"/>
                  <a:endCxn id="404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AF1760E6-39F1-47C7-A45A-EDBC3DEC25EC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0AA6A5C3-2077-4CCF-9624-6B6D3E141745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14ADE851-21A6-437E-9283-58C7F73B145F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3797F81F-074F-4B26-8B9D-94DC7226D1E9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0629707D-7730-4CD8-B7E8-168080BAE2B6}"/>
                    </a:ext>
                  </a:extLst>
                </p:cNvPr>
                <p:cNvCxnSpPr>
                  <a:cxnSpLocks/>
                  <a:stCxn id="400" idx="3"/>
                  <a:endCxn id="399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49849613-9A28-4432-BE27-F0B09C2124AB}"/>
                    </a:ext>
                  </a:extLst>
                </p:cNvPr>
                <p:cNvCxnSpPr>
                  <a:cxnSpLocks/>
                  <a:stCxn id="401" idx="5"/>
                  <a:endCxn id="399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0BE6EE89-CAA2-4189-9705-D93EFE91A015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48B2C187-F36E-4FEE-8C8E-A8F9249420CE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928FCAEA-B7DF-40D8-983E-3BA284C1335B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4C224EB6-2D94-403E-A762-03E061D66735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004C6E73-8B33-4E76-807E-9E15C6BE7374}"/>
                    </a:ext>
                  </a:extLst>
                </p:cNvPr>
                <p:cNvCxnSpPr>
                  <a:cxnSpLocks/>
                  <a:stCxn id="395" idx="3"/>
                  <a:endCxn id="394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0B23012B-302A-4165-BCAD-A483911C6010}"/>
                    </a:ext>
                  </a:extLst>
                </p:cNvPr>
                <p:cNvCxnSpPr>
                  <a:cxnSpLocks/>
                  <a:stCxn id="396" idx="5"/>
                  <a:endCxn id="394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E20A1EF3-F939-4358-A5C9-634D8FDDAE7C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5816D1C1-903B-4B43-8817-8F9A97CE15DF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D199CC72-E6C6-49DE-A3BA-EEF009D2DA01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</p:grpSp>
        </p:grpSp>
      </p:grpSp>
      <p:sp>
        <p:nvSpPr>
          <p:cNvPr id="430" name="Oval 429">
            <a:extLst>
              <a:ext uri="{FF2B5EF4-FFF2-40B4-BE49-F238E27FC236}">
                <a16:creationId xmlns:a16="http://schemas.microsoft.com/office/drawing/2014/main" id="{5CC5A39C-2840-49F0-9D70-8E17347CD4D2}"/>
              </a:ext>
            </a:extLst>
          </p:cNvPr>
          <p:cNvSpPr/>
          <p:nvPr/>
        </p:nvSpPr>
        <p:spPr>
          <a:xfrm>
            <a:off x="1444520" y="2520495"/>
            <a:ext cx="144499" cy="2812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F6347B7D-1499-4FB4-8713-54E4E97AD917}"/>
              </a:ext>
            </a:extLst>
          </p:cNvPr>
          <p:cNvSpPr/>
          <p:nvPr/>
        </p:nvSpPr>
        <p:spPr>
          <a:xfrm>
            <a:off x="4570505" y="2520495"/>
            <a:ext cx="144499" cy="2812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84950101-1307-4E0A-B18F-AECAF94EF0CD}"/>
              </a:ext>
            </a:extLst>
          </p:cNvPr>
          <p:cNvSpPr/>
          <p:nvPr/>
        </p:nvSpPr>
        <p:spPr>
          <a:xfrm>
            <a:off x="7698376" y="2520495"/>
            <a:ext cx="144499" cy="2812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0D9A250-6194-4E1C-9903-1D0BD479B9CD}"/>
              </a:ext>
            </a:extLst>
          </p:cNvPr>
          <p:cNvSpPr txBox="1"/>
          <p:nvPr/>
        </p:nvSpPr>
        <p:spPr>
          <a:xfrm>
            <a:off x="3074918" y="1676400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Observation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US" sz="2400" dirty="0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0E9DABF1-8FBD-49AB-A406-9688A2F36BC7}"/>
              </a:ext>
            </a:extLst>
          </p:cNvPr>
          <p:cNvSpPr/>
          <p:nvPr/>
        </p:nvSpPr>
        <p:spPr>
          <a:xfrm>
            <a:off x="6103901" y="1762610"/>
            <a:ext cx="144499" cy="28122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B47CC699-BF73-47F7-A183-07DF5BF99E02}"/>
              </a:ext>
            </a:extLst>
          </p:cNvPr>
          <p:cNvSpPr txBox="1"/>
          <p:nvPr/>
        </p:nvSpPr>
        <p:spPr>
          <a:xfrm>
            <a:off x="1495837" y="4590414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A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03AFF99-FCFA-4831-8D82-FD58A57BCFE5}"/>
              </a:ext>
            </a:extLst>
          </p:cNvPr>
          <p:cNvSpPr txBox="1"/>
          <p:nvPr/>
        </p:nvSpPr>
        <p:spPr>
          <a:xfrm>
            <a:off x="3398974" y="4590414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B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16605516-D753-442A-AB86-2298439D7E9B}"/>
              </a:ext>
            </a:extLst>
          </p:cNvPr>
          <p:cNvSpPr txBox="1"/>
          <p:nvPr/>
        </p:nvSpPr>
        <p:spPr>
          <a:xfrm>
            <a:off x="7937393" y="4590414"/>
            <a:ext cx="122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A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CC5961F-7BC5-4D7E-ABB9-F438F3D45B7A}"/>
              </a:ext>
            </a:extLst>
          </p:cNvPr>
          <p:cNvSpPr txBox="1"/>
          <p:nvPr/>
        </p:nvSpPr>
        <p:spPr>
          <a:xfrm>
            <a:off x="905817" y="5130222"/>
            <a:ext cx="10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C88C94C0-FA1C-424D-903F-E3A17D6C054B}"/>
              </a:ext>
            </a:extLst>
          </p:cNvPr>
          <p:cNvSpPr txBox="1"/>
          <p:nvPr/>
        </p:nvSpPr>
        <p:spPr>
          <a:xfrm>
            <a:off x="4045099" y="5130222"/>
            <a:ext cx="10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2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89C8EE6-05E6-4DE7-9A32-9E3DF7F3AE8F}"/>
              </a:ext>
            </a:extLst>
          </p:cNvPr>
          <p:cNvSpPr txBox="1"/>
          <p:nvPr/>
        </p:nvSpPr>
        <p:spPr>
          <a:xfrm>
            <a:off x="7179315" y="5130222"/>
            <a:ext cx="1062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3</a:t>
            </a:r>
          </a:p>
        </p:txBody>
      </p:sp>
    </p:spTree>
    <p:extLst>
      <p:ext uri="{BB962C8B-B14F-4D97-AF65-F5344CB8AC3E}">
        <p14:creationId xmlns:p14="http://schemas.microsoft.com/office/powerpoint/2010/main" val="12380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007 L 0.05729 0.08056 L 0.03403 0.16621 L 0.05226 0.2564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185 L -0.08889 0.09051 L -0.05243 0.17176 L -0.07535 0.25787 " pathEditMode="relative" ptsTypes="AAAA">
                                      <p:cBhvr>
                                        <p:cTn id="16" dur="2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23 L 0.0592 0.0919 L 0.09775 0.17431 L 0.12535 0.25996 " pathEditMode="relative" ptsTypes="AAAA">
                                      <p:cBhvr>
                                        <p:cTn id="24" dur="2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animBg="1"/>
      <p:bldP spid="430" grpId="1" animBg="1"/>
      <p:bldP spid="431" grpId="0" animBg="1"/>
      <p:bldP spid="431" grpId="1" animBg="1"/>
      <p:bldP spid="432" grpId="0" animBg="1"/>
      <p:bldP spid="432" grpId="1" animBg="1"/>
      <p:bldP spid="435" grpId="0"/>
      <p:bldP spid="436" grpId="0"/>
      <p:bldP spid="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36D98D6F-A184-4676-8411-02B69B6BB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29846"/>
              </p:ext>
            </p:extLst>
          </p:nvPr>
        </p:nvGraphicFramePr>
        <p:xfrm>
          <a:off x="1086102" y="475790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E823D165-28D8-4DE0-80B2-17AC5D6B7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731842"/>
              </p:ext>
            </p:extLst>
          </p:nvPr>
        </p:nvGraphicFramePr>
        <p:xfrm>
          <a:off x="1086102" y="4761613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697F3A40-4997-4309-A7B5-464E20379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56373"/>
              </p:ext>
            </p:extLst>
          </p:nvPr>
        </p:nvGraphicFramePr>
        <p:xfrm>
          <a:off x="1086102" y="4761613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2C70B0A6-678B-41CC-9B35-3EA9E61CD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61818"/>
              </p:ext>
            </p:extLst>
          </p:nvPr>
        </p:nvGraphicFramePr>
        <p:xfrm>
          <a:off x="1086102" y="4760812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8370E69F-E908-4E40-8F44-9D82C7FF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46328"/>
              </p:ext>
            </p:extLst>
          </p:nvPr>
        </p:nvGraphicFramePr>
        <p:xfrm>
          <a:off x="1086102" y="4761613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1610E9BE-927D-464D-AD96-EF0256794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04612"/>
              </p:ext>
            </p:extLst>
          </p:nvPr>
        </p:nvGraphicFramePr>
        <p:xfrm>
          <a:off x="1086102" y="4754988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A73A0055-7303-4D51-8D69-C65316815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64080"/>
              </p:ext>
            </p:extLst>
          </p:nvPr>
        </p:nvGraphicFramePr>
        <p:xfrm>
          <a:off x="1086102" y="4758701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Standard Inference Reality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48417AE-D4F8-4FAC-BB00-CD34ACC9A9D6}"/>
              </a:ext>
            </a:extLst>
          </p:cNvPr>
          <p:cNvGrpSpPr/>
          <p:nvPr/>
        </p:nvGrpSpPr>
        <p:grpSpPr>
          <a:xfrm>
            <a:off x="1999133" y="3084430"/>
            <a:ext cx="1595649" cy="1032341"/>
            <a:chOff x="1999133" y="3084430"/>
            <a:chExt cx="1595649" cy="10323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85A76F-8245-4F75-B681-2235A43745F8}"/>
                </a:ext>
              </a:extLst>
            </p:cNvPr>
            <p:cNvCxnSpPr>
              <a:cxnSpLocks/>
              <a:stCxn id="18" idx="3"/>
              <a:endCxn id="12" idx="7"/>
            </p:cNvCxnSpPr>
            <p:nvPr/>
          </p:nvCxnSpPr>
          <p:spPr>
            <a:xfrm flipV="1">
              <a:off x="2031979" y="3378003"/>
              <a:ext cx="418787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28B5B8-979E-4EFE-9B43-EA2A7DE3AD5D}"/>
                </a:ext>
              </a:extLst>
            </p:cNvPr>
            <p:cNvCxnSpPr>
              <a:cxnSpLocks/>
              <a:stCxn id="12" idx="3"/>
              <a:endCxn id="19" idx="7"/>
            </p:cNvCxnSpPr>
            <p:nvPr/>
          </p:nvCxnSpPr>
          <p:spPr>
            <a:xfrm flipV="1">
              <a:off x="2292171" y="3115381"/>
              <a:ext cx="546684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8A3D86-8AB6-4D91-9851-99F057ABAAB2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 flipH="1" flipV="1">
              <a:off x="2292171" y="3378003"/>
              <a:ext cx="355524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245060-F361-4278-AC04-785465830F65}"/>
                </a:ext>
              </a:extLst>
            </p:cNvPr>
            <p:cNvCxnSpPr>
              <a:cxnSpLocks/>
              <a:stCxn id="14" idx="3"/>
              <a:endCxn id="10" idx="7"/>
            </p:cNvCxnSpPr>
            <p:nvPr/>
          </p:nvCxnSpPr>
          <p:spPr>
            <a:xfrm flipV="1">
              <a:off x="2325129" y="3657189"/>
              <a:ext cx="322566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491CDD-A7E3-4A69-8235-152FD5229B7E}"/>
                </a:ext>
              </a:extLst>
            </p:cNvPr>
            <p:cNvCxnSpPr>
              <a:cxnSpLocks/>
              <a:stCxn id="16" idx="5"/>
              <a:endCxn id="10" idx="1"/>
            </p:cNvCxnSpPr>
            <p:nvPr/>
          </p:nvCxnSpPr>
          <p:spPr>
            <a:xfrm flipH="1" flipV="1">
              <a:off x="2489100" y="3657189"/>
              <a:ext cx="25631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2AF445-262E-4F5C-A8B9-E2B37BCFB7DD}"/>
                </a:ext>
              </a:extLst>
            </p:cNvPr>
            <p:cNvCxnSpPr>
              <a:cxnSpLocks/>
              <a:stCxn id="11" idx="0"/>
              <a:endCxn id="15" idx="3"/>
            </p:cNvCxnSpPr>
            <p:nvPr/>
          </p:nvCxnSpPr>
          <p:spPr>
            <a:xfrm flipH="1">
              <a:off x="2848504" y="3626238"/>
              <a:ext cx="177014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ED0A3D-0862-48B6-8037-368DF41A29F0}"/>
                </a:ext>
              </a:extLst>
            </p:cNvPr>
            <p:cNvCxnSpPr>
              <a:cxnSpLocks/>
              <a:stCxn id="11" idx="0"/>
              <a:endCxn id="13" idx="5"/>
            </p:cNvCxnSpPr>
            <p:nvPr/>
          </p:nvCxnSpPr>
          <p:spPr>
            <a:xfrm>
              <a:off x="3025518" y="3626238"/>
              <a:ext cx="243269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F00A96-CE58-46D3-B135-DC110CEA3115}"/>
                </a:ext>
              </a:extLst>
            </p:cNvPr>
            <p:cNvCxnSpPr>
              <a:cxnSpLocks/>
              <a:stCxn id="20" idx="7"/>
              <a:endCxn id="11" idx="3"/>
            </p:cNvCxnSpPr>
            <p:nvPr/>
          </p:nvCxnSpPr>
          <p:spPr>
            <a:xfrm flipH="1">
              <a:off x="2946220" y="3378003"/>
              <a:ext cx="364860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EEC7ED-E489-4D7C-9FAE-9C76650297E2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 flipH="1" flipV="1">
              <a:off x="3152485" y="3378003"/>
              <a:ext cx="40945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D766E-14C5-4F77-AB47-3D639A08074D}"/>
                </a:ext>
              </a:extLst>
            </p:cNvPr>
            <p:cNvCxnSpPr>
              <a:cxnSpLocks/>
              <a:stCxn id="20" idx="5"/>
              <a:endCxn id="19" idx="1"/>
            </p:cNvCxnSpPr>
            <p:nvPr/>
          </p:nvCxnSpPr>
          <p:spPr>
            <a:xfrm flipH="1" flipV="1">
              <a:off x="2680260" y="3115381"/>
              <a:ext cx="63082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F5E7AF-35A5-4D79-B3C3-3EF764213739}"/>
                </a:ext>
              </a:extLst>
            </p:cNvPr>
            <p:cNvSpPr/>
            <p:nvPr/>
          </p:nvSpPr>
          <p:spPr>
            <a:xfrm>
              <a:off x="245625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1686E6-2EA6-40A1-8A61-1C8CC8056F9E}"/>
                </a:ext>
              </a:extLst>
            </p:cNvPr>
            <p:cNvSpPr/>
            <p:nvPr/>
          </p:nvSpPr>
          <p:spPr>
            <a:xfrm>
              <a:off x="291337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AF85EC-787E-40E7-8EF2-239D8519B32A}"/>
                </a:ext>
              </a:extLst>
            </p:cNvPr>
            <p:cNvSpPr/>
            <p:nvPr/>
          </p:nvSpPr>
          <p:spPr>
            <a:xfrm>
              <a:off x="2259325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B34658-3081-4303-9DE6-A68911D4C142}"/>
                </a:ext>
              </a:extLst>
            </p:cNvPr>
            <p:cNvSpPr/>
            <p:nvPr/>
          </p:nvSpPr>
          <p:spPr>
            <a:xfrm>
              <a:off x="3077346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D18110-FA3E-44AE-B136-BCD9420A8148}"/>
                </a:ext>
              </a:extLst>
            </p:cNvPr>
            <p:cNvSpPr/>
            <p:nvPr/>
          </p:nvSpPr>
          <p:spPr>
            <a:xfrm>
              <a:off x="2292283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4AA3CD9-7C34-4ABE-9B0F-76FA6ADC7D39}"/>
                </a:ext>
              </a:extLst>
            </p:cNvPr>
            <p:cNvSpPr/>
            <p:nvPr/>
          </p:nvSpPr>
          <p:spPr>
            <a:xfrm>
              <a:off x="2815658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DF488D-92AB-439C-8685-93592A9A9BCE}"/>
                </a:ext>
              </a:extLst>
            </p:cNvPr>
            <p:cNvSpPr/>
            <p:nvPr/>
          </p:nvSpPr>
          <p:spPr>
            <a:xfrm>
              <a:off x="2553970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59125C-22DF-454F-8407-18411F8D405E}"/>
                </a:ext>
              </a:extLst>
            </p:cNvPr>
            <p:cNvSpPr/>
            <p:nvPr/>
          </p:nvSpPr>
          <p:spPr>
            <a:xfrm>
              <a:off x="3370495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B0A108-ABBB-483C-979B-F754D06A61F6}"/>
                </a:ext>
              </a:extLst>
            </p:cNvPr>
            <p:cNvSpPr/>
            <p:nvPr/>
          </p:nvSpPr>
          <p:spPr>
            <a:xfrm>
              <a:off x="1999133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E9C9BD-BB87-437C-9EFE-D612747F9F17}"/>
                </a:ext>
              </a:extLst>
            </p:cNvPr>
            <p:cNvSpPr/>
            <p:nvPr/>
          </p:nvSpPr>
          <p:spPr>
            <a:xfrm>
              <a:off x="2647414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D59463-4A54-425F-837F-BAEED733374D}"/>
                </a:ext>
              </a:extLst>
            </p:cNvPr>
            <p:cNvSpPr/>
            <p:nvPr/>
          </p:nvSpPr>
          <p:spPr>
            <a:xfrm>
              <a:off x="3119639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F4CB522-B2CE-44AF-A3B5-987853E495A4}"/>
              </a:ext>
            </a:extLst>
          </p:cNvPr>
          <p:cNvGrpSpPr/>
          <p:nvPr/>
        </p:nvGrpSpPr>
        <p:grpSpPr>
          <a:xfrm>
            <a:off x="4038600" y="3084430"/>
            <a:ext cx="1144193" cy="1311527"/>
            <a:chOff x="4038600" y="3084430"/>
            <a:chExt cx="1144193" cy="131152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692B37-961E-4F35-92B0-4777809F34C0}"/>
                </a:ext>
              </a:extLst>
            </p:cNvPr>
            <p:cNvCxnSpPr>
              <a:cxnSpLocks/>
              <a:stCxn id="35" idx="7"/>
              <a:endCxn id="39" idx="3"/>
            </p:cNvCxnSpPr>
            <p:nvPr/>
          </p:nvCxnSpPr>
          <p:spPr>
            <a:xfrm flipH="1">
              <a:off x="4071446" y="3936376"/>
              <a:ext cx="293437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7E4FF9B-0356-4D05-B5D4-291257CDF3C2}"/>
                </a:ext>
              </a:extLst>
            </p:cNvPr>
            <p:cNvCxnSpPr>
              <a:cxnSpLocks/>
              <a:stCxn id="35" idx="1"/>
              <a:endCxn id="50" idx="5"/>
            </p:cNvCxnSpPr>
            <p:nvPr/>
          </p:nvCxnSpPr>
          <p:spPr>
            <a:xfrm>
              <a:off x="4206288" y="3936376"/>
              <a:ext cx="302382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05E2EB-01BE-4BDD-B32B-B6F88E657FB1}"/>
                </a:ext>
              </a:extLst>
            </p:cNvPr>
            <p:cNvCxnSpPr>
              <a:cxnSpLocks/>
              <a:stCxn id="32" idx="1"/>
              <a:endCxn id="34" idx="5"/>
            </p:cNvCxnSpPr>
            <p:nvPr/>
          </p:nvCxnSpPr>
          <p:spPr>
            <a:xfrm>
              <a:off x="4360322" y="3657189"/>
              <a:ext cx="26624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F683D6E-85A6-45B7-9A3B-1BAB8CC37E69}"/>
                </a:ext>
              </a:extLst>
            </p:cNvPr>
            <p:cNvCxnSpPr>
              <a:cxnSpLocks/>
              <a:stCxn id="32" idx="7"/>
              <a:endCxn id="35" idx="3"/>
            </p:cNvCxnSpPr>
            <p:nvPr/>
          </p:nvCxnSpPr>
          <p:spPr>
            <a:xfrm flipH="1">
              <a:off x="4206288" y="3657189"/>
              <a:ext cx="31262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5C6332-4D0B-4A4F-84D3-49C9FAF2217A}"/>
                </a:ext>
              </a:extLst>
            </p:cNvPr>
            <p:cNvCxnSpPr>
              <a:cxnSpLocks/>
              <a:stCxn id="38" idx="7"/>
              <a:endCxn id="32" idx="3"/>
            </p:cNvCxnSpPr>
            <p:nvPr/>
          </p:nvCxnSpPr>
          <p:spPr>
            <a:xfrm flipH="1">
              <a:off x="4360322" y="3378003"/>
              <a:ext cx="36485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BE1D26-4253-47F5-AC2E-550DECB27F17}"/>
                </a:ext>
              </a:extLst>
            </p:cNvPr>
            <p:cNvCxnSpPr>
              <a:cxnSpLocks/>
              <a:stCxn id="36" idx="7"/>
              <a:endCxn id="42" idx="3"/>
            </p:cNvCxnSpPr>
            <p:nvPr/>
          </p:nvCxnSpPr>
          <p:spPr>
            <a:xfrm flipH="1">
              <a:off x="4729664" y="3657189"/>
              <a:ext cx="279501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E75595-DCFB-49E9-843E-33FA85EAC682}"/>
                </a:ext>
              </a:extLst>
            </p:cNvPr>
            <p:cNvCxnSpPr>
              <a:cxnSpLocks/>
              <a:stCxn id="38" idx="5"/>
              <a:endCxn id="37" idx="1"/>
            </p:cNvCxnSpPr>
            <p:nvPr/>
          </p:nvCxnSpPr>
          <p:spPr>
            <a:xfrm flipH="1" flipV="1">
              <a:off x="4339389" y="3115381"/>
              <a:ext cx="385792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B79E17-AF97-4A17-807B-3FD2773029BC}"/>
                </a:ext>
              </a:extLst>
            </p:cNvPr>
            <p:cNvCxnSpPr>
              <a:cxnSpLocks/>
              <a:stCxn id="36" idx="5"/>
              <a:endCxn id="38" idx="1"/>
            </p:cNvCxnSpPr>
            <p:nvPr/>
          </p:nvCxnSpPr>
          <p:spPr>
            <a:xfrm flipH="1" flipV="1">
              <a:off x="4566586" y="3378003"/>
              <a:ext cx="4425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6B3F62-B559-4A6F-88BD-E84FA3FCEE90}"/>
                </a:ext>
              </a:extLst>
            </p:cNvPr>
            <p:cNvCxnSpPr>
              <a:cxnSpLocks/>
              <a:stCxn id="36" idx="1"/>
              <a:endCxn id="41" idx="5"/>
            </p:cNvCxnSpPr>
            <p:nvPr/>
          </p:nvCxnSpPr>
          <p:spPr>
            <a:xfrm>
              <a:off x="4850570" y="3657189"/>
              <a:ext cx="299377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A6D35C-8AF9-4F06-B003-318B966AEFFF}"/>
                </a:ext>
              </a:extLst>
            </p:cNvPr>
            <p:cNvCxnSpPr>
              <a:cxnSpLocks/>
              <a:stCxn id="33" idx="3"/>
              <a:endCxn id="37" idx="7"/>
            </p:cNvCxnSpPr>
            <p:nvPr/>
          </p:nvCxnSpPr>
          <p:spPr>
            <a:xfrm flipV="1">
              <a:off x="4113767" y="3115381"/>
              <a:ext cx="384217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C9F2F2-8A35-429C-89DE-A2FB1106B6F7}"/>
                </a:ext>
              </a:extLst>
            </p:cNvPr>
            <p:cNvSpPr/>
            <p:nvPr/>
          </p:nvSpPr>
          <p:spPr>
            <a:xfrm>
              <a:off x="4327476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E12FAA-FA06-4683-8AB0-97A757A7C64F}"/>
                </a:ext>
              </a:extLst>
            </p:cNvPr>
            <p:cNvSpPr/>
            <p:nvPr/>
          </p:nvSpPr>
          <p:spPr>
            <a:xfrm>
              <a:off x="4080921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BE78F7-4FAB-4EFA-9ED3-E69CC8093AE0}"/>
                </a:ext>
              </a:extLst>
            </p:cNvPr>
            <p:cNvSpPr/>
            <p:nvPr/>
          </p:nvSpPr>
          <p:spPr>
            <a:xfrm>
              <a:off x="4435130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19C268-20AE-4EF0-A92D-4B692068E272}"/>
                </a:ext>
              </a:extLst>
            </p:cNvPr>
            <p:cNvSpPr/>
            <p:nvPr/>
          </p:nvSpPr>
          <p:spPr>
            <a:xfrm>
              <a:off x="4173442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5A4E948-5C03-4080-B7BE-E0976DA66B83}"/>
                </a:ext>
              </a:extLst>
            </p:cNvPr>
            <p:cNvSpPr/>
            <p:nvPr/>
          </p:nvSpPr>
          <p:spPr>
            <a:xfrm>
              <a:off x="481772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CF33BB-F2CD-4D40-9199-77B4A4617F7D}"/>
                </a:ext>
              </a:extLst>
            </p:cNvPr>
            <p:cNvSpPr/>
            <p:nvPr/>
          </p:nvSpPr>
          <p:spPr>
            <a:xfrm>
              <a:off x="4306543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CD80736-C137-4B53-B4E2-040B9D9517FA}"/>
                </a:ext>
              </a:extLst>
            </p:cNvPr>
            <p:cNvSpPr/>
            <p:nvPr/>
          </p:nvSpPr>
          <p:spPr>
            <a:xfrm>
              <a:off x="453374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377543-93A7-4219-923C-887ACCEB06C7}"/>
                </a:ext>
              </a:extLst>
            </p:cNvPr>
            <p:cNvSpPr/>
            <p:nvPr/>
          </p:nvSpPr>
          <p:spPr>
            <a:xfrm>
              <a:off x="403860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DB624C-6FC3-4444-9B0E-5A05F4AF6A29}"/>
                </a:ext>
              </a:extLst>
            </p:cNvPr>
            <p:cNvSpPr/>
            <p:nvPr/>
          </p:nvSpPr>
          <p:spPr>
            <a:xfrm>
              <a:off x="4958506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34FA16-3A6C-418E-888F-52B3ABB8E2CE}"/>
                </a:ext>
              </a:extLst>
            </p:cNvPr>
            <p:cNvSpPr/>
            <p:nvPr/>
          </p:nvSpPr>
          <p:spPr>
            <a:xfrm>
              <a:off x="4696818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14D6E79-07CB-46A2-8E31-F02C0BA4BE4C}"/>
                </a:ext>
              </a:extLst>
            </p:cNvPr>
            <p:cNvSpPr/>
            <p:nvPr/>
          </p:nvSpPr>
          <p:spPr>
            <a:xfrm>
              <a:off x="4317229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97FEDF7-FB81-4300-B1C5-A8CEC161022D}"/>
              </a:ext>
            </a:extLst>
          </p:cNvPr>
          <p:cNvGrpSpPr/>
          <p:nvPr/>
        </p:nvGrpSpPr>
        <p:grpSpPr>
          <a:xfrm>
            <a:off x="5745870" y="3084430"/>
            <a:ext cx="1291072" cy="1311527"/>
            <a:chOff x="5745870" y="3084430"/>
            <a:chExt cx="1291072" cy="131152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0C5D287-994D-41A6-910A-1197187C3E2F}"/>
                </a:ext>
              </a:extLst>
            </p:cNvPr>
            <p:cNvCxnSpPr>
              <a:cxnSpLocks/>
              <a:stCxn id="73" idx="5"/>
              <a:endCxn id="62" idx="0"/>
            </p:cNvCxnSpPr>
            <p:nvPr/>
          </p:nvCxnSpPr>
          <p:spPr>
            <a:xfrm flipH="1" flipV="1">
              <a:off x="5988188" y="3905425"/>
              <a:ext cx="219141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83D37A-0D3F-4858-9B55-EC7F1A91DA00}"/>
                </a:ext>
              </a:extLst>
            </p:cNvPr>
            <p:cNvCxnSpPr>
              <a:cxnSpLocks/>
              <a:stCxn id="74" idx="3"/>
              <a:endCxn id="62" idx="0"/>
            </p:cNvCxnSpPr>
            <p:nvPr/>
          </p:nvCxnSpPr>
          <p:spPr>
            <a:xfrm flipV="1">
              <a:off x="5778716" y="3905425"/>
              <a:ext cx="209472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6D0C98-3C59-42CB-B068-EF29634E3C3A}"/>
                </a:ext>
              </a:extLst>
            </p:cNvPr>
            <p:cNvCxnSpPr>
              <a:cxnSpLocks/>
              <a:stCxn id="62" idx="3"/>
              <a:endCxn id="58" idx="0"/>
            </p:cNvCxnSpPr>
            <p:nvPr/>
          </p:nvCxnSpPr>
          <p:spPr>
            <a:xfrm flipV="1">
              <a:off x="5908890" y="3626238"/>
              <a:ext cx="210141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FDAB015-0E2A-4F8F-B670-5AA342DC3606}"/>
                </a:ext>
              </a:extLst>
            </p:cNvPr>
            <p:cNvCxnSpPr>
              <a:cxnSpLocks/>
              <a:stCxn id="61" idx="5"/>
              <a:endCxn id="58" idx="0"/>
            </p:cNvCxnSpPr>
            <p:nvPr/>
          </p:nvCxnSpPr>
          <p:spPr>
            <a:xfrm flipH="1" flipV="1">
              <a:off x="6119031" y="3626238"/>
              <a:ext cx="210142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6F9BF8-4600-4C86-98F6-685F96D19D3E}"/>
                </a:ext>
              </a:extLst>
            </p:cNvPr>
            <p:cNvCxnSpPr>
              <a:cxnSpLocks/>
              <a:stCxn id="63" idx="5"/>
              <a:endCxn id="56" idx="0"/>
            </p:cNvCxnSpPr>
            <p:nvPr/>
          </p:nvCxnSpPr>
          <p:spPr>
            <a:xfrm flipH="1" flipV="1">
              <a:off x="6511563" y="3905425"/>
              <a:ext cx="225996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410CB-D840-4DA0-875A-6BF8B95C82D7}"/>
                </a:ext>
              </a:extLst>
            </p:cNvPr>
            <p:cNvCxnSpPr>
              <a:cxnSpLocks/>
              <a:stCxn id="72" idx="3"/>
              <a:endCxn id="56" idx="0"/>
            </p:cNvCxnSpPr>
            <p:nvPr/>
          </p:nvCxnSpPr>
          <p:spPr>
            <a:xfrm flipV="1">
              <a:off x="6297274" y="3905425"/>
              <a:ext cx="214289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442A8E-42D1-42CC-848F-A647D481D0D5}"/>
                </a:ext>
              </a:extLst>
            </p:cNvPr>
            <p:cNvCxnSpPr>
              <a:cxnSpLocks/>
              <a:stCxn id="56" idx="3"/>
              <a:endCxn id="54" idx="0"/>
            </p:cNvCxnSpPr>
            <p:nvPr/>
          </p:nvCxnSpPr>
          <p:spPr>
            <a:xfrm flipV="1">
              <a:off x="6432265" y="3626238"/>
              <a:ext cx="210143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13F762-D416-4AB0-8F02-D554C83CA882}"/>
                </a:ext>
              </a:extLst>
            </p:cNvPr>
            <p:cNvCxnSpPr>
              <a:cxnSpLocks/>
              <a:stCxn id="60" idx="5"/>
              <a:endCxn id="59" idx="1"/>
            </p:cNvCxnSpPr>
            <p:nvPr/>
          </p:nvCxnSpPr>
          <p:spPr>
            <a:xfrm flipH="1" flipV="1">
              <a:off x="6552171" y="3115381"/>
              <a:ext cx="451925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40AA5F7-6748-499C-BC92-7E3D69F9B627}"/>
                </a:ext>
              </a:extLst>
            </p:cNvPr>
            <p:cNvCxnSpPr>
              <a:cxnSpLocks/>
              <a:stCxn id="55" idx="3"/>
              <a:endCxn id="59" idx="7"/>
            </p:cNvCxnSpPr>
            <p:nvPr/>
          </p:nvCxnSpPr>
          <p:spPr>
            <a:xfrm flipV="1">
              <a:off x="6299926" y="3115381"/>
              <a:ext cx="41084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8607880-DD6C-4995-AA38-F36CD9767BA6}"/>
                </a:ext>
              </a:extLst>
            </p:cNvPr>
            <p:cNvCxnSpPr>
              <a:cxnSpLocks/>
              <a:stCxn id="58" idx="7"/>
              <a:endCxn id="55" idx="3"/>
            </p:cNvCxnSpPr>
            <p:nvPr/>
          </p:nvCxnSpPr>
          <p:spPr>
            <a:xfrm flipV="1">
              <a:off x="6198328" y="3527448"/>
              <a:ext cx="101598" cy="129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268725-B4B2-4B56-84B4-431566A4C2C4}"/>
                </a:ext>
              </a:extLst>
            </p:cNvPr>
            <p:cNvCxnSpPr>
              <a:cxnSpLocks/>
              <a:stCxn id="54" idx="5"/>
              <a:endCxn id="55" idx="1"/>
            </p:cNvCxnSpPr>
            <p:nvPr/>
          </p:nvCxnSpPr>
          <p:spPr>
            <a:xfrm flipH="1" flipV="1">
              <a:off x="6299926" y="3378003"/>
              <a:ext cx="4217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6DFF0E-8D45-4DEF-9EA8-9D92459DF552}"/>
                </a:ext>
              </a:extLst>
            </p:cNvPr>
            <p:cNvCxnSpPr>
              <a:cxnSpLocks/>
              <a:stCxn id="57" idx="5"/>
              <a:endCxn id="54" idx="0"/>
            </p:cNvCxnSpPr>
            <p:nvPr/>
          </p:nvCxnSpPr>
          <p:spPr>
            <a:xfrm flipH="1" flipV="1">
              <a:off x="6642408" y="3626238"/>
              <a:ext cx="210140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355C7D2-4AEA-47AB-ACBB-48D7B8B7A906}"/>
                </a:ext>
              </a:extLst>
            </p:cNvPr>
            <p:cNvSpPr/>
            <p:nvPr/>
          </p:nvSpPr>
          <p:spPr>
            <a:xfrm>
              <a:off x="653026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2E1AB4-BEF4-4E97-B3A0-C6F3127BAA2E}"/>
                </a:ext>
              </a:extLst>
            </p:cNvPr>
            <p:cNvSpPr/>
            <p:nvPr/>
          </p:nvSpPr>
          <p:spPr>
            <a:xfrm>
              <a:off x="626708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7A19EE9-E25A-4C65-B974-F462EF8162CD}"/>
                </a:ext>
              </a:extLst>
            </p:cNvPr>
            <p:cNvSpPr/>
            <p:nvPr/>
          </p:nvSpPr>
          <p:spPr>
            <a:xfrm>
              <a:off x="6399419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98D684-BE85-4743-AE27-75F66AB40C3E}"/>
                </a:ext>
              </a:extLst>
            </p:cNvPr>
            <p:cNvSpPr/>
            <p:nvPr/>
          </p:nvSpPr>
          <p:spPr>
            <a:xfrm>
              <a:off x="6661107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35467CB-5662-48B0-8718-340581248FA0}"/>
                </a:ext>
              </a:extLst>
            </p:cNvPr>
            <p:cNvSpPr/>
            <p:nvPr/>
          </p:nvSpPr>
          <p:spPr>
            <a:xfrm>
              <a:off x="6006887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7553DBC-369E-42CF-904C-7A965E2FFAB9}"/>
                </a:ext>
              </a:extLst>
            </p:cNvPr>
            <p:cNvSpPr/>
            <p:nvPr/>
          </p:nvSpPr>
          <p:spPr>
            <a:xfrm>
              <a:off x="6519325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04660B-9ED0-45D1-A082-39DF6C26E4DC}"/>
                </a:ext>
              </a:extLst>
            </p:cNvPr>
            <p:cNvSpPr/>
            <p:nvPr/>
          </p:nvSpPr>
          <p:spPr>
            <a:xfrm>
              <a:off x="6812655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23110DE-596B-4497-9FF7-8EB49D695AFC}"/>
                </a:ext>
              </a:extLst>
            </p:cNvPr>
            <p:cNvSpPr/>
            <p:nvPr/>
          </p:nvSpPr>
          <p:spPr>
            <a:xfrm>
              <a:off x="6137732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62E515-1689-4A5D-AD80-C4EB34CBC3DE}"/>
                </a:ext>
              </a:extLst>
            </p:cNvPr>
            <p:cNvSpPr/>
            <p:nvPr/>
          </p:nvSpPr>
          <p:spPr>
            <a:xfrm>
              <a:off x="5876044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0A4E422-EA86-4795-AC4C-BDC6EAB2AF6C}"/>
                </a:ext>
              </a:extLst>
            </p:cNvPr>
            <p:cNvSpPr/>
            <p:nvPr/>
          </p:nvSpPr>
          <p:spPr>
            <a:xfrm>
              <a:off x="654611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EEFF02F-CF51-4E00-9DA9-D4C3460A73A3}"/>
                </a:ext>
              </a:extLst>
            </p:cNvPr>
            <p:cNvSpPr/>
            <p:nvPr/>
          </p:nvSpPr>
          <p:spPr>
            <a:xfrm>
              <a:off x="626442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B16D287-FE8E-4CEE-B7C7-E65C5C2577BD}"/>
                </a:ext>
              </a:extLst>
            </p:cNvPr>
            <p:cNvSpPr/>
            <p:nvPr/>
          </p:nvSpPr>
          <p:spPr>
            <a:xfrm>
              <a:off x="601588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94F1CD-0B60-4957-9554-1973B381F6F7}"/>
                </a:ext>
              </a:extLst>
            </p:cNvPr>
            <p:cNvSpPr/>
            <p:nvPr/>
          </p:nvSpPr>
          <p:spPr>
            <a:xfrm>
              <a:off x="574587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B9ABEA-48AB-4C13-B686-0AF624A0F85D}"/>
              </a:ext>
            </a:extLst>
          </p:cNvPr>
          <p:cNvGrpSpPr/>
          <p:nvPr/>
        </p:nvGrpSpPr>
        <p:grpSpPr>
          <a:xfrm>
            <a:off x="2236556" y="1742174"/>
            <a:ext cx="4616241" cy="848250"/>
            <a:chOff x="4498033" y="2352150"/>
            <a:chExt cx="4616241" cy="84825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3CB51B-8E5B-4D92-AEC5-931F964A36F8}"/>
                </a:ext>
              </a:extLst>
            </p:cNvPr>
            <p:cNvGrpSpPr/>
            <p:nvPr/>
          </p:nvGrpSpPr>
          <p:grpSpPr>
            <a:xfrm>
              <a:off x="4565467" y="2362200"/>
              <a:ext cx="4548807" cy="838200"/>
              <a:chOff x="4316670" y="1371600"/>
              <a:chExt cx="4548807" cy="8382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DF3DE9-247B-4AC5-BB61-51A97E7052F8}"/>
                  </a:ext>
                </a:extLst>
              </p:cNvPr>
              <p:cNvSpPr/>
              <p:nvPr/>
            </p:nvSpPr>
            <p:spPr>
              <a:xfrm>
                <a:off x="4316670" y="1437128"/>
                <a:ext cx="224287" cy="2113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4042C6D-2DAC-40F0-BB9B-BFA3117DCB0C}"/>
                  </a:ext>
                </a:extLst>
              </p:cNvPr>
              <p:cNvSpPr/>
              <p:nvPr/>
            </p:nvSpPr>
            <p:spPr>
              <a:xfrm>
                <a:off x="4319826" y="1677316"/>
                <a:ext cx="224287" cy="21134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EBFBA85-FD9E-437A-A932-C5A33C565C84}"/>
                  </a:ext>
                </a:extLst>
              </p:cNvPr>
              <p:cNvSpPr/>
              <p:nvPr/>
            </p:nvSpPr>
            <p:spPr>
              <a:xfrm>
                <a:off x="4319625" y="1912607"/>
                <a:ext cx="224287" cy="21134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9DC711-74D1-4E23-AB92-4A967B7FFC54}"/>
                  </a:ext>
                </a:extLst>
              </p:cNvPr>
              <p:cNvSpPr txBox="1"/>
              <p:nvPr/>
            </p:nvSpPr>
            <p:spPr>
              <a:xfrm>
                <a:off x="4528699" y="1378803"/>
                <a:ext cx="1699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Internal Node</a:t>
                </a:r>
              </a:p>
              <a:p>
                <a:r>
                  <a:rPr lang="en-US" sz="1600" dirty="0"/>
                  <a:t>Leaf Node</a:t>
                </a:r>
              </a:p>
              <a:p>
                <a:r>
                  <a:rPr lang="en-US" sz="1600" dirty="0"/>
                  <a:t>Processed Node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C47DA10-22E4-46B2-8922-7CCCE3709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925" y="1524000"/>
                <a:ext cx="4820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1EA2949-FFD4-4256-A5ED-470E595AA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955" y="1779121"/>
                <a:ext cx="482075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BA8696-0A36-4CE5-93E2-DD21EB41847C}"/>
                  </a:ext>
                </a:extLst>
              </p:cNvPr>
              <p:cNvSpPr txBox="1"/>
              <p:nvPr/>
            </p:nvSpPr>
            <p:spPr>
              <a:xfrm>
                <a:off x="6911096" y="1371600"/>
                <a:ext cx="1954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Cache Miss</a:t>
                </a:r>
              </a:p>
              <a:p>
                <a:r>
                  <a:rPr lang="en-US" sz="1600" dirty="0"/>
                  <a:t>Prefetch Instruction</a:t>
                </a: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6968806-8389-4CC1-A431-CA52EB485D40}"/>
                </a:ext>
              </a:extLst>
            </p:cNvPr>
            <p:cNvSpPr/>
            <p:nvPr/>
          </p:nvSpPr>
          <p:spPr>
            <a:xfrm>
              <a:off x="4498033" y="2352150"/>
              <a:ext cx="4581266" cy="796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949F857E-5E7C-443B-B27F-75CE3CA65ED4}"/>
              </a:ext>
            </a:extLst>
          </p:cNvPr>
          <p:cNvSpPr/>
          <p:nvPr/>
        </p:nvSpPr>
        <p:spPr>
          <a:xfrm>
            <a:off x="2641207" y="3078795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BD0C67-EE2D-47C0-9671-4FA414839CAD}"/>
              </a:ext>
            </a:extLst>
          </p:cNvPr>
          <p:cNvCxnSpPr>
            <a:cxnSpLocks/>
          </p:cNvCxnSpPr>
          <p:nvPr/>
        </p:nvCxnSpPr>
        <p:spPr>
          <a:xfrm>
            <a:off x="2307136" y="3321414"/>
            <a:ext cx="48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222C710B-FF09-4E7F-BD47-6CD93AD48037}"/>
              </a:ext>
            </a:extLst>
          </p:cNvPr>
          <p:cNvSpPr/>
          <p:nvPr/>
        </p:nvSpPr>
        <p:spPr>
          <a:xfrm>
            <a:off x="2254319" y="3342342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B2E3A3-25AF-49B0-BBD9-FCEB1E9F70E0}"/>
              </a:ext>
            </a:extLst>
          </p:cNvPr>
          <p:cNvCxnSpPr>
            <a:cxnSpLocks/>
          </p:cNvCxnSpPr>
          <p:nvPr/>
        </p:nvCxnSpPr>
        <p:spPr>
          <a:xfrm>
            <a:off x="1979655" y="3592318"/>
            <a:ext cx="48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221BA688-CC54-4DF9-BF44-183AEBDDA371}"/>
              </a:ext>
            </a:extLst>
          </p:cNvPr>
          <p:cNvSpPr/>
          <p:nvPr/>
        </p:nvSpPr>
        <p:spPr>
          <a:xfrm>
            <a:off x="1993141" y="3620834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0BE-DCC6-4893-8F81-E297D1F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Inference Acceleration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45F5-0827-43BC-8CF8-2C62C668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295400"/>
            <a:ext cx="3063241" cy="4573694"/>
          </a:xfrm>
        </p:spPr>
        <p:txBody>
          <a:bodyPr/>
          <a:lstStyle/>
          <a:p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Model Structure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Make smaller trees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Make full trees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Use less trees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Reduce Mispredictions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Assume direction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Predication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Batching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E5F6-D6CD-4D62-A4C9-0812394D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FBF0EC-6855-4764-9F6E-761184606D3E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C020-2B89-4852-B87F-AE801E0A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06F19B-AC26-457F-8E2D-AC1051388E07}"/>
              </a:ext>
            </a:extLst>
          </p:cNvPr>
          <p:cNvCxnSpPr/>
          <p:nvPr/>
        </p:nvCxnSpPr>
        <p:spPr>
          <a:xfrm>
            <a:off x="3771900" y="1905000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2A3E04-23A2-4440-A646-D7A6DA5352C1}"/>
              </a:ext>
            </a:extLst>
          </p:cNvPr>
          <p:cNvCxnSpPr/>
          <p:nvPr/>
        </p:nvCxnSpPr>
        <p:spPr>
          <a:xfrm>
            <a:off x="3771900" y="3810000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C9AD30-D028-4C11-96B9-4019FA62F1DF}"/>
              </a:ext>
            </a:extLst>
          </p:cNvPr>
          <p:cNvCxnSpPr/>
          <p:nvPr/>
        </p:nvCxnSpPr>
        <p:spPr>
          <a:xfrm>
            <a:off x="3771900" y="5181600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942152-0126-4B61-BBB9-15AA4E632C7A}"/>
              </a:ext>
            </a:extLst>
          </p:cNvPr>
          <p:cNvSpPr txBox="1"/>
          <p:nvPr/>
        </p:nvSpPr>
        <p:spPr>
          <a:xfrm>
            <a:off x="5791200" y="1720334"/>
            <a:ext cx="2323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Reduced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BF993-9DAB-4942-AA9B-87B3BA082B3A}"/>
              </a:ext>
            </a:extLst>
          </p:cNvPr>
          <p:cNvSpPr txBox="1"/>
          <p:nvPr/>
        </p:nvSpPr>
        <p:spPr>
          <a:xfrm>
            <a:off x="5791200" y="3648477"/>
            <a:ext cx="2289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Minimally Affective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84D2B9-4CB7-43CE-8606-A726C5CAAA82}"/>
              </a:ext>
            </a:extLst>
          </p:cNvPr>
          <p:cNvSpPr txBox="1"/>
          <p:nvPr/>
        </p:nvSpPr>
        <p:spPr>
          <a:xfrm>
            <a:off x="5791200" y="4981545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 Latency</a:t>
            </a:r>
          </a:p>
        </p:txBody>
      </p:sp>
    </p:spTree>
    <p:extLst>
      <p:ext uri="{BB962C8B-B14F-4D97-AF65-F5344CB8AC3E}">
        <p14:creationId xmlns:p14="http://schemas.microsoft.com/office/powerpoint/2010/main" val="9995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Optimizations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F4225-2ACB-431C-837B-C08DE8E7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BD30D8-5B19-45A1-BE99-783679304711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7E78D-3161-49C0-ABB7-9B59A733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469E6-B2DB-4409-BE00-BFC835958234}"/>
              </a:ext>
            </a:extLst>
          </p:cNvPr>
          <p:cNvCxnSpPr>
            <a:cxnSpLocks/>
            <a:stCxn id="11" idx="5"/>
            <a:endCxn id="16" idx="1"/>
          </p:cNvCxnSpPr>
          <p:nvPr/>
        </p:nvCxnSpPr>
        <p:spPr>
          <a:xfrm>
            <a:off x="8070210" y="4413490"/>
            <a:ext cx="288872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02B2D9-CA51-492E-9302-9E2EF6D7DD3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7609266" y="4413490"/>
            <a:ext cx="249485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69D5884-F803-4DEC-A394-BFE57BAC65D1}"/>
              </a:ext>
            </a:extLst>
          </p:cNvPr>
          <p:cNvSpPr/>
          <p:nvPr/>
        </p:nvSpPr>
        <p:spPr>
          <a:xfrm>
            <a:off x="7064315" y="4771602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072C15-744C-4244-BFB9-C4A26A6A86A8}"/>
              </a:ext>
            </a:extLst>
          </p:cNvPr>
          <p:cNvSpPr/>
          <p:nvPr/>
        </p:nvSpPr>
        <p:spPr>
          <a:xfrm>
            <a:off x="7354012" y="4477338"/>
            <a:ext cx="299049" cy="281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F6E8DF-0077-4180-A6B7-402A46DB0CA9}"/>
              </a:ext>
            </a:extLst>
          </p:cNvPr>
          <p:cNvSpPr/>
          <p:nvPr/>
        </p:nvSpPr>
        <p:spPr>
          <a:xfrm>
            <a:off x="7814956" y="41729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D5D7E-1038-47E9-826A-81292D397C30}"/>
              </a:ext>
            </a:extLst>
          </p:cNvPr>
          <p:cNvSpPr txBox="1"/>
          <p:nvPr/>
        </p:nvSpPr>
        <p:spPr>
          <a:xfrm>
            <a:off x="4125236" y="16649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DDA193-90A9-4F0F-A3C2-E167E9E8AF7E}"/>
              </a:ext>
            </a:extLst>
          </p:cNvPr>
          <p:cNvSpPr/>
          <p:nvPr/>
        </p:nvSpPr>
        <p:spPr>
          <a:xfrm>
            <a:off x="8616215" y="4771602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F6B65-168C-447C-80EE-C4C429CB7C3F}"/>
              </a:ext>
            </a:extLst>
          </p:cNvPr>
          <p:cNvCxnSpPr>
            <a:cxnSpLocks/>
            <a:stCxn id="16" idx="5"/>
            <a:endCxn id="13" idx="1"/>
          </p:cNvCxnSpPr>
          <p:nvPr/>
        </p:nvCxnSpPr>
        <p:spPr>
          <a:xfrm>
            <a:off x="8570541" y="4717866"/>
            <a:ext cx="89469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257900-30E6-4EC4-AF03-6A1C7CA28C7B}"/>
              </a:ext>
            </a:extLst>
          </p:cNvPr>
          <p:cNvSpPr/>
          <p:nvPr/>
        </p:nvSpPr>
        <p:spPr>
          <a:xfrm>
            <a:off x="8016238" y="4771602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9975C6-C7F4-45DC-AA9F-1E0F37E9697C}"/>
              </a:ext>
            </a:extLst>
          </p:cNvPr>
          <p:cNvSpPr/>
          <p:nvPr/>
        </p:nvSpPr>
        <p:spPr>
          <a:xfrm>
            <a:off x="8315287" y="4477338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DC23A9-7939-43A2-9B4D-1D03BE03D6F5}"/>
              </a:ext>
            </a:extLst>
          </p:cNvPr>
          <p:cNvSpPr/>
          <p:nvPr/>
        </p:nvSpPr>
        <p:spPr>
          <a:xfrm>
            <a:off x="7653061" y="4771602"/>
            <a:ext cx="299049" cy="281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9DEDC-9771-4574-A21C-3046181908C3}"/>
              </a:ext>
            </a:extLst>
          </p:cNvPr>
          <p:cNvCxnSpPr>
            <a:cxnSpLocks/>
            <a:stCxn id="43" idx="5"/>
            <a:endCxn id="29" idx="1"/>
          </p:cNvCxnSpPr>
          <p:nvPr/>
        </p:nvCxnSpPr>
        <p:spPr>
          <a:xfrm>
            <a:off x="3989474" y="2855232"/>
            <a:ext cx="42787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7C4E8F-2C3A-4542-8E24-9B50E9E21C20}"/>
              </a:ext>
            </a:extLst>
          </p:cNvPr>
          <p:cNvCxnSpPr>
            <a:cxnSpLocks/>
            <a:stCxn id="41" idx="7"/>
            <a:endCxn id="42" idx="3"/>
          </p:cNvCxnSpPr>
          <p:nvPr/>
        </p:nvCxnSpPr>
        <p:spPr>
          <a:xfrm flipV="1">
            <a:off x="4586741" y="2848939"/>
            <a:ext cx="35831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0830B3-B656-4275-BD8A-1B79EA3C8AF7}"/>
              </a:ext>
            </a:extLst>
          </p:cNvPr>
          <p:cNvCxnSpPr>
            <a:cxnSpLocks/>
            <a:stCxn id="27" idx="3"/>
            <a:endCxn id="25" idx="7"/>
          </p:cNvCxnSpPr>
          <p:nvPr/>
        </p:nvCxnSpPr>
        <p:spPr>
          <a:xfrm flipH="1">
            <a:off x="3811195" y="2256592"/>
            <a:ext cx="91902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6DEA6C-A2BB-4ACC-ADE0-3EC2AA487916}"/>
              </a:ext>
            </a:extLst>
          </p:cNvPr>
          <p:cNvCxnSpPr>
            <a:cxnSpLocks/>
            <a:stCxn id="27" idx="5"/>
            <a:endCxn id="26" idx="1"/>
          </p:cNvCxnSpPr>
          <p:nvPr/>
        </p:nvCxnSpPr>
        <p:spPr>
          <a:xfrm>
            <a:off x="4114556" y="2256592"/>
            <a:ext cx="85738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FE4F7-FE3B-4EE1-AA42-339A8999587B}"/>
              </a:ext>
            </a:extLst>
          </p:cNvPr>
          <p:cNvCxnSpPr>
            <a:cxnSpLocks/>
            <a:stCxn id="26" idx="3"/>
            <a:endCxn id="43" idx="7"/>
          </p:cNvCxnSpPr>
          <p:nvPr/>
        </p:nvCxnSpPr>
        <p:spPr>
          <a:xfrm flipH="1">
            <a:off x="3989474" y="2549890"/>
            <a:ext cx="210820" cy="1060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7188E7-548C-4601-A2FB-0BC3EABFA921}"/>
              </a:ext>
            </a:extLst>
          </p:cNvPr>
          <p:cNvCxnSpPr>
            <a:cxnSpLocks/>
            <a:stCxn id="26" idx="5"/>
            <a:endCxn id="42" idx="1"/>
          </p:cNvCxnSpPr>
          <p:nvPr/>
        </p:nvCxnSpPr>
        <p:spPr>
          <a:xfrm>
            <a:off x="4411753" y="2549890"/>
            <a:ext cx="210819" cy="997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05FC8-CCDE-4F7C-A626-E6453307736C}"/>
              </a:ext>
            </a:extLst>
          </p:cNvPr>
          <p:cNvCxnSpPr>
            <a:cxnSpLocks/>
            <a:stCxn id="43" idx="3"/>
            <a:endCxn id="28" idx="7"/>
          </p:cNvCxnSpPr>
          <p:nvPr/>
        </p:nvCxnSpPr>
        <p:spPr>
          <a:xfrm flipH="1">
            <a:off x="3742184" y="2855232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D2171A5-1475-4114-A324-36AB28A79F57}"/>
              </a:ext>
            </a:extLst>
          </p:cNvPr>
          <p:cNvSpPr/>
          <p:nvPr/>
        </p:nvSpPr>
        <p:spPr>
          <a:xfrm>
            <a:off x="3555941" y="2309362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B77AB1-6FB4-4EA3-BB27-452CAC060BB0}"/>
              </a:ext>
            </a:extLst>
          </p:cNvPr>
          <p:cNvSpPr/>
          <p:nvPr/>
        </p:nvSpPr>
        <p:spPr>
          <a:xfrm>
            <a:off x="4156499" y="2309362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061D89-B4C0-49D1-8FFA-39AB582AD394}"/>
              </a:ext>
            </a:extLst>
          </p:cNvPr>
          <p:cNvSpPr/>
          <p:nvPr/>
        </p:nvSpPr>
        <p:spPr>
          <a:xfrm>
            <a:off x="3859302" y="2016064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B85EB0-63FA-430E-8CD8-2B478ADFBE87}"/>
              </a:ext>
            </a:extLst>
          </p:cNvPr>
          <p:cNvSpPr/>
          <p:nvPr/>
        </p:nvSpPr>
        <p:spPr>
          <a:xfrm>
            <a:off x="3486930" y="2918962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7ABA9E-CF72-42CD-9B3B-EAA9FD404F44}"/>
              </a:ext>
            </a:extLst>
          </p:cNvPr>
          <p:cNvSpPr/>
          <p:nvPr/>
        </p:nvSpPr>
        <p:spPr>
          <a:xfrm>
            <a:off x="3988466" y="2918962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0CD49C-FFB5-4110-A208-108FBC4C0C2E}"/>
              </a:ext>
            </a:extLst>
          </p:cNvPr>
          <p:cNvSpPr/>
          <p:nvPr/>
        </p:nvSpPr>
        <p:spPr>
          <a:xfrm>
            <a:off x="3492024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1A184F-A4BF-4076-8368-B19C3FB764DC}"/>
              </a:ext>
            </a:extLst>
          </p:cNvPr>
          <p:cNvSpPr/>
          <p:nvPr/>
        </p:nvSpPr>
        <p:spPr>
          <a:xfrm>
            <a:off x="3671947" y="3357940"/>
            <a:ext cx="181375" cy="228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68C35B-9EE7-4D6C-BEEC-E8AB14104885}"/>
              </a:ext>
            </a:extLst>
          </p:cNvPr>
          <p:cNvSpPr/>
          <p:nvPr/>
        </p:nvSpPr>
        <p:spPr>
          <a:xfrm>
            <a:off x="3853249" y="3357940"/>
            <a:ext cx="181375" cy="228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4B223A-1A34-4960-85DB-96CE11324890}"/>
              </a:ext>
            </a:extLst>
          </p:cNvPr>
          <p:cNvSpPr/>
          <p:nvPr/>
        </p:nvSpPr>
        <p:spPr>
          <a:xfrm>
            <a:off x="4034549" y="3357940"/>
            <a:ext cx="181375" cy="2289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0DEBC-E42B-4829-B2AD-F7AEAF900926}"/>
              </a:ext>
            </a:extLst>
          </p:cNvPr>
          <p:cNvSpPr/>
          <p:nvPr/>
        </p:nvSpPr>
        <p:spPr>
          <a:xfrm>
            <a:off x="4215813" y="3357940"/>
            <a:ext cx="181375" cy="2289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62CCF5-313A-4293-B5BC-15B0C621497C}"/>
              </a:ext>
            </a:extLst>
          </p:cNvPr>
          <p:cNvSpPr/>
          <p:nvPr/>
        </p:nvSpPr>
        <p:spPr>
          <a:xfrm>
            <a:off x="4393473" y="3357940"/>
            <a:ext cx="181375" cy="22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09CF15-D51A-45B5-A123-55C2531DD523}"/>
              </a:ext>
            </a:extLst>
          </p:cNvPr>
          <p:cNvSpPr/>
          <p:nvPr/>
        </p:nvSpPr>
        <p:spPr>
          <a:xfrm>
            <a:off x="4574771" y="3357940"/>
            <a:ext cx="181375" cy="22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C2FBF9-58BD-4F71-9512-8FB8816CC189}"/>
              </a:ext>
            </a:extLst>
          </p:cNvPr>
          <p:cNvSpPr/>
          <p:nvPr/>
        </p:nvSpPr>
        <p:spPr>
          <a:xfrm>
            <a:off x="4760331" y="3357940"/>
            <a:ext cx="181375" cy="22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D9387C-E039-49F9-98D7-57C93524D766}"/>
              </a:ext>
            </a:extLst>
          </p:cNvPr>
          <p:cNvSpPr/>
          <p:nvPr/>
        </p:nvSpPr>
        <p:spPr>
          <a:xfrm>
            <a:off x="4941704" y="3357940"/>
            <a:ext cx="181375" cy="22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1F6D5F-17CE-4A38-8FED-F038FCD98D47}"/>
              </a:ext>
            </a:extLst>
          </p:cNvPr>
          <p:cNvSpPr/>
          <p:nvPr/>
        </p:nvSpPr>
        <p:spPr>
          <a:xfrm>
            <a:off x="4824031" y="2918962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719858-A8B8-4193-9820-F5A79C89E57C}"/>
              </a:ext>
            </a:extLst>
          </p:cNvPr>
          <p:cNvCxnSpPr>
            <a:cxnSpLocks/>
            <a:stCxn id="42" idx="5"/>
            <a:endCxn id="39" idx="1"/>
          </p:cNvCxnSpPr>
          <p:nvPr/>
        </p:nvCxnSpPr>
        <p:spPr>
          <a:xfrm>
            <a:off x="4834031" y="2848939"/>
            <a:ext cx="33795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91268D9-58C3-458D-BA25-BE5169E35B9D}"/>
              </a:ext>
            </a:extLst>
          </p:cNvPr>
          <p:cNvSpPr/>
          <p:nvPr/>
        </p:nvSpPr>
        <p:spPr>
          <a:xfrm>
            <a:off x="4331487" y="2918962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6CD765-138C-48A6-B054-E10E05F3763A}"/>
              </a:ext>
            </a:extLst>
          </p:cNvPr>
          <p:cNvSpPr/>
          <p:nvPr/>
        </p:nvSpPr>
        <p:spPr>
          <a:xfrm>
            <a:off x="4578777" y="2608411"/>
            <a:ext cx="299049" cy="281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0C3A50-F038-43D1-9E1B-9B941D27FEDC}"/>
              </a:ext>
            </a:extLst>
          </p:cNvPr>
          <p:cNvSpPr/>
          <p:nvPr/>
        </p:nvSpPr>
        <p:spPr>
          <a:xfrm>
            <a:off x="3734220" y="2614704"/>
            <a:ext cx="299049" cy="281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80FAF1-E91A-4465-9EE5-9894992F1CFD}"/>
              </a:ext>
            </a:extLst>
          </p:cNvPr>
          <p:cNvSpPr txBox="1"/>
          <p:nvPr/>
        </p:nvSpPr>
        <p:spPr>
          <a:xfrm>
            <a:off x="6014927" y="16649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DF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BB4EDE-EFE7-4AE2-93CC-82B9FED5E969}"/>
              </a:ext>
            </a:extLst>
          </p:cNvPr>
          <p:cNvCxnSpPr>
            <a:cxnSpLocks/>
            <a:stCxn id="70" idx="5"/>
            <a:endCxn id="56" idx="1"/>
          </p:cNvCxnSpPr>
          <p:nvPr/>
        </p:nvCxnSpPr>
        <p:spPr>
          <a:xfrm>
            <a:off x="5879165" y="2855232"/>
            <a:ext cx="42787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BCE059-F7CE-4CE8-983E-B53551DB6B78}"/>
              </a:ext>
            </a:extLst>
          </p:cNvPr>
          <p:cNvCxnSpPr>
            <a:cxnSpLocks/>
            <a:stCxn id="68" idx="7"/>
            <a:endCxn id="69" idx="3"/>
          </p:cNvCxnSpPr>
          <p:nvPr/>
        </p:nvCxnSpPr>
        <p:spPr>
          <a:xfrm flipV="1">
            <a:off x="6476432" y="2848939"/>
            <a:ext cx="35831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0B8452C-0700-41C1-87AF-718A73D6D1B4}"/>
              </a:ext>
            </a:extLst>
          </p:cNvPr>
          <p:cNvCxnSpPr>
            <a:cxnSpLocks/>
            <a:stCxn id="54" idx="3"/>
            <a:endCxn id="52" idx="7"/>
          </p:cNvCxnSpPr>
          <p:nvPr/>
        </p:nvCxnSpPr>
        <p:spPr>
          <a:xfrm flipH="1">
            <a:off x="5700886" y="2256592"/>
            <a:ext cx="91902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0796DB-6F61-4042-B038-B0E6B9240B8D}"/>
              </a:ext>
            </a:extLst>
          </p:cNvPr>
          <p:cNvCxnSpPr>
            <a:cxnSpLocks/>
            <a:stCxn id="54" idx="5"/>
            <a:endCxn id="53" idx="1"/>
          </p:cNvCxnSpPr>
          <p:nvPr/>
        </p:nvCxnSpPr>
        <p:spPr>
          <a:xfrm>
            <a:off x="6004247" y="2256592"/>
            <a:ext cx="85738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AAA90D-4002-464F-BB44-916EF8D2C717}"/>
              </a:ext>
            </a:extLst>
          </p:cNvPr>
          <p:cNvCxnSpPr>
            <a:cxnSpLocks/>
            <a:stCxn id="53" idx="3"/>
            <a:endCxn id="70" idx="7"/>
          </p:cNvCxnSpPr>
          <p:nvPr/>
        </p:nvCxnSpPr>
        <p:spPr>
          <a:xfrm flipH="1">
            <a:off x="5879165" y="2549890"/>
            <a:ext cx="210820" cy="1060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30194F-2F4E-48DE-928E-D0C1E1D21C15}"/>
              </a:ext>
            </a:extLst>
          </p:cNvPr>
          <p:cNvCxnSpPr>
            <a:cxnSpLocks/>
            <a:stCxn id="53" idx="5"/>
            <a:endCxn id="69" idx="1"/>
          </p:cNvCxnSpPr>
          <p:nvPr/>
        </p:nvCxnSpPr>
        <p:spPr>
          <a:xfrm>
            <a:off x="6301444" y="2549890"/>
            <a:ext cx="210819" cy="997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DE2344-9276-471C-998F-DF1288115DD5}"/>
              </a:ext>
            </a:extLst>
          </p:cNvPr>
          <p:cNvCxnSpPr>
            <a:cxnSpLocks/>
            <a:stCxn id="70" idx="3"/>
            <a:endCxn id="55" idx="7"/>
          </p:cNvCxnSpPr>
          <p:nvPr/>
        </p:nvCxnSpPr>
        <p:spPr>
          <a:xfrm flipH="1">
            <a:off x="5631875" y="2855232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94A376B-F4A3-4C64-8074-9EA0C002F120}"/>
              </a:ext>
            </a:extLst>
          </p:cNvPr>
          <p:cNvSpPr/>
          <p:nvPr/>
        </p:nvSpPr>
        <p:spPr>
          <a:xfrm>
            <a:off x="5445632" y="2309362"/>
            <a:ext cx="299049" cy="281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75482E-49E3-4044-A92D-34E4BE3DF37A}"/>
              </a:ext>
            </a:extLst>
          </p:cNvPr>
          <p:cNvSpPr/>
          <p:nvPr/>
        </p:nvSpPr>
        <p:spPr>
          <a:xfrm>
            <a:off x="6046190" y="23093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6DC8E23-04A8-438F-B96E-59CD7693247E}"/>
              </a:ext>
            </a:extLst>
          </p:cNvPr>
          <p:cNvSpPr/>
          <p:nvPr/>
        </p:nvSpPr>
        <p:spPr>
          <a:xfrm>
            <a:off x="5748993" y="2016064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EB49C5-C640-4941-BDE6-9CCA0DDCBF5D}"/>
              </a:ext>
            </a:extLst>
          </p:cNvPr>
          <p:cNvSpPr/>
          <p:nvPr/>
        </p:nvSpPr>
        <p:spPr>
          <a:xfrm>
            <a:off x="5376621" y="2918962"/>
            <a:ext cx="299049" cy="281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AA8F2FE-61FB-492D-9CDB-AC3DC9A4875D}"/>
              </a:ext>
            </a:extLst>
          </p:cNvPr>
          <p:cNvSpPr/>
          <p:nvPr/>
        </p:nvSpPr>
        <p:spPr>
          <a:xfrm>
            <a:off x="5878157" y="2918962"/>
            <a:ext cx="299049" cy="281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25995E-41EF-406F-BAD3-61562668C6F8}"/>
              </a:ext>
            </a:extLst>
          </p:cNvPr>
          <p:cNvSpPr/>
          <p:nvPr/>
        </p:nvSpPr>
        <p:spPr>
          <a:xfrm>
            <a:off x="5381715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F30782-9988-4F92-B9CF-4CCA06D8855A}"/>
              </a:ext>
            </a:extLst>
          </p:cNvPr>
          <p:cNvSpPr/>
          <p:nvPr/>
        </p:nvSpPr>
        <p:spPr>
          <a:xfrm>
            <a:off x="5561638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90841B-CA87-4831-9924-166DFEABFBBC}"/>
              </a:ext>
            </a:extLst>
          </p:cNvPr>
          <p:cNvSpPr/>
          <p:nvPr/>
        </p:nvSpPr>
        <p:spPr>
          <a:xfrm>
            <a:off x="5742940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34AD08-993E-472A-9CE3-A47814143F67}"/>
              </a:ext>
            </a:extLst>
          </p:cNvPr>
          <p:cNvSpPr/>
          <p:nvPr/>
        </p:nvSpPr>
        <p:spPr>
          <a:xfrm>
            <a:off x="5924240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F622D5-2AB1-4FC9-9429-CE7085DD4362}"/>
              </a:ext>
            </a:extLst>
          </p:cNvPr>
          <p:cNvSpPr/>
          <p:nvPr/>
        </p:nvSpPr>
        <p:spPr>
          <a:xfrm>
            <a:off x="6105504" y="3357940"/>
            <a:ext cx="181375" cy="228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A61B31-58A0-4DC4-80BE-749D19543241}"/>
              </a:ext>
            </a:extLst>
          </p:cNvPr>
          <p:cNvSpPr/>
          <p:nvPr/>
        </p:nvSpPr>
        <p:spPr>
          <a:xfrm>
            <a:off x="6283164" y="3357940"/>
            <a:ext cx="181375" cy="2289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B02268-4677-4BBC-85A3-ABE2E1A84314}"/>
              </a:ext>
            </a:extLst>
          </p:cNvPr>
          <p:cNvSpPr/>
          <p:nvPr/>
        </p:nvSpPr>
        <p:spPr>
          <a:xfrm>
            <a:off x="6464462" y="3357940"/>
            <a:ext cx="181375" cy="2289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EEC0B5-0FD8-4943-87B2-8226341A5F36}"/>
              </a:ext>
            </a:extLst>
          </p:cNvPr>
          <p:cNvSpPr/>
          <p:nvPr/>
        </p:nvSpPr>
        <p:spPr>
          <a:xfrm>
            <a:off x="6650022" y="3357940"/>
            <a:ext cx="181375" cy="2289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6BCB63-D42B-4AEE-81EB-9F4021620897}"/>
              </a:ext>
            </a:extLst>
          </p:cNvPr>
          <p:cNvSpPr/>
          <p:nvPr/>
        </p:nvSpPr>
        <p:spPr>
          <a:xfrm>
            <a:off x="6831395" y="3357940"/>
            <a:ext cx="181375" cy="2289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50499E5-A809-4A25-8E0C-A70C0F40F36C}"/>
              </a:ext>
            </a:extLst>
          </p:cNvPr>
          <p:cNvSpPr/>
          <p:nvPr/>
        </p:nvSpPr>
        <p:spPr>
          <a:xfrm>
            <a:off x="6713722" y="29189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FF7ADA-9113-4343-80BF-1B57801A2247}"/>
              </a:ext>
            </a:extLst>
          </p:cNvPr>
          <p:cNvCxnSpPr>
            <a:cxnSpLocks/>
            <a:stCxn id="69" idx="5"/>
            <a:endCxn id="66" idx="1"/>
          </p:cNvCxnSpPr>
          <p:nvPr/>
        </p:nvCxnSpPr>
        <p:spPr>
          <a:xfrm>
            <a:off x="6723722" y="2848939"/>
            <a:ext cx="33795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C3EB948-1B5C-4D58-8739-EB0E87AAE42E}"/>
              </a:ext>
            </a:extLst>
          </p:cNvPr>
          <p:cNvSpPr/>
          <p:nvPr/>
        </p:nvSpPr>
        <p:spPr>
          <a:xfrm>
            <a:off x="6221178" y="2918962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8FF2DAC-CF9A-409E-810E-792944897D8D}"/>
              </a:ext>
            </a:extLst>
          </p:cNvPr>
          <p:cNvSpPr/>
          <p:nvPr/>
        </p:nvSpPr>
        <p:spPr>
          <a:xfrm>
            <a:off x="6468468" y="2608411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0966169-14F0-49C0-A204-256D8EF0E4CA}"/>
              </a:ext>
            </a:extLst>
          </p:cNvPr>
          <p:cNvSpPr/>
          <p:nvPr/>
        </p:nvSpPr>
        <p:spPr>
          <a:xfrm>
            <a:off x="5623911" y="2614704"/>
            <a:ext cx="299049" cy="281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32C02-32D8-4953-B13D-7E36928D8D5E}"/>
              </a:ext>
            </a:extLst>
          </p:cNvPr>
          <p:cNvSpPr txBox="1"/>
          <p:nvPr/>
        </p:nvSpPr>
        <p:spPr>
          <a:xfrm>
            <a:off x="7905841" y="16649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DF-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FA72B5-E536-4C6D-B03E-D2F95DD05F05}"/>
              </a:ext>
            </a:extLst>
          </p:cNvPr>
          <p:cNvCxnSpPr>
            <a:cxnSpLocks/>
            <a:stCxn id="94" idx="5"/>
            <a:endCxn id="83" idx="1"/>
          </p:cNvCxnSpPr>
          <p:nvPr/>
        </p:nvCxnSpPr>
        <p:spPr>
          <a:xfrm>
            <a:off x="7770079" y="2855232"/>
            <a:ext cx="42787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CB4365-A7E6-49C0-88FF-9BB0DDE1A608}"/>
              </a:ext>
            </a:extLst>
          </p:cNvPr>
          <p:cNvCxnSpPr>
            <a:cxnSpLocks/>
            <a:stCxn id="92" idx="7"/>
            <a:endCxn id="93" idx="3"/>
          </p:cNvCxnSpPr>
          <p:nvPr/>
        </p:nvCxnSpPr>
        <p:spPr>
          <a:xfrm flipV="1">
            <a:off x="8367346" y="2848939"/>
            <a:ext cx="35831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80BD96-7D98-45FD-BF5F-4C4746CBAB91}"/>
              </a:ext>
            </a:extLst>
          </p:cNvPr>
          <p:cNvCxnSpPr>
            <a:cxnSpLocks/>
            <a:stCxn id="81" idx="3"/>
            <a:endCxn id="79" idx="7"/>
          </p:cNvCxnSpPr>
          <p:nvPr/>
        </p:nvCxnSpPr>
        <p:spPr>
          <a:xfrm flipH="1">
            <a:off x="7591800" y="2256592"/>
            <a:ext cx="91902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65F4AC-75B7-43C0-B844-2A1E9901FE4F}"/>
              </a:ext>
            </a:extLst>
          </p:cNvPr>
          <p:cNvCxnSpPr>
            <a:cxnSpLocks/>
            <a:stCxn id="81" idx="5"/>
            <a:endCxn id="80" idx="1"/>
          </p:cNvCxnSpPr>
          <p:nvPr/>
        </p:nvCxnSpPr>
        <p:spPr>
          <a:xfrm>
            <a:off x="7895161" y="2256592"/>
            <a:ext cx="85738" cy="940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B2708D-9C4A-473E-943A-76FC1E0848C9}"/>
              </a:ext>
            </a:extLst>
          </p:cNvPr>
          <p:cNvCxnSpPr>
            <a:cxnSpLocks/>
            <a:stCxn id="80" idx="3"/>
            <a:endCxn id="94" idx="7"/>
          </p:cNvCxnSpPr>
          <p:nvPr/>
        </p:nvCxnSpPr>
        <p:spPr>
          <a:xfrm flipH="1">
            <a:off x="7770079" y="2549890"/>
            <a:ext cx="210820" cy="10608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B0824C-3E6A-4BCB-B821-10AFE6825093}"/>
              </a:ext>
            </a:extLst>
          </p:cNvPr>
          <p:cNvCxnSpPr>
            <a:cxnSpLocks/>
            <a:stCxn id="80" idx="5"/>
            <a:endCxn id="93" idx="1"/>
          </p:cNvCxnSpPr>
          <p:nvPr/>
        </p:nvCxnSpPr>
        <p:spPr>
          <a:xfrm>
            <a:off x="8192358" y="2549890"/>
            <a:ext cx="210819" cy="9978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A2ACA0-8D8D-49DC-BC03-38223B38E695}"/>
              </a:ext>
            </a:extLst>
          </p:cNvPr>
          <p:cNvCxnSpPr>
            <a:cxnSpLocks/>
            <a:stCxn id="94" idx="3"/>
            <a:endCxn id="82" idx="7"/>
          </p:cNvCxnSpPr>
          <p:nvPr/>
        </p:nvCxnSpPr>
        <p:spPr>
          <a:xfrm flipH="1">
            <a:off x="7522789" y="2855232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8FE5D9EF-E9DF-4AA7-B56F-82F40839980A}"/>
              </a:ext>
            </a:extLst>
          </p:cNvPr>
          <p:cNvSpPr/>
          <p:nvPr/>
        </p:nvSpPr>
        <p:spPr>
          <a:xfrm>
            <a:off x="7336546" y="2309362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FCAF0A-09F0-46C7-9004-54114B28F6F9}"/>
              </a:ext>
            </a:extLst>
          </p:cNvPr>
          <p:cNvSpPr/>
          <p:nvPr/>
        </p:nvSpPr>
        <p:spPr>
          <a:xfrm>
            <a:off x="7937104" y="23093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D064FBD-2060-4ACD-B00C-883D557DC654}"/>
              </a:ext>
            </a:extLst>
          </p:cNvPr>
          <p:cNvSpPr/>
          <p:nvPr/>
        </p:nvSpPr>
        <p:spPr>
          <a:xfrm>
            <a:off x="7639907" y="2016064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92583AE-247E-42C4-9A7A-8BF877E12C70}"/>
              </a:ext>
            </a:extLst>
          </p:cNvPr>
          <p:cNvSpPr/>
          <p:nvPr/>
        </p:nvSpPr>
        <p:spPr>
          <a:xfrm>
            <a:off x="7267535" y="2918962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1DED301-4E1D-49C1-9FCF-2B6B87C086C7}"/>
              </a:ext>
            </a:extLst>
          </p:cNvPr>
          <p:cNvSpPr/>
          <p:nvPr/>
        </p:nvSpPr>
        <p:spPr>
          <a:xfrm>
            <a:off x="7769071" y="2918962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A46494-0C2A-46F1-8613-749070781906}"/>
              </a:ext>
            </a:extLst>
          </p:cNvPr>
          <p:cNvSpPr/>
          <p:nvPr/>
        </p:nvSpPr>
        <p:spPr>
          <a:xfrm>
            <a:off x="7521812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1773A9-6F57-4D43-8015-9FB70EE406FF}"/>
              </a:ext>
            </a:extLst>
          </p:cNvPr>
          <p:cNvSpPr/>
          <p:nvPr/>
        </p:nvSpPr>
        <p:spPr>
          <a:xfrm>
            <a:off x="7701735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DE7A5AF-780C-41B2-BA2B-C2E95828ECDC}"/>
              </a:ext>
            </a:extLst>
          </p:cNvPr>
          <p:cNvSpPr/>
          <p:nvPr/>
        </p:nvSpPr>
        <p:spPr>
          <a:xfrm>
            <a:off x="7883037" y="3357940"/>
            <a:ext cx="181375" cy="2289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0033328-1841-4B03-B924-37FE3F29FBBC}"/>
              </a:ext>
            </a:extLst>
          </p:cNvPr>
          <p:cNvSpPr/>
          <p:nvPr/>
        </p:nvSpPr>
        <p:spPr>
          <a:xfrm>
            <a:off x="8064337" y="3357940"/>
            <a:ext cx="181375" cy="2289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3B2E48-60BF-4599-AD33-46D8FC3D5906}"/>
              </a:ext>
            </a:extLst>
          </p:cNvPr>
          <p:cNvSpPr/>
          <p:nvPr/>
        </p:nvSpPr>
        <p:spPr>
          <a:xfrm>
            <a:off x="8245601" y="3357940"/>
            <a:ext cx="181375" cy="2289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C13DBF-9313-49DD-9003-D758D20ECE9D}"/>
              </a:ext>
            </a:extLst>
          </p:cNvPr>
          <p:cNvSpPr/>
          <p:nvPr/>
        </p:nvSpPr>
        <p:spPr>
          <a:xfrm>
            <a:off x="8423261" y="3357940"/>
            <a:ext cx="181375" cy="228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5BE459-7682-43EB-AD80-5BB942C4C938}"/>
              </a:ext>
            </a:extLst>
          </p:cNvPr>
          <p:cNvSpPr/>
          <p:nvPr/>
        </p:nvSpPr>
        <p:spPr>
          <a:xfrm>
            <a:off x="8604636" y="2918962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55230D5-CA89-42AB-9B36-4233C8CAAF97}"/>
              </a:ext>
            </a:extLst>
          </p:cNvPr>
          <p:cNvCxnSpPr>
            <a:cxnSpLocks/>
            <a:stCxn id="93" idx="5"/>
            <a:endCxn id="90" idx="1"/>
          </p:cNvCxnSpPr>
          <p:nvPr/>
        </p:nvCxnSpPr>
        <p:spPr>
          <a:xfrm>
            <a:off x="8614636" y="2848939"/>
            <a:ext cx="33795" cy="11129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6886B7A-DFBF-4FAA-982B-6DFF47A3B91F}"/>
              </a:ext>
            </a:extLst>
          </p:cNvPr>
          <p:cNvSpPr/>
          <p:nvPr/>
        </p:nvSpPr>
        <p:spPr>
          <a:xfrm>
            <a:off x="8112092" y="2918962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33B6507-598C-44ED-95A8-A87D9B9A4B56}"/>
              </a:ext>
            </a:extLst>
          </p:cNvPr>
          <p:cNvSpPr/>
          <p:nvPr/>
        </p:nvSpPr>
        <p:spPr>
          <a:xfrm>
            <a:off x="8359382" y="2608411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1A9FCB5-5216-4E82-822E-3CA21B2F8999}"/>
              </a:ext>
            </a:extLst>
          </p:cNvPr>
          <p:cNvSpPr/>
          <p:nvPr/>
        </p:nvSpPr>
        <p:spPr>
          <a:xfrm>
            <a:off x="7514825" y="2614704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5FD52-4F37-42F5-B8C0-95536E119B35}"/>
              </a:ext>
            </a:extLst>
          </p:cNvPr>
          <p:cNvSpPr txBox="1"/>
          <p:nvPr/>
        </p:nvSpPr>
        <p:spPr>
          <a:xfrm>
            <a:off x="6792023" y="38217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7FBC1D-7A7E-4D50-A3BB-E7B0561F72EC}"/>
              </a:ext>
            </a:extLst>
          </p:cNvPr>
          <p:cNvCxnSpPr>
            <a:cxnSpLocks/>
            <a:stCxn id="113" idx="5"/>
            <a:endCxn id="107" idx="1"/>
          </p:cNvCxnSpPr>
          <p:nvPr/>
        </p:nvCxnSpPr>
        <p:spPr>
          <a:xfrm>
            <a:off x="5828123" y="5012130"/>
            <a:ext cx="42787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5DA6E46-D632-4D83-B7CD-A646D4F42617}"/>
              </a:ext>
            </a:extLst>
          </p:cNvPr>
          <p:cNvCxnSpPr>
            <a:cxnSpLocks/>
            <a:stCxn id="111" idx="7"/>
            <a:endCxn id="112" idx="3"/>
          </p:cNvCxnSpPr>
          <p:nvPr/>
        </p:nvCxnSpPr>
        <p:spPr>
          <a:xfrm flipV="1">
            <a:off x="6425390" y="5012130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A58525-46F1-4352-AA60-F3AF303452AE}"/>
              </a:ext>
            </a:extLst>
          </p:cNvPr>
          <p:cNvCxnSpPr>
            <a:cxnSpLocks/>
            <a:stCxn id="105" idx="3"/>
            <a:endCxn id="103" idx="7"/>
          </p:cNvCxnSpPr>
          <p:nvPr/>
        </p:nvCxnSpPr>
        <p:spPr>
          <a:xfrm flipH="1">
            <a:off x="5649844" y="4413490"/>
            <a:ext cx="91902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0AEB691-4189-4F84-9375-F38509D3083D}"/>
              </a:ext>
            </a:extLst>
          </p:cNvPr>
          <p:cNvCxnSpPr>
            <a:cxnSpLocks/>
            <a:stCxn id="105" idx="5"/>
            <a:endCxn id="104" idx="1"/>
          </p:cNvCxnSpPr>
          <p:nvPr/>
        </p:nvCxnSpPr>
        <p:spPr>
          <a:xfrm>
            <a:off x="5953205" y="4413490"/>
            <a:ext cx="85738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38DD59-9F07-408C-B1F0-D6066C269243}"/>
              </a:ext>
            </a:extLst>
          </p:cNvPr>
          <p:cNvCxnSpPr>
            <a:cxnSpLocks/>
            <a:stCxn id="104" idx="3"/>
            <a:endCxn id="113" idx="7"/>
          </p:cNvCxnSpPr>
          <p:nvPr/>
        </p:nvCxnSpPr>
        <p:spPr>
          <a:xfrm flipH="1">
            <a:off x="5828123" y="4717866"/>
            <a:ext cx="210820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940FF60-0630-4D3E-A927-07205597728F}"/>
              </a:ext>
            </a:extLst>
          </p:cNvPr>
          <p:cNvCxnSpPr>
            <a:cxnSpLocks/>
            <a:stCxn id="104" idx="5"/>
            <a:endCxn id="112" idx="1"/>
          </p:cNvCxnSpPr>
          <p:nvPr/>
        </p:nvCxnSpPr>
        <p:spPr>
          <a:xfrm>
            <a:off x="6250402" y="4717866"/>
            <a:ext cx="210819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61EDA5-2D17-4FFE-9111-346414DAD4FE}"/>
              </a:ext>
            </a:extLst>
          </p:cNvPr>
          <p:cNvCxnSpPr>
            <a:cxnSpLocks/>
            <a:stCxn id="113" idx="3"/>
            <a:endCxn id="106" idx="7"/>
          </p:cNvCxnSpPr>
          <p:nvPr/>
        </p:nvCxnSpPr>
        <p:spPr>
          <a:xfrm flipH="1">
            <a:off x="5580833" y="5012130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8A82717-8BC3-4D3E-828C-56F8F2EFCF34}"/>
              </a:ext>
            </a:extLst>
          </p:cNvPr>
          <p:cNvSpPr/>
          <p:nvPr/>
        </p:nvSpPr>
        <p:spPr>
          <a:xfrm>
            <a:off x="5394590" y="4477338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B1AB23F-AFDA-47B7-88C0-2D77B1EAF8A4}"/>
              </a:ext>
            </a:extLst>
          </p:cNvPr>
          <p:cNvSpPr/>
          <p:nvPr/>
        </p:nvSpPr>
        <p:spPr>
          <a:xfrm>
            <a:off x="5995148" y="4477338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BB597EA-A465-4D95-AC8A-1D84524730A4}"/>
              </a:ext>
            </a:extLst>
          </p:cNvPr>
          <p:cNvSpPr/>
          <p:nvPr/>
        </p:nvSpPr>
        <p:spPr>
          <a:xfrm>
            <a:off x="5697951" y="41729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0CD0C7-8173-4931-A200-64CAEBDAFDB7}"/>
              </a:ext>
            </a:extLst>
          </p:cNvPr>
          <p:cNvSpPr/>
          <p:nvPr/>
        </p:nvSpPr>
        <p:spPr>
          <a:xfrm>
            <a:off x="5325579" y="5075860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50668A-9968-443F-8074-48FCA6BD52AF}"/>
              </a:ext>
            </a:extLst>
          </p:cNvPr>
          <p:cNvSpPr/>
          <p:nvPr/>
        </p:nvSpPr>
        <p:spPr>
          <a:xfrm>
            <a:off x="5827115" y="5075860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A6946A6-4E52-4343-8217-1931B5ACB731}"/>
              </a:ext>
            </a:extLst>
          </p:cNvPr>
          <p:cNvSpPr/>
          <p:nvPr/>
        </p:nvSpPr>
        <p:spPr>
          <a:xfrm>
            <a:off x="6662680" y="5075860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971E876-EEAC-48C6-919D-B41CF1D39AFF}"/>
              </a:ext>
            </a:extLst>
          </p:cNvPr>
          <p:cNvCxnSpPr>
            <a:cxnSpLocks/>
            <a:stCxn id="112" idx="5"/>
            <a:endCxn id="109" idx="1"/>
          </p:cNvCxnSpPr>
          <p:nvPr/>
        </p:nvCxnSpPr>
        <p:spPr>
          <a:xfrm>
            <a:off x="6672680" y="5012130"/>
            <a:ext cx="33795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C0DC59B2-551A-4F71-94B6-ECF43E3C3D2F}"/>
              </a:ext>
            </a:extLst>
          </p:cNvPr>
          <p:cNvSpPr/>
          <p:nvPr/>
        </p:nvSpPr>
        <p:spPr>
          <a:xfrm>
            <a:off x="6170136" y="5075860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F70B44C-5420-4831-8938-17213E64A5B1}"/>
              </a:ext>
            </a:extLst>
          </p:cNvPr>
          <p:cNvSpPr/>
          <p:nvPr/>
        </p:nvSpPr>
        <p:spPr>
          <a:xfrm>
            <a:off x="6417426" y="4771602"/>
            <a:ext cx="299049" cy="2817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676034-8992-4634-B6D0-7BAC7DD1809C}"/>
              </a:ext>
            </a:extLst>
          </p:cNvPr>
          <p:cNvSpPr/>
          <p:nvPr/>
        </p:nvSpPr>
        <p:spPr>
          <a:xfrm>
            <a:off x="5572869" y="4771602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3A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B558253-5D11-481C-A7D8-509163F863CC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8271492" y="4717866"/>
            <a:ext cx="87590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BDB452F-F444-4CDF-A575-AD07D4FDF810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609266" y="4717866"/>
            <a:ext cx="87590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6390019-C7BD-490C-A72A-778B71B5A637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319569" y="4717866"/>
            <a:ext cx="78238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9A0A2387-B2FB-4EF3-805B-BFBF6B287037}"/>
              </a:ext>
            </a:extLst>
          </p:cNvPr>
          <p:cNvSpPr/>
          <p:nvPr/>
        </p:nvSpPr>
        <p:spPr>
          <a:xfrm>
            <a:off x="7354012" y="5075860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ABBB9D4-9068-4C16-8F76-E9BAD4937B61}"/>
              </a:ext>
            </a:extLst>
          </p:cNvPr>
          <p:cNvSpPr/>
          <p:nvPr/>
        </p:nvSpPr>
        <p:spPr>
          <a:xfrm>
            <a:off x="7942758" y="5075860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95601BC-8554-4B7C-B713-A80CF7A887ED}"/>
              </a:ext>
            </a:extLst>
          </p:cNvPr>
          <p:cNvCxnSpPr>
            <a:cxnSpLocks/>
            <a:stCxn id="117" idx="7"/>
            <a:endCxn id="17" idx="3"/>
          </p:cNvCxnSpPr>
          <p:nvPr/>
        </p:nvCxnSpPr>
        <p:spPr>
          <a:xfrm flipV="1">
            <a:off x="7609266" y="5012130"/>
            <a:ext cx="87590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385A9E3-1D6A-4932-AAE0-C0209F1C73BC}"/>
              </a:ext>
            </a:extLst>
          </p:cNvPr>
          <p:cNvCxnSpPr>
            <a:cxnSpLocks/>
            <a:stCxn id="118" idx="1"/>
            <a:endCxn id="17" idx="5"/>
          </p:cNvCxnSpPr>
          <p:nvPr/>
        </p:nvCxnSpPr>
        <p:spPr>
          <a:xfrm flipH="1" flipV="1">
            <a:off x="7908315" y="5012130"/>
            <a:ext cx="78238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Plus Sign 120">
            <a:extLst>
              <a:ext uri="{FF2B5EF4-FFF2-40B4-BE49-F238E27FC236}">
                <a16:creationId xmlns:a16="http://schemas.microsoft.com/office/drawing/2014/main" id="{C2FAF41B-7C6E-4CFE-BC5D-62A7EF49AE09}"/>
              </a:ext>
            </a:extLst>
          </p:cNvPr>
          <p:cNvSpPr/>
          <p:nvPr/>
        </p:nvSpPr>
        <p:spPr>
          <a:xfrm>
            <a:off x="5800756" y="4595903"/>
            <a:ext cx="149951" cy="1642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/>
          </a:p>
        </p:txBody>
      </p:sp>
      <p:sp>
        <p:nvSpPr>
          <p:cNvPr id="122" name="Plus Sign 121">
            <a:extLst>
              <a:ext uri="{FF2B5EF4-FFF2-40B4-BE49-F238E27FC236}">
                <a16:creationId xmlns:a16="http://schemas.microsoft.com/office/drawing/2014/main" id="{979CB7D5-49CF-4C73-9D94-E925F231AB3A}"/>
              </a:ext>
            </a:extLst>
          </p:cNvPr>
          <p:cNvSpPr/>
          <p:nvPr/>
        </p:nvSpPr>
        <p:spPr>
          <a:xfrm>
            <a:off x="8183401" y="4300299"/>
            <a:ext cx="149951" cy="1642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28634B-3831-425D-8421-A5110741FD88}"/>
              </a:ext>
            </a:extLst>
          </p:cNvPr>
          <p:cNvSpPr txBox="1"/>
          <p:nvPr/>
        </p:nvSpPr>
        <p:spPr>
          <a:xfrm>
            <a:off x="4097139" y="38217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C40E594-B077-43F8-B566-0964B0AFE600}"/>
              </a:ext>
            </a:extLst>
          </p:cNvPr>
          <p:cNvCxnSpPr>
            <a:cxnSpLocks/>
            <a:stCxn id="148" idx="5"/>
            <a:endCxn id="137" idx="1"/>
          </p:cNvCxnSpPr>
          <p:nvPr/>
        </p:nvCxnSpPr>
        <p:spPr>
          <a:xfrm>
            <a:off x="3961377" y="5012130"/>
            <a:ext cx="42787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DE38BF4-83EA-45E7-8E92-230D7043F94F}"/>
              </a:ext>
            </a:extLst>
          </p:cNvPr>
          <p:cNvCxnSpPr>
            <a:cxnSpLocks/>
            <a:stCxn id="146" idx="7"/>
            <a:endCxn id="147" idx="3"/>
          </p:cNvCxnSpPr>
          <p:nvPr/>
        </p:nvCxnSpPr>
        <p:spPr>
          <a:xfrm flipV="1">
            <a:off x="4558644" y="5012130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3B4ED1C-7A5E-4389-94CA-6C5CB8C238B8}"/>
              </a:ext>
            </a:extLst>
          </p:cNvPr>
          <p:cNvCxnSpPr>
            <a:cxnSpLocks/>
            <a:stCxn id="135" idx="3"/>
            <a:endCxn id="133" idx="7"/>
          </p:cNvCxnSpPr>
          <p:nvPr/>
        </p:nvCxnSpPr>
        <p:spPr>
          <a:xfrm flipH="1">
            <a:off x="3783098" y="4413490"/>
            <a:ext cx="91902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7D863E4-97ED-43DC-9D3E-7B0467C1C8AB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4086459" y="4413490"/>
            <a:ext cx="85738" cy="10511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3EA277D-272D-4F32-8E1F-F187218F64F6}"/>
              </a:ext>
            </a:extLst>
          </p:cNvPr>
          <p:cNvCxnSpPr>
            <a:cxnSpLocks/>
            <a:stCxn id="134" idx="3"/>
            <a:endCxn id="148" idx="7"/>
          </p:cNvCxnSpPr>
          <p:nvPr/>
        </p:nvCxnSpPr>
        <p:spPr>
          <a:xfrm flipH="1">
            <a:off x="3961377" y="4717866"/>
            <a:ext cx="210820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E633B4-A3FB-4405-97F0-F1C277023F55}"/>
              </a:ext>
            </a:extLst>
          </p:cNvPr>
          <p:cNvCxnSpPr>
            <a:cxnSpLocks/>
            <a:stCxn id="134" idx="5"/>
            <a:endCxn id="147" idx="1"/>
          </p:cNvCxnSpPr>
          <p:nvPr/>
        </p:nvCxnSpPr>
        <p:spPr>
          <a:xfrm>
            <a:off x="4383656" y="4717866"/>
            <a:ext cx="210819" cy="950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A393C7-C949-492A-92B9-94766A7DC504}"/>
              </a:ext>
            </a:extLst>
          </p:cNvPr>
          <p:cNvCxnSpPr>
            <a:cxnSpLocks/>
            <a:stCxn id="148" idx="3"/>
            <a:endCxn id="136" idx="7"/>
          </p:cNvCxnSpPr>
          <p:nvPr/>
        </p:nvCxnSpPr>
        <p:spPr>
          <a:xfrm flipH="1">
            <a:off x="3714087" y="5012130"/>
            <a:ext cx="35831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65028A7B-0C05-4B07-95AD-0AAFBEA9A2B2}"/>
              </a:ext>
            </a:extLst>
          </p:cNvPr>
          <p:cNvSpPr/>
          <p:nvPr/>
        </p:nvSpPr>
        <p:spPr>
          <a:xfrm>
            <a:off x="3527844" y="4477338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2783F08-9CED-4E71-8892-4EA20EE5D0C3}"/>
              </a:ext>
            </a:extLst>
          </p:cNvPr>
          <p:cNvSpPr/>
          <p:nvPr/>
        </p:nvSpPr>
        <p:spPr>
          <a:xfrm>
            <a:off x="4128402" y="4477338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717EA36-8FE7-4687-8F02-A69DFA093DED}"/>
              </a:ext>
            </a:extLst>
          </p:cNvPr>
          <p:cNvSpPr/>
          <p:nvPr/>
        </p:nvSpPr>
        <p:spPr>
          <a:xfrm>
            <a:off x="3831205" y="417296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E190F26-0325-4C9F-BF02-12F5F52CED05}"/>
              </a:ext>
            </a:extLst>
          </p:cNvPr>
          <p:cNvSpPr/>
          <p:nvPr/>
        </p:nvSpPr>
        <p:spPr>
          <a:xfrm>
            <a:off x="3458833" y="5075860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6796891-2937-4A30-8FFC-DB48BAA43DAD}"/>
              </a:ext>
            </a:extLst>
          </p:cNvPr>
          <p:cNvSpPr/>
          <p:nvPr/>
        </p:nvSpPr>
        <p:spPr>
          <a:xfrm>
            <a:off x="3960369" y="5075860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29D34F-DE52-41B3-90CF-7464B29FF20C}"/>
              </a:ext>
            </a:extLst>
          </p:cNvPr>
          <p:cNvGrpSpPr/>
          <p:nvPr/>
        </p:nvGrpSpPr>
        <p:grpSpPr>
          <a:xfrm>
            <a:off x="3684910" y="5514838"/>
            <a:ext cx="1268090" cy="423290"/>
            <a:chOff x="3713110" y="5514838"/>
            <a:chExt cx="1082824" cy="22898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C316D2E-9712-4D92-AF99-BD59F44BDD1E}"/>
                </a:ext>
              </a:extLst>
            </p:cNvPr>
            <p:cNvSpPr/>
            <p:nvPr/>
          </p:nvSpPr>
          <p:spPr>
            <a:xfrm>
              <a:off x="3713110" y="5514838"/>
              <a:ext cx="181375" cy="2289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8DAA83F-E969-4D78-AD1D-0A00A6515A05}"/>
                </a:ext>
              </a:extLst>
            </p:cNvPr>
            <p:cNvSpPr/>
            <p:nvPr/>
          </p:nvSpPr>
          <p:spPr>
            <a:xfrm>
              <a:off x="3893033" y="5514838"/>
              <a:ext cx="181375" cy="2289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A89383C-0C4F-4A57-9352-7D760DEAE415}"/>
                </a:ext>
              </a:extLst>
            </p:cNvPr>
            <p:cNvSpPr/>
            <p:nvPr/>
          </p:nvSpPr>
          <p:spPr>
            <a:xfrm>
              <a:off x="4074335" y="5514838"/>
              <a:ext cx="181375" cy="2289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33F29DD-55E0-40A4-A206-8823F3C5103E}"/>
                </a:ext>
              </a:extLst>
            </p:cNvPr>
            <p:cNvSpPr/>
            <p:nvPr/>
          </p:nvSpPr>
          <p:spPr>
            <a:xfrm>
              <a:off x="4255635" y="5514838"/>
              <a:ext cx="181375" cy="2289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FE44E47-171B-428E-B585-4ADAE55DE765}"/>
                </a:ext>
              </a:extLst>
            </p:cNvPr>
            <p:cNvSpPr/>
            <p:nvPr/>
          </p:nvSpPr>
          <p:spPr>
            <a:xfrm>
              <a:off x="4436899" y="5514838"/>
              <a:ext cx="181375" cy="22898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F5655C4-1F68-4BE5-8223-C2B70F0C034D}"/>
                </a:ext>
              </a:extLst>
            </p:cNvPr>
            <p:cNvSpPr/>
            <p:nvPr/>
          </p:nvSpPr>
          <p:spPr>
            <a:xfrm>
              <a:off x="4614559" y="5514838"/>
              <a:ext cx="181375" cy="228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β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15DED264-7E62-4B42-9A57-FAAB7086C10A}"/>
              </a:ext>
            </a:extLst>
          </p:cNvPr>
          <p:cNvSpPr/>
          <p:nvPr/>
        </p:nvSpPr>
        <p:spPr>
          <a:xfrm>
            <a:off x="4795934" y="5075860"/>
            <a:ext cx="299049" cy="2817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β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EE43CCD-6375-49BB-8379-E615F42BDA5F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4805934" y="5012130"/>
            <a:ext cx="33795" cy="10499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07DC57D-FD00-4483-B45F-6373CC8DE813}"/>
              </a:ext>
            </a:extLst>
          </p:cNvPr>
          <p:cNvSpPr/>
          <p:nvPr/>
        </p:nvSpPr>
        <p:spPr>
          <a:xfrm>
            <a:off x="4303390" y="5075860"/>
            <a:ext cx="299049" cy="2817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05A72F0-067F-40AA-A37A-08E12D693F48}"/>
              </a:ext>
            </a:extLst>
          </p:cNvPr>
          <p:cNvSpPr/>
          <p:nvPr/>
        </p:nvSpPr>
        <p:spPr>
          <a:xfrm>
            <a:off x="4550680" y="4771602"/>
            <a:ext cx="299049" cy="2817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FBC1797-5128-48DF-8881-A35F77D932C8}"/>
              </a:ext>
            </a:extLst>
          </p:cNvPr>
          <p:cNvSpPr/>
          <p:nvPr/>
        </p:nvSpPr>
        <p:spPr>
          <a:xfrm>
            <a:off x="3706123" y="4771602"/>
            <a:ext cx="299049" cy="2817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30A3AC13-4148-4BA3-BC27-15BE970E61B3}"/>
              </a:ext>
            </a:extLst>
          </p:cNvPr>
          <p:cNvSpPr/>
          <p:nvPr/>
        </p:nvSpPr>
        <p:spPr>
          <a:xfrm>
            <a:off x="3955614" y="4595903"/>
            <a:ext cx="149951" cy="1642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55B5DCD-9445-43CD-8314-E42AD05D752D}"/>
              </a:ext>
            </a:extLst>
          </p:cNvPr>
          <p:cNvSpPr/>
          <p:nvPr/>
        </p:nvSpPr>
        <p:spPr>
          <a:xfrm>
            <a:off x="3282351" y="1524000"/>
            <a:ext cx="5785449" cy="452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E563062-E371-4B66-A152-A0C621FE5C36}"/>
              </a:ext>
            </a:extLst>
          </p:cNvPr>
          <p:cNvSpPr/>
          <p:nvPr/>
        </p:nvSpPr>
        <p:spPr>
          <a:xfrm>
            <a:off x="3282350" y="3744106"/>
            <a:ext cx="5785449" cy="230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67861C8-0354-40A1-BB0D-08ABD34694E1}"/>
              </a:ext>
            </a:extLst>
          </p:cNvPr>
          <p:cNvSpPr/>
          <p:nvPr/>
        </p:nvSpPr>
        <p:spPr>
          <a:xfrm>
            <a:off x="3282349" y="3743806"/>
            <a:ext cx="1964752" cy="2305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AC98496-4B9F-43CD-93A8-9A2C8C1561CF}"/>
              </a:ext>
            </a:extLst>
          </p:cNvPr>
          <p:cNvSpPr/>
          <p:nvPr/>
        </p:nvSpPr>
        <p:spPr>
          <a:xfrm>
            <a:off x="3284903" y="1526872"/>
            <a:ext cx="1964752" cy="2216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7CA2AFB-EA6C-4F66-BC32-D1BEC3816226}"/>
              </a:ext>
            </a:extLst>
          </p:cNvPr>
          <p:cNvSpPr/>
          <p:nvPr/>
        </p:nvSpPr>
        <p:spPr>
          <a:xfrm>
            <a:off x="7145999" y="1524000"/>
            <a:ext cx="1921799" cy="222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6678B7-BB30-4471-860E-FCC481752A59}"/>
              </a:ext>
            </a:extLst>
          </p:cNvPr>
          <p:cNvGrpSpPr/>
          <p:nvPr/>
        </p:nvGrpSpPr>
        <p:grpSpPr>
          <a:xfrm>
            <a:off x="5875716" y="5514838"/>
            <a:ext cx="2658684" cy="423290"/>
            <a:chOff x="5867843" y="5514838"/>
            <a:chExt cx="2407505" cy="22898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37EBEA8-8924-4760-81C8-AA84D88F35B9}"/>
                </a:ext>
              </a:extLst>
            </p:cNvPr>
            <p:cNvSpPr/>
            <p:nvPr/>
          </p:nvSpPr>
          <p:spPr>
            <a:xfrm>
              <a:off x="5867843" y="5514838"/>
              <a:ext cx="255031" cy="2289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1A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8ED2B2-15D6-404D-8D1A-4C676119D766}"/>
                </a:ext>
              </a:extLst>
            </p:cNvPr>
            <p:cNvSpPr/>
            <p:nvPr/>
          </p:nvSpPr>
          <p:spPr>
            <a:xfrm>
              <a:off x="7912673" y="5514838"/>
              <a:ext cx="181375" cy="22898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α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D3C33B-FFF0-440D-843F-CEFFF18287C5}"/>
                </a:ext>
              </a:extLst>
            </p:cNvPr>
            <p:cNvSpPr/>
            <p:nvPr/>
          </p:nvSpPr>
          <p:spPr>
            <a:xfrm>
              <a:off x="8093973" y="5514838"/>
              <a:ext cx="181375" cy="228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β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1D2A91A-063D-43FD-8EB8-63E716E489B4}"/>
                </a:ext>
              </a:extLst>
            </p:cNvPr>
            <p:cNvSpPr/>
            <p:nvPr/>
          </p:nvSpPr>
          <p:spPr>
            <a:xfrm>
              <a:off x="6112492" y="5514838"/>
              <a:ext cx="255031" cy="2289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1B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47E6CAA-ABB5-4C1E-9F2D-39507BE00388}"/>
                </a:ext>
              </a:extLst>
            </p:cNvPr>
            <p:cNvSpPr/>
            <p:nvPr/>
          </p:nvSpPr>
          <p:spPr>
            <a:xfrm>
              <a:off x="6365755" y="5514838"/>
              <a:ext cx="255031" cy="2289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2A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2709413-B954-414E-9BB5-C0AE15DC3BC7}"/>
                </a:ext>
              </a:extLst>
            </p:cNvPr>
            <p:cNvSpPr/>
            <p:nvPr/>
          </p:nvSpPr>
          <p:spPr>
            <a:xfrm>
              <a:off x="6628954" y="5514838"/>
              <a:ext cx="255031" cy="2289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3A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F0AA5CC-6A5D-48BB-8CDD-621F5A4B2A61}"/>
                </a:ext>
              </a:extLst>
            </p:cNvPr>
            <p:cNvSpPr/>
            <p:nvPr/>
          </p:nvSpPr>
          <p:spPr>
            <a:xfrm>
              <a:off x="6890593" y="5514838"/>
              <a:ext cx="255031" cy="22898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4A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A2C0962-9BC6-4D24-8DD3-8AC75CA42AF4}"/>
                </a:ext>
              </a:extLst>
            </p:cNvPr>
            <p:cNvSpPr/>
            <p:nvPr/>
          </p:nvSpPr>
          <p:spPr>
            <a:xfrm>
              <a:off x="7135242" y="5514838"/>
              <a:ext cx="255031" cy="22898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3B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AF75522-18DA-4BB5-BCE6-515C1E87D364}"/>
                </a:ext>
              </a:extLst>
            </p:cNvPr>
            <p:cNvSpPr/>
            <p:nvPr/>
          </p:nvSpPr>
          <p:spPr>
            <a:xfrm>
              <a:off x="7388505" y="5514838"/>
              <a:ext cx="255031" cy="2289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2B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FB0F2DD-D3EB-4F49-BC9E-6DA796D21251}"/>
                </a:ext>
              </a:extLst>
            </p:cNvPr>
            <p:cNvSpPr/>
            <p:nvPr/>
          </p:nvSpPr>
          <p:spPr>
            <a:xfrm>
              <a:off x="7651704" y="5514838"/>
              <a:ext cx="255031" cy="2289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4B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3551E8-E084-4851-AF9E-5CD3648DA698}"/>
              </a:ext>
            </a:extLst>
          </p:cNvPr>
          <p:cNvSpPr txBox="1"/>
          <p:nvPr/>
        </p:nvSpPr>
        <p:spPr>
          <a:xfrm>
            <a:off x="152175" y="1831398"/>
            <a:ext cx="30573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Breadth First (</a:t>
            </a:r>
            <a:r>
              <a:rPr lang="en-US" b="1" dirty="0"/>
              <a:t>BF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First (</a:t>
            </a:r>
            <a:r>
              <a:rPr lang="en-US" b="1" dirty="0"/>
              <a:t>DF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Leaves (</a:t>
            </a:r>
            <a:r>
              <a:rPr lang="en-US" b="1" dirty="0"/>
              <a:t>DF-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Layout (</a:t>
            </a:r>
            <a:r>
              <a:rPr lang="en-US" b="1" dirty="0"/>
              <a:t>Stat</a:t>
            </a:r>
            <a:r>
              <a:rPr lang="en-US" dirty="0"/>
              <a:t>)</a:t>
            </a:r>
          </a:p>
          <a:p>
            <a:r>
              <a:rPr lang="en-US" dirty="0"/>
              <a:t>      Contiguous Likely Path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</a:t>
            </a:r>
          </a:p>
          <a:p>
            <a:pPr lvl="1"/>
            <a:r>
              <a:rPr lang="en-US" dirty="0"/>
              <a:t>Contiguous Tree Space</a:t>
            </a:r>
          </a:p>
          <a:p>
            <a:pPr lvl="1"/>
            <a:r>
              <a:rPr lang="en-US" dirty="0"/>
              <a:t>Trees Share Leaves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FD1E600-AB4B-4298-9C7D-6E7C266159A6}"/>
              </a:ext>
            </a:extLst>
          </p:cNvPr>
          <p:cNvSpPr/>
          <p:nvPr/>
        </p:nvSpPr>
        <p:spPr>
          <a:xfrm>
            <a:off x="7161629" y="1422484"/>
            <a:ext cx="1964751" cy="241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915FF2-1F82-4116-BFC7-C18DB17A6EBC}"/>
              </a:ext>
            </a:extLst>
          </p:cNvPr>
          <p:cNvSpPr/>
          <p:nvPr/>
        </p:nvSpPr>
        <p:spPr>
          <a:xfrm>
            <a:off x="3261583" y="3755008"/>
            <a:ext cx="2203657" cy="241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D8A3FAD-B699-4952-AB86-DD075D4CA52A}"/>
              </a:ext>
            </a:extLst>
          </p:cNvPr>
          <p:cNvSpPr/>
          <p:nvPr/>
        </p:nvSpPr>
        <p:spPr>
          <a:xfrm>
            <a:off x="5260848" y="3775405"/>
            <a:ext cx="3865532" cy="241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7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Memory Optimization: Why Bins?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B5642-6F65-4CA2-BECF-ED273990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6B52AE-911E-4CE6-B609-EE27848B9FF5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CB898-6FE5-4CB1-966E-D1254BBA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16EFD-07C8-44E9-B33C-EE03F1A19A53}"/>
              </a:ext>
            </a:extLst>
          </p:cNvPr>
          <p:cNvGrpSpPr/>
          <p:nvPr/>
        </p:nvGrpSpPr>
        <p:grpSpPr>
          <a:xfrm>
            <a:off x="990600" y="3657600"/>
            <a:ext cx="2659757" cy="1981200"/>
            <a:chOff x="5692378" y="2243693"/>
            <a:chExt cx="2224975" cy="10736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24EC9F-A45C-4A77-AB1F-050527AE617F}"/>
                </a:ext>
              </a:extLst>
            </p:cNvPr>
            <p:cNvGrpSpPr/>
            <p:nvPr/>
          </p:nvGrpSpPr>
          <p:grpSpPr>
            <a:xfrm>
              <a:off x="6123865" y="2243693"/>
              <a:ext cx="1295400" cy="457200"/>
              <a:chOff x="914400" y="2514600"/>
              <a:chExt cx="1295400" cy="45720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3F12587-3D78-46BE-AA0E-AA51E4B52DCB}"/>
                  </a:ext>
                </a:extLst>
              </p:cNvPr>
              <p:cNvCxnSpPr>
                <a:cxnSpLocks/>
                <a:stCxn id="50" idx="2"/>
                <a:endCxn id="49" idx="6"/>
              </p:cNvCxnSpPr>
              <p:nvPr/>
            </p:nvCxnSpPr>
            <p:spPr>
              <a:xfrm flipV="1">
                <a:off x="914400" y="2590800"/>
                <a:ext cx="70104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BC48EA8-D6C3-40C3-A70D-CB177E9AA61B}"/>
                  </a:ext>
                </a:extLst>
              </p:cNvPr>
              <p:cNvCxnSpPr>
                <a:cxnSpLocks/>
                <a:stCxn id="51" idx="6"/>
                <a:endCxn id="49" idx="2"/>
              </p:cNvCxnSpPr>
              <p:nvPr/>
            </p:nvCxnSpPr>
            <p:spPr>
              <a:xfrm flipH="1" flipV="1">
                <a:off x="1478280" y="2590800"/>
                <a:ext cx="731520" cy="3048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1108619-30F7-4CF2-A932-A63FA67A6BD2}"/>
                  </a:ext>
                </a:extLst>
              </p:cNvPr>
              <p:cNvSpPr/>
              <p:nvPr/>
            </p:nvSpPr>
            <p:spPr>
              <a:xfrm>
                <a:off x="1478280" y="25146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6401C6-C2CF-40F3-B9C4-8192445FC818}"/>
                  </a:ext>
                </a:extLst>
              </p:cNvPr>
              <p:cNvSpPr/>
              <p:nvPr/>
            </p:nvSpPr>
            <p:spPr>
              <a:xfrm>
                <a:off x="91440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65C1228-E358-4586-ACE9-8411D2BEC5FB}"/>
                  </a:ext>
                </a:extLst>
              </p:cNvPr>
              <p:cNvSpPr/>
              <p:nvPr/>
            </p:nvSpPr>
            <p:spPr>
              <a:xfrm>
                <a:off x="2072640" y="2819400"/>
                <a:ext cx="13716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4064E6-A646-4BB1-9AEE-CFFA256D17DF}"/>
                </a:ext>
              </a:extLst>
            </p:cNvPr>
            <p:cNvGrpSpPr/>
            <p:nvPr/>
          </p:nvGrpSpPr>
          <p:grpSpPr>
            <a:xfrm>
              <a:off x="5692378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84963D-DFDE-43CB-BA51-C27628562A6A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81F6D59-0A15-4D6F-800E-D373E26556CA}"/>
                    </a:ext>
                  </a:extLst>
                </p:cNvPr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46309CD-2F46-4275-80B5-14C059DBDF5A}"/>
                    </a:ext>
                  </a:extLst>
                </p:cNvPr>
                <p:cNvCxnSpPr>
                  <a:cxnSpLocks/>
                  <a:stCxn id="46" idx="6"/>
                  <a:endCxn id="44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CE84CE7-6C56-4E88-AA2F-3F02CB5D63C8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064919D-BC46-40E2-953B-573FE392AA8D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CE24FB3F-AA34-4BBE-A7D6-FEF44767AC2F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20C41AB-CABD-489E-B15F-030A809E0FDD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A06B07C-AFCB-4C0A-82C7-4BB062FA5F61}"/>
                    </a:ext>
                  </a:extLst>
                </p:cNvPr>
                <p:cNvCxnSpPr>
                  <a:cxnSpLocks/>
                  <a:stCxn id="40" idx="3"/>
                  <a:endCxn id="39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3DEB51C-A8F6-4EBC-A74A-FADBCB18809A}"/>
                    </a:ext>
                  </a:extLst>
                </p:cNvPr>
                <p:cNvCxnSpPr>
                  <a:cxnSpLocks/>
                  <a:stCxn id="41" idx="5"/>
                  <a:endCxn id="39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B04C4EC-0FB2-421C-9E27-A395FF269360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4AEA0AD-6C07-4DD4-BDD6-5C605EFB0DA4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BB6F85E-6683-4DCB-9190-38E926B20832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D30955-19F5-406C-8F90-BDA67C84816D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6043B8B-2184-4234-9F84-ABB81E34D17F}"/>
                    </a:ext>
                  </a:extLst>
                </p:cNvPr>
                <p:cNvCxnSpPr>
                  <a:cxnSpLocks/>
                  <a:stCxn id="35" idx="3"/>
                  <a:endCxn id="34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10A94C3-3E1B-4237-8EEC-DDFCFFC4A59B}"/>
                    </a:ext>
                  </a:extLst>
                </p:cNvPr>
                <p:cNvCxnSpPr>
                  <a:cxnSpLocks/>
                  <a:stCxn id="36" idx="5"/>
                  <a:endCxn id="34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1D34D39-8798-4828-871A-9912CD62A6E7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FF4A2F3-542A-4BA3-B49F-E9AE5C9589E0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16E37C7-7F3F-4719-8687-32149783316B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40B33C-C204-4992-8E63-CB35B6EFC630}"/>
                </a:ext>
              </a:extLst>
            </p:cNvPr>
            <p:cNvGrpSpPr/>
            <p:nvPr/>
          </p:nvGrpSpPr>
          <p:grpSpPr>
            <a:xfrm>
              <a:off x="6853806" y="2548493"/>
              <a:ext cx="1063547" cy="768849"/>
              <a:chOff x="4476193" y="4648200"/>
              <a:chExt cx="1063547" cy="76884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BAE8267-A42D-42C7-8D6D-DDF490CB3890}"/>
                  </a:ext>
                </a:extLst>
              </p:cNvPr>
              <p:cNvGrpSpPr/>
              <p:nvPr/>
            </p:nvGrpSpPr>
            <p:grpSpPr>
              <a:xfrm>
                <a:off x="4648200" y="4648200"/>
                <a:ext cx="685800" cy="460625"/>
                <a:chOff x="1407162" y="3330482"/>
                <a:chExt cx="685800" cy="460625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7A656F6-D27F-4F45-B2B7-659069214069}"/>
                    </a:ext>
                  </a:extLst>
                </p:cNvPr>
                <p:cNvCxnSpPr>
                  <a:cxnSpLocks/>
                  <a:stCxn id="27" idx="2"/>
                  <a:endCxn id="26" idx="6"/>
                </p:cNvCxnSpPr>
                <p:nvPr/>
              </p:nvCxnSpPr>
              <p:spPr>
                <a:xfrm flipV="1">
                  <a:off x="1407162" y="3406682"/>
                  <a:ext cx="39624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5E214A1E-808E-4F8F-B2F9-0CE800999A4C}"/>
                    </a:ext>
                  </a:extLst>
                </p:cNvPr>
                <p:cNvCxnSpPr>
                  <a:cxnSpLocks/>
                  <a:stCxn id="28" idx="6"/>
                  <a:endCxn id="26" idx="2"/>
                </p:cNvCxnSpPr>
                <p:nvPr/>
              </p:nvCxnSpPr>
              <p:spPr>
                <a:xfrm flipH="1" flipV="1">
                  <a:off x="1666242" y="3406682"/>
                  <a:ext cx="426720" cy="308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E7E4C21-E8DE-425F-A1C0-6887B9F2A0C2}"/>
                    </a:ext>
                  </a:extLst>
                </p:cNvPr>
                <p:cNvSpPr/>
                <p:nvPr/>
              </p:nvSpPr>
              <p:spPr>
                <a:xfrm>
                  <a:off x="1666242" y="3330482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521528B-AF52-4904-A83A-E3D9008A1AA5}"/>
                    </a:ext>
                  </a:extLst>
                </p:cNvPr>
                <p:cNvSpPr/>
                <p:nvPr/>
              </p:nvSpPr>
              <p:spPr>
                <a:xfrm>
                  <a:off x="140716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C62199-417A-477F-8BE9-74A8B5138A80}"/>
                    </a:ext>
                  </a:extLst>
                </p:cNvPr>
                <p:cNvSpPr/>
                <p:nvPr/>
              </p:nvSpPr>
              <p:spPr>
                <a:xfrm>
                  <a:off x="1955802" y="3638707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DD6E97A-E909-4371-A7CA-EF9616C75214}"/>
                  </a:ext>
                </a:extLst>
              </p:cNvPr>
              <p:cNvGrpSpPr/>
              <p:nvPr/>
            </p:nvGrpSpPr>
            <p:grpSpPr>
              <a:xfrm>
                <a:off x="4476193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E8059C2-0EC4-472B-97E0-81BBA992513D}"/>
                    </a:ext>
                  </a:extLst>
                </p:cNvPr>
                <p:cNvCxnSpPr>
                  <a:cxnSpLocks/>
                  <a:stCxn id="22" idx="3"/>
                  <a:endCxn id="21" idx="7"/>
                </p:cNvCxnSpPr>
                <p:nvPr/>
              </p:nvCxnSpPr>
              <p:spPr>
                <a:xfrm flipV="1">
                  <a:off x="1635527" y="4209894"/>
                  <a:ext cx="268994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D6927E-5C2E-4B57-A8E9-510F82F049B3}"/>
                    </a:ext>
                  </a:extLst>
                </p:cNvPr>
                <p:cNvCxnSpPr>
                  <a:cxnSpLocks/>
                  <a:stCxn id="23" idx="5"/>
                  <a:endCxn id="21" idx="1"/>
                </p:cNvCxnSpPr>
                <p:nvPr/>
              </p:nvCxnSpPr>
              <p:spPr>
                <a:xfrm flipH="1" flipV="1">
                  <a:off x="1807534" y="4209894"/>
                  <a:ext cx="290739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B0A2B7D-9A72-4E5B-94FC-0DAEE01BE6DF}"/>
                    </a:ext>
                  </a:extLst>
                </p:cNvPr>
                <p:cNvSpPr/>
                <p:nvPr/>
              </p:nvSpPr>
              <p:spPr>
                <a:xfrm>
                  <a:off x="1787447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C9BCE40-5624-4966-A488-703EEAD41DBC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0D9EC26-3C2B-40B6-9901-A8C22D7B9C41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3A13580-C7C5-43E3-96FD-945C76D7B5F8}"/>
                  </a:ext>
                </a:extLst>
              </p:cNvPr>
              <p:cNvGrpSpPr/>
              <p:nvPr/>
            </p:nvGrpSpPr>
            <p:grpSpPr>
              <a:xfrm>
                <a:off x="5036820" y="4956425"/>
                <a:ext cx="502920" cy="460624"/>
                <a:chOff x="1615440" y="4187576"/>
                <a:chExt cx="502920" cy="460624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B42A699-FD2C-4AE1-9BB6-688EA3305205}"/>
                    </a:ext>
                  </a:extLst>
                </p:cNvPr>
                <p:cNvCxnSpPr>
                  <a:cxnSpLocks/>
                  <a:stCxn id="17" idx="3"/>
                  <a:endCxn id="16" idx="7"/>
                </p:cNvCxnSpPr>
                <p:nvPr/>
              </p:nvCxnSpPr>
              <p:spPr>
                <a:xfrm flipV="1">
                  <a:off x="1635527" y="4209894"/>
                  <a:ext cx="257007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96FEE68-2C04-4FE7-86C9-9B28EB70ED07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 flipH="1" flipV="1">
                  <a:off x="1795547" y="4209894"/>
                  <a:ext cx="302726" cy="415987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601CE5D-C15E-474D-9553-245AD6BAEE1A}"/>
                    </a:ext>
                  </a:extLst>
                </p:cNvPr>
                <p:cNvSpPr/>
                <p:nvPr/>
              </p:nvSpPr>
              <p:spPr>
                <a:xfrm>
                  <a:off x="1775460" y="4187576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7325445-D027-44CD-92E3-A5E8377803F4}"/>
                    </a:ext>
                  </a:extLst>
                </p:cNvPr>
                <p:cNvSpPr/>
                <p:nvPr/>
              </p:nvSpPr>
              <p:spPr>
                <a:xfrm>
                  <a:off x="161544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9C96D2A-3482-4534-B7A3-1B653E204BB0}"/>
                    </a:ext>
                  </a:extLst>
                </p:cNvPr>
                <p:cNvSpPr/>
                <p:nvPr/>
              </p:nvSpPr>
              <p:spPr>
                <a:xfrm>
                  <a:off x="1981200" y="4495800"/>
                  <a:ext cx="13716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7A816643-3200-4636-9383-BE73BF63A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66390"/>
              </p:ext>
            </p:extLst>
          </p:nvPr>
        </p:nvGraphicFramePr>
        <p:xfrm>
          <a:off x="5844343" y="3200400"/>
          <a:ext cx="2613857" cy="245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857">
                  <a:extLst>
                    <a:ext uri="{9D8B030D-6E8A-4147-A177-3AD203B41FA5}">
                      <a16:colId xmlns:a16="http://schemas.microsoft.com/office/drawing/2014/main" val="221843401"/>
                    </a:ext>
                  </a:extLst>
                </a:gridCol>
              </a:tblGrid>
              <a:tr h="4062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206"/>
                  </a:ext>
                </a:extLst>
              </a:tr>
              <a:tr h="5955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32763"/>
                  </a:ext>
                </a:extLst>
              </a:tr>
              <a:tr h="522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140516"/>
                  </a:ext>
                </a:extLst>
              </a:tr>
              <a:tr h="5221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952390"/>
                  </a:ext>
                </a:extLst>
              </a:tr>
              <a:tr h="4062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87379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9CDBB7-323E-4378-BB7C-36AF4EAF484B}"/>
              </a:ext>
            </a:extLst>
          </p:cNvPr>
          <p:cNvCxnSpPr/>
          <p:nvPr/>
        </p:nvCxnSpPr>
        <p:spPr>
          <a:xfrm>
            <a:off x="3962400" y="3803655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C6B490B-7815-4136-BBA4-33131BCE2297}"/>
              </a:ext>
            </a:extLst>
          </p:cNvPr>
          <p:cNvCxnSpPr/>
          <p:nvPr/>
        </p:nvCxnSpPr>
        <p:spPr>
          <a:xfrm>
            <a:off x="3962400" y="4419600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E4A38-19AA-432E-A19B-8D67BC59E689}"/>
              </a:ext>
            </a:extLst>
          </p:cNvPr>
          <p:cNvCxnSpPr/>
          <p:nvPr/>
        </p:nvCxnSpPr>
        <p:spPr>
          <a:xfrm>
            <a:off x="3962400" y="4951194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D5F8D1-31C2-47AF-B9D5-20704053F110}"/>
              </a:ext>
            </a:extLst>
          </p:cNvPr>
          <p:cNvCxnSpPr/>
          <p:nvPr/>
        </p:nvCxnSpPr>
        <p:spPr>
          <a:xfrm>
            <a:off x="3962400" y="5486400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0CC4B3A-BB1B-4015-89F4-6365A7A0893E}"/>
              </a:ext>
            </a:extLst>
          </p:cNvPr>
          <p:cNvSpPr/>
          <p:nvPr/>
        </p:nvSpPr>
        <p:spPr>
          <a:xfrm>
            <a:off x="1336170" y="4114800"/>
            <a:ext cx="1928293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C4EEBB-8361-4CC6-8180-0FC5DD637DBF}"/>
              </a:ext>
            </a:extLst>
          </p:cNvPr>
          <p:cNvSpPr txBox="1"/>
          <p:nvPr/>
        </p:nvSpPr>
        <p:spPr>
          <a:xfrm>
            <a:off x="990600" y="1828800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frequency nodes in single page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cache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cache pollution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481EE9A3-F7F0-4405-BFEF-B115FBAE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40240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83A2C3F2-3C11-452E-8D48-DC8C1606D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35504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3D877B63-0712-4664-83D3-FB71058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09210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EDD6257F-7915-424B-8E9B-29ABD1406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46226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880AD784-6A01-4C82-96DD-824D7C87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5714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4D633F00-D163-41B4-8E6B-FE8286C35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24206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1BBF623E-67F3-4CBA-A98C-A4B802733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88969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F0F23975-44F1-4E8A-B97B-0CA3F4E6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14675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2EAFBB2B-D4C8-46B8-8B4F-74190CBA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56674"/>
              </p:ext>
            </p:extLst>
          </p:nvPr>
        </p:nvGraphicFramePr>
        <p:xfrm>
          <a:off x="1198246" y="4814250"/>
          <a:ext cx="6707033" cy="148336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8367382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7467536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57041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204600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95545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3206579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98197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036964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5030612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8437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450235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3132534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9601561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665478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647411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1588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8415473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90791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140216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09441046"/>
                    </a:ext>
                  </a:extLst>
                </a:gridCol>
                <a:gridCol w="214793">
                  <a:extLst>
                    <a:ext uri="{9D8B030D-6E8A-4147-A177-3AD203B41FA5}">
                      <a16:colId xmlns:a16="http://schemas.microsoft.com/office/drawing/2014/main" val="90547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327548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419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009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5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15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27514"/>
                  </a:ext>
                </a:extLst>
              </a:tr>
              <a:tr h="370840">
                <a:tc gridSpan="2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8567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7E673C5-13FD-4A31-B464-473E797E4F1D}"/>
              </a:ext>
            </a:extLst>
          </p:cNvPr>
          <p:cNvGrpSpPr/>
          <p:nvPr/>
        </p:nvGrpSpPr>
        <p:grpSpPr>
          <a:xfrm>
            <a:off x="5745870" y="3084430"/>
            <a:ext cx="1291072" cy="1311527"/>
            <a:chOff x="5745870" y="3084430"/>
            <a:chExt cx="1291072" cy="1311527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BC86F4B-78C2-4BAD-A6CC-855F6CD0196E}"/>
                </a:ext>
              </a:extLst>
            </p:cNvPr>
            <p:cNvCxnSpPr>
              <a:cxnSpLocks/>
              <a:stCxn id="181" idx="5"/>
              <a:endCxn id="178" idx="0"/>
            </p:cNvCxnSpPr>
            <p:nvPr/>
          </p:nvCxnSpPr>
          <p:spPr>
            <a:xfrm flipH="1" flipV="1">
              <a:off x="5988188" y="3905425"/>
              <a:ext cx="219141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FD10E6-B9E1-47CB-ABC7-78E82AA75720}"/>
                </a:ext>
              </a:extLst>
            </p:cNvPr>
            <p:cNvCxnSpPr>
              <a:cxnSpLocks/>
              <a:stCxn id="182" idx="3"/>
              <a:endCxn id="178" idx="0"/>
            </p:cNvCxnSpPr>
            <p:nvPr/>
          </p:nvCxnSpPr>
          <p:spPr>
            <a:xfrm flipV="1">
              <a:off x="5778716" y="3905425"/>
              <a:ext cx="209472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3CE63A1-4793-43A7-A5AA-73FC6BCC997E}"/>
                </a:ext>
              </a:extLst>
            </p:cNvPr>
            <p:cNvCxnSpPr>
              <a:cxnSpLocks/>
              <a:stCxn id="178" idx="3"/>
              <a:endCxn id="174" idx="0"/>
            </p:cNvCxnSpPr>
            <p:nvPr/>
          </p:nvCxnSpPr>
          <p:spPr>
            <a:xfrm flipV="1">
              <a:off x="5908890" y="3626238"/>
              <a:ext cx="210141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2EBC568-93C7-4A6C-A5BD-AB23BF8CFD8F}"/>
                </a:ext>
              </a:extLst>
            </p:cNvPr>
            <p:cNvCxnSpPr>
              <a:cxnSpLocks/>
              <a:stCxn id="177" idx="5"/>
              <a:endCxn id="174" idx="0"/>
            </p:cNvCxnSpPr>
            <p:nvPr/>
          </p:nvCxnSpPr>
          <p:spPr>
            <a:xfrm flipH="1" flipV="1">
              <a:off x="6119031" y="3626238"/>
              <a:ext cx="210142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1006BA8-3E45-430D-9FD1-7E17988BA580}"/>
                </a:ext>
              </a:extLst>
            </p:cNvPr>
            <p:cNvCxnSpPr>
              <a:cxnSpLocks/>
              <a:stCxn id="179" idx="5"/>
              <a:endCxn id="172" idx="0"/>
            </p:cNvCxnSpPr>
            <p:nvPr/>
          </p:nvCxnSpPr>
          <p:spPr>
            <a:xfrm flipH="1" flipV="1">
              <a:off x="6511563" y="3905425"/>
              <a:ext cx="225996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C5CA6C0-463D-461A-81AE-21E3C16B37FE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>
            <a:xfrm flipV="1">
              <a:off x="6297274" y="3905425"/>
              <a:ext cx="214289" cy="45958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4DFBDDF-8A05-44EE-9F88-3483280AE2CE}"/>
                </a:ext>
              </a:extLst>
            </p:cNvPr>
            <p:cNvCxnSpPr>
              <a:cxnSpLocks/>
              <a:stCxn id="172" idx="3"/>
              <a:endCxn id="170" idx="0"/>
            </p:cNvCxnSpPr>
            <p:nvPr/>
          </p:nvCxnSpPr>
          <p:spPr>
            <a:xfrm flipV="1">
              <a:off x="6432265" y="3626238"/>
              <a:ext cx="210143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6AF5387-3E93-422A-9355-3BF2EEE9BA17}"/>
                </a:ext>
              </a:extLst>
            </p:cNvPr>
            <p:cNvCxnSpPr>
              <a:cxnSpLocks/>
              <a:stCxn id="176" idx="5"/>
              <a:endCxn id="175" idx="1"/>
            </p:cNvCxnSpPr>
            <p:nvPr/>
          </p:nvCxnSpPr>
          <p:spPr>
            <a:xfrm flipH="1" flipV="1">
              <a:off x="6552171" y="3115381"/>
              <a:ext cx="451925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82516B9-CBAD-43F1-853E-0C89B35236A7}"/>
                </a:ext>
              </a:extLst>
            </p:cNvPr>
            <p:cNvCxnSpPr>
              <a:cxnSpLocks/>
              <a:stCxn id="171" idx="3"/>
              <a:endCxn id="175" idx="7"/>
            </p:cNvCxnSpPr>
            <p:nvPr/>
          </p:nvCxnSpPr>
          <p:spPr>
            <a:xfrm flipV="1">
              <a:off x="6299926" y="3115381"/>
              <a:ext cx="41084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C4C938-8C8F-48B0-80A6-2FCCE536B56D}"/>
                </a:ext>
              </a:extLst>
            </p:cNvPr>
            <p:cNvCxnSpPr>
              <a:cxnSpLocks/>
              <a:stCxn id="174" idx="7"/>
              <a:endCxn id="171" idx="3"/>
            </p:cNvCxnSpPr>
            <p:nvPr/>
          </p:nvCxnSpPr>
          <p:spPr>
            <a:xfrm flipV="1">
              <a:off x="6198328" y="3527448"/>
              <a:ext cx="101598" cy="12974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FFA311D-767C-4502-A158-13470B5834C3}"/>
                </a:ext>
              </a:extLst>
            </p:cNvPr>
            <p:cNvCxnSpPr>
              <a:cxnSpLocks/>
              <a:stCxn id="170" idx="5"/>
              <a:endCxn id="171" idx="1"/>
            </p:cNvCxnSpPr>
            <p:nvPr/>
          </p:nvCxnSpPr>
          <p:spPr>
            <a:xfrm flipH="1" flipV="1">
              <a:off x="6299926" y="3378003"/>
              <a:ext cx="4217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65ACF07-0262-4262-B9CE-3ECC63F1E2B5}"/>
                </a:ext>
              </a:extLst>
            </p:cNvPr>
            <p:cNvCxnSpPr>
              <a:cxnSpLocks/>
              <a:stCxn id="173" idx="5"/>
              <a:endCxn id="170" idx="0"/>
            </p:cNvCxnSpPr>
            <p:nvPr/>
          </p:nvCxnSpPr>
          <p:spPr>
            <a:xfrm flipH="1" flipV="1">
              <a:off x="6642408" y="3626238"/>
              <a:ext cx="210140" cy="45958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710DB0A-CA3C-4876-8EC8-55265A257FC4}"/>
                </a:ext>
              </a:extLst>
            </p:cNvPr>
            <p:cNvSpPr/>
            <p:nvPr/>
          </p:nvSpPr>
          <p:spPr>
            <a:xfrm>
              <a:off x="653026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06A6AEB-3B4F-44FA-89D9-04952F99E13F}"/>
                </a:ext>
              </a:extLst>
            </p:cNvPr>
            <p:cNvSpPr/>
            <p:nvPr/>
          </p:nvSpPr>
          <p:spPr>
            <a:xfrm>
              <a:off x="626708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0FD740D-F1A8-41E9-9A4C-233744C62224}"/>
                </a:ext>
              </a:extLst>
            </p:cNvPr>
            <p:cNvSpPr/>
            <p:nvPr/>
          </p:nvSpPr>
          <p:spPr>
            <a:xfrm>
              <a:off x="6399419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B9F952C-8F0D-4C2B-9E48-4B2D42F47B6D}"/>
                </a:ext>
              </a:extLst>
            </p:cNvPr>
            <p:cNvSpPr/>
            <p:nvPr/>
          </p:nvSpPr>
          <p:spPr>
            <a:xfrm>
              <a:off x="6661107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C7D0917-98C0-4827-99F5-DBEA4C81C99F}"/>
                </a:ext>
              </a:extLst>
            </p:cNvPr>
            <p:cNvSpPr/>
            <p:nvPr/>
          </p:nvSpPr>
          <p:spPr>
            <a:xfrm>
              <a:off x="6006887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1BE612D-9E62-4B5A-9564-35EDACD08780}"/>
                </a:ext>
              </a:extLst>
            </p:cNvPr>
            <p:cNvSpPr/>
            <p:nvPr/>
          </p:nvSpPr>
          <p:spPr>
            <a:xfrm>
              <a:off x="6519325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8AE03BD-2094-4AA6-A27D-6A5CC5985F7F}"/>
                </a:ext>
              </a:extLst>
            </p:cNvPr>
            <p:cNvSpPr/>
            <p:nvPr/>
          </p:nvSpPr>
          <p:spPr>
            <a:xfrm>
              <a:off x="6812655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B301861-A452-4826-8DC6-2EC2BDEB0D7F}"/>
                </a:ext>
              </a:extLst>
            </p:cNvPr>
            <p:cNvSpPr/>
            <p:nvPr/>
          </p:nvSpPr>
          <p:spPr>
            <a:xfrm>
              <a:off x="6137732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FD82B04-2F5F-4D5F-85CD-A53FD592D431}"/>
                </a:ext>
              </a:extLst>
            </p:cNvPr>
            <p:cNvSpPr/>
            <p:nvPr/>
          </p:nvSpPr>
          <p:spPr>
            <a:xfrm>
              <a:off x="5876044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19F1A06-2C4A-43BC-BA54-7D90F2FEC643}"/>
                </a:ext>
              </a:extLst>
            </p:cNvPr>
            <p:cNvSpPr/>
            <p:nvPr/>
          </p:nvSpPr>
          <p:spPr>
            <a:xfrm>
              <a:off x="654611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1102F55-570E-4CC2-B877-3CBDEE72E05A}"/>
                </a:ext>
              </a:extLst>
            </p:cNvPr>
            <p:cNvSpPr/>
            <p:nvPr/>
          </p:nvSpPr>
          <p:spPr>
            <a:xfrm>
              <a:off x="626442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49615B7-55FE-445D-95BA-3E03FAE0B77F}"/>
                </a:ext>
              </a:extLst>
            </p:cNvPr>
            <p:cNvSpPr/>
            <p:nvPr/>
          </p:nvSpPr>
          <p:spPr>
            <a:xfrm>
              <a:off x="6015888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7F71EDA-3511-4C69-9107-E174FE2EBAF9}"/>
                </a:ext>
              </a:extLst>
            </p:cNvPr>
            <p:cNvSpPr/>
            <p:nvPr/>
          </p:nvSpPr>
          <p:spPr>
            <a:xfrm>
              <a:off x="574587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4E55F25-3985-47F2-B1A2-26769FCE9548}"/>
              </a:ext>
            </a:extLst>
          </p:cNvPr>
          <p:cNvGrpSpPr/>
          <p:nvPr/>
        </p:nvGrpSpPr>
        <p:grpSpPr>
          <a:xfrm>
            <a:off x="4038600" y="3084430"/>
            <a:ext cx="1144193" cy="1311527"/>
            <a:chOff x="4038600" y="3084430"/>
            <a:chExt cx="1144193" cy="131152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751B9B-F805-4907-BEF9-CE4E29F37331}"/>
                </a:ext>
              </a:extLst>
            </p:cNvPr>
            <p:cNvCxnSpPr>
              <a:cxnSpLocks/>
              <a:stCxn id="149" idx="7"/>
              <a:endCxn id="153" idx="3"/>
            </p:cNvCxnSpPr>
            <p:nvPr/>
          </p:nvCxnSpPr>
          <p:spPr>
            <a:xfrm flipH="1">
              <a:off x="4071446" y="3936376"/>
              <a:ext cx="293437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8158F83-17B9-44AA-A453-B86DD755FBEB}"/>
                </a:ext>
              </a:extLst>
            </p:cNvPr>
            <p:cNvCxnSpPr>
              <a:cxnSpLocks/>
              <a:stCxn id="149" idx="1"/>
              <a:endCxn id="156" idx="5"/>
            </p:cNvCxnSpPr>
            <p:nvPr/>
          </p:nvCxnSpPr>
          <p:spPr>
            <a:xfrm>
              <a:off x="4206288" y="3936376"/>
              <a:ext cx="302382" cy="42863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F5B2F97-034C-4092-B7CF-6DC54BB9C404}"/>
                </a:ext>
              </a:extLst>
            </p:cNvPr>
            <p:cNvCxnSpPr>
              <a:cxnSpLocks/>
              <a:stCxn id="146" idx="1"/>
              <a:endCxn id="148" idx="5"/>
            </p:cNvCxnSpPr>
            <p:nvPr/>
          </p:nvCxnSpPr>
          <p:spPr>
            <a:xfrm>
              <a:off x="4360322" y="3657189"/>
              <a:ext cx="26624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6522A17-33C6-4FFB-A80A-332611CEA7A0}"/>
                </a:ext>
              </a:extLst>
            </p:cNvPr>
            <p:cNvCxnSpPr>
              <a:cxnSpLocks/>
              <a:stCxn id="146" idx="7"/>
              <a:endCxn id="149" idx="3"/>
            </p:cNvCxnSpPr>
            <p:nvPr/>
          </p:nvCxnSpPr>
          <p:spPr>
            <a:xfrm flipH="1">
              <a:off x="4206288" y="3657189"/>
              <a:ext cx="312629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1048DDA-BE7A-4685-AD1C-AB445D1AE00D}"/>
                </a:ext>
              </a:extLst>
            </p:cNvPr>
            <p:cNvCxnSpPr>
              <a:cxnSpLocks/>
              <a:stCxn id="152" idx="7"/>
              <a:endCxn id="146" idx="3"/>
            </p:cNvCxnSpPr>
            <p:nvPr/>
          </p:nvCxnSpPr>
          <p:spPr>
            <a:xfrm flipH="1">
              <a:off x="4360322" y="3378003"/>
              <a:ext cx="36485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6A88DDD-FCE8-40DC-90EE-AC7BF4F4BDE0}"/>
                </a:ext>
              </a:extLst>
            </p:cNvPr>
            <p:cNvCxnSpPr>
              <a:cxnSpLocks/>
              <a:stCxn id="150" idx="7"/>
              <a:endCxn id="155" idx="3"/>
            </p:cNvCxnSpPr>
            <p:nvPr/>
          </p:nvCxnSpPr>
          <p:spPr>
            <a:xfrm flipH="1">
              <a:off x="4729664" y="3657189"/>
              <a:ext cx="279501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14BA261-BB74-42CB-BC3B-34D34F2532CF}"/>
                </a:ext>
              </a:extLst>
            </p:cNvPr>
            <p:cNvCxnSpPr>
              <a:cxnSpLocks/>
              <a:stCxn id="152" idx="5"/>
              <a:endCxn id="151" idx="1"/>
            </p:cNvCxnSpPr>
            <p:nvPr/>
          </p:nvCxnSpPr>
          <p:spPr>
            <a:xfrm flipH="1" flipV="1">
              <a:off x="4339389" y="3115381"/>
              <a:ext cx="385792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B61F291-80B4-499C-B1E0-4A69D6930024}"/>
                </a:ext>
              </a:extLst>
            </p:cNvPr>
            <p:cNvCxnSpPr>
              <a:cxnSpLocks/>
              <a:stCxn id="150" idx="5"/>
              <a:endCxn id="152" idx="1"/>
            </p:cNvCxnSpPr>
            <p:nvPr/>
          </p:nvCxnSpPr>
          <p:spPr>
            <a:xfrm flipH="1" flipV="1">
              <a:off x="4566586" y="3378003"/>
              <a:ext cx="442579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FD5BD9-1DED-4199-AAB5-5FC210735E29}"/>
                </a:ext>
              </a:extLst>
            </p:cNvPr>
            <p:cNvCxnSpPr>
              <a:cxnSpLocks/>
              <a:stCxn id="150" idx="1"/>
              <a:endCxn id="154" idx="5"/>
            </p:cNvCxnSpPr>
            <p:nvPr/>
          </p:nvCxnSpPr>
          <p:spPr>
            <a:xfrm>
              <a:off x="4850570" y="3657189"/>
              <a:ext cx="299377" cy="4286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0A86493-CFDE-4C42-AC0D-8C51F9E910C7}"/>
                </a:ext>
              </a:extLst>
            </p:cNvPr>
            <p:cNvCxnSpPr>
              <a:cxnSpLocks/>
              <a:stCxn id="147" idx="3"/>
              <a:endCxn id="151" idx="7"/>
            </p:cNvCxnSpPr>
            <p:nvPr/>
          </p:nvCxnSpPr>
          <p:spPr>
            <a:xfrm flipV="1">
              <a:off x="4113767" y="3115381"/>
              <a:ext cx="384217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A71DEDD-64A5-4307-A7F9-D41345B52E2D}"/>
                </a:ext>
              </a:extLst>
            </p:cNvPr>
            <p:cNvSpPr/>
            <p:nvPr/>
          </p:nvSpPr>
          <p:spPr>
            <a:xfrm>
              <a:off x="4327476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BCA5B8-36CF-4C90-B451-E67B5355A30C}"/>
                </a:ext>
              </a:extLst>
            </p:cNvPr>
            <p:cNvSpPr/>
            <p:nvPr/>
          </p:nvSpPr>
          <p:spPr>
            <a:xfrm>
              <a:off x="4080921" y="3347052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BABC2A7-3C0E-4AFE-8DAD-50604720B3AD}"/>
                </a:ext>
              </a:extLst>
            </p:cNvPr>
            <p:cNvSpPr/>
            <p:nvPr/>
          </p:nvSpPr>
          <p:spPr>
            <a:xfrm>
              <a:off x="4435130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238E9C0-A1B0-49DF-A74D-EFBF87D45C23}"/>
                </a:ext>
              </a:extLst>
            </p:cNvPr>
            <p:cNvSpPr/>
            <p:nvPr/>
          </p:nvSpPr>
          <p:spPr>
            <a:xfrm>
              <a:off x="4173442" y="3905425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14319F-7512-4C9E-B383-50BBB38577C3}"/>
                </a:ext>
              </a:extLst>
            </p:cNvPr>
            <p:cNvSpPr/>
            <p:nvPr/>
          </p:nvSpPr>
          <p:spPr>
            <a:xfrm>
              <a:off x="481772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95758BB-235C-4730-B199-38997368D4E3}"/>
                </a:ext>
              </a:extLst>
            </p:cNvPr>
            <p:cNvSpPr/>
            <p:nvPr/>
          </p:nvSpPr>
          <p:spPr>
            <a:xfrm>
              <a:off x="4306543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D165E22-D1B3-4CDC-BB61-2CAC1EF360A6}"/>
                </a:ext>
              </a:extLst>
            </p:cNvPr>
            <p:cNvSpPr/>
            <p:nvPr/>
          </p:nvSpPr>
          <p:spPr>
            <a:xfrm>
              <a:off x="4533740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5678A44-D82D-4192-AF24-853987D12064}"/>
                </a:ext>
              </a:extLst>
            </p:cNvPr>
            <p:cNvSpPr/>
            <p:nvPr/>
          </p:nvSpPr>
          <p:spPr>
            <a:xfrm>
              <a:off x="4038600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7C775B4-CE91-4684-8756-813BEBEF9D42}"/>
                </a:ext>
              </a:extLst>
            </p:cNvPr>
            <p:cNvSpPr/>
            <p:nvPr/>
          </p:nvSpPr>
          <p:spPr>
            <a:xfrm>
              <a:off x="4958506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6298B6E-CA2E-4249-9C17-775261297732}"/>
                </a:ext>
              </a:extLst>
            </p:cNvPr>
            <p:cNvSpPr/>
            <p:nvPr/>
          </p:nvSpPr>
          <p:spPr>
            <a:xfrm>
              <a:off x="4696818" y="3905425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1549EE0-0263-4A24-A245-E388BE18F0A1}"/>
                </a:ext>
              </a:extLst>
            </p:cNvPr>
            <p:cNvSpPr/>
            <p:nvPr/>
          </p:nvSpPr>
          <p:spPr>
            <a:xfrm>
              <a:off x="4317229" y="4184610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01C803-4100-442E-83AE-71B529FB4919}"/>
              </a:ext>
            </a:extLst>
          </p:cNvPr>
          <p:cNvGrpSpPr/>
          <p:nvPr/>
        </p:nvGrpSpPr>
        <p:grpSpPr>
          <a:xfrm>
            <a:off x="1989986" y="3041377"/>
            <a:ext cx="1595649" cy="1032341"/>
            <a:chOff x="1999133" y="3084430"/>
            <a:chExt cx="1595649" cy="1032341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E1625D-A8EB-4805-966F-60DDB4276FA7}"/>
                </a:ext>
              </a:extLst>
            </p:cNvPr>
            <p:cNvCxnSpPr>
              <a:cxnSpLocks/>
              <a:stCxn id="132" idx="3"/>
              <a:endCxn id="126" idx="7"/>
            </p:cNvCxnSpPr>
            <p:nvPr/>
          </p:nvCxnSpPr>
          <p:spPr>
            <a:xfrm flipV="1">
              <a:off x="2031979" y="3378003"/>
              <a:ext cx="418787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7EC1DFB-B5D5-45F6-BF19-FDBA6D072664}"/>
                </a:ext>
              </a:extLst>
            </p:cNvPr>
            <p:cNvCxnSpPr>
              <a:cxnSpLocks/>
              <a:stCxn id="126" idx="3"/>
              <a:endCxn id="133" idx="7"/>
            </p:cNvCxnSpPr>
            <p:nvPr/>
          </p:nvCxnSpPr>
          <p:spPr>
            <a:xfrm flipV="1">
              <a:off x="2292171" y="3115381"/>
              <a:ext cx="546684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D45C8C3-7245-41F2-B4C9-0789A699EF53}"/>
                </a:ext>
              </a:extLst>
            </p:cNvPr>
            <p:cNvCxnSpPr>
              <a:cxnSpLocks/>
              <a:stCxn id="124" idx="5"/>
              <a:endCxn id="126" idx="1"/>
            </p:cNvCxnSpPr>
            <p:nvPr/>
          </p:nvCxnSpPr>
          <p:spPr>
            <a:xfrm flipH="1" flipV="1">
              <a:off x="2292171" y="3378003"/>
              <a:ext cx="355524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5CC34C0-F4BF-468D-B21F-135BE642B140}"/>
                </a:ext>
              </a:extLst>
            </p:cNvPr>
            <p:cNvCxnSpPr>
              <a:cxnSpLocks/>
              <a:stCxn id="128" idx="3"/>
              <a:endCxn id="124" idx="7"/>
            </p:cNvCxnSpPr>
            <p:nvPr/>
          </p:nvCxnSpPr>
          <p:spPr>
            <a:xfrm flipV="1">
              <a:off x="2325129" y="3657189"/>
              <a:ext cx="322566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A33D515-4F13-455D-B804-5A716D70E7CA}"/>
                </a:ext>
              </a:extLst>
            </p:cNvPr>
            <p:cNvCxnSpPr>
              <a:cxnSpLocks/>
              <a:stCxn id="130" idx="5"/>
              <a:endCxn id="124" idx="1"/>
            </p:cNvCxnSpPr>
            <p:nvPr/>
          </p:nvCxnSpPr>
          <p:spPr>
            <a:xfrm flipH="1" flipV="1">
              <a:off x="2489100" y="3657189"/>
              <a:ext cx="25631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CF6AA7-1213-4918-9D06-2607B5EBA986}"/>
                </a:ext>
              </a:extLst>
            </p:cNvPr>
            <p:cNvCxnSpPr>
              <a:cxnSpLocks/>
              <a:stCxn id="125" idx="0"/>
              <a:endCxn id="129" idx="3"/>
            </p:cNvCxnSpPr>
            <p:nvPr/>
          </p:nvCxnSpPr>
          <p:spPr>
            <a:xfrm flipH="1">
              <a:off x="2848504" y="3626238"/>
              <a:ext cx="177014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597EBBE-3464-4FDC-894A-B1555195752A}"/>
                </a:ext>
              </a:extLst>
            </p:cNvPr>
            <p:cNvCxnSpPr>
              <a:cxnSpLocks/>
              <a:stCxn id="125" idx="0"/>
              <a:endCxn id="127" idx="5"/>
            </p:cNvCxnSpPr>
            <p:nvPr/>
          </p:nvCxnSpPr>
          <p:spPr>
            <a:xfrm>
              <a:off x="3025518" y="3626238"/>
              <a:ext cx="243269" cy="45958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AF38DFE-DC55-4A66-B6B2-D701C1190147}"/>
                </a:ext>
              </a:extLst>
            </p:cNvPr>
            <p:cNvCxnSpPr>
              <a:cxnSpLocks/>
              <a:stCxn id="134" idx="7"/>
              <a:endCxn id="125" idx="3"/>
            </p:cNvCxnSpPr>
            <p:nvPr/>
          </p:nvCxnSpPr>
          <p:spPr>
            <a:xfrm flipH="1">
              <a:off x="2946220" y="3378003"/>
              <a:ext cx="364860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A432BF0-AB67-4546-AC1B-D0D4B3B9BFF6}"/>
                </a:ext>
              </a:extLst>
            </p:cNvPr>
            <p:cNvCxnSpPr>
              <a:cxnSpLocks/>
              <a:stCxn id="131" idx="5"/>
              <a:endCxn id="134" idx="1"/>
            </p:cNvCxnSpPr>
            <p:nvPr/>
          </p:nvCxnSpPr>
          <p:spPr>
            <a:xfrm flipH="1" flipV="1">
              <a:off x="3152485" y="3378003"/>
              <a:ext cx="409451" cy="4286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DDB793-B2A1-47C0-BD4C-24259E1C44E7}"/>
                </a:ext>
              </a:extLst>
            </p:cNvPr>
            <p:cNvCxnSpPr>
              <a:cxnSpLocks/>
              <a:stCxn id="134" idx="5"/>
              <a:endCxn id="133" idx="1"/>
            </p:cNvCxnSpPr>
            <p:nvPr/>
          </p:nvCxnSpPr>
          <p:spPr>
            <a:xfrm flipH="1" flipV="1">
              <a:off x="2680260" y="3115381"/>
              <a:ext cx="630820" cy="41206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9C9C6CE-0CD1-4E59-9F06-71ADBF563CF1}"/>
                </a:ext>
              </a:extLst>
            </p:cNvPr>
            <p:cNvSpPr/>
            <p:nvPr/>
          </p:nvSpPr>
          <p:spPr>
            <a:xfrm>
              <a:off x="245625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B6195E9-419E-48E1-A764-A95BCA7DBDED}"/>
                </a:ext>
              </a:extLst>
            </p:cNvPr>
            <p:cNvSpPr/>
            <p:nvPr/>
          </p:nvSpPr>
          <p:spPr>
            <a:xfrm>
              <a:off x="2913374" y="3626238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740A6E5-1A04-4767-8E68-02A1DC9E5717}"/>
                </a:ext>
              </a:extLst>
            </p:cNvPr>
            <p:cNvSpPr/>
            <p:nvPr/>
          </p:nvSpPr>
          <p:spPr>
            <a:xfrm>
              <a:off x="2259325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ECC03DB-7CEF-46D8-87FE-3400256D2157}"/>
                </a:ext>
              </a:extLst>
            </p:cNvPr>
            <p:cNvSpPr/>
            <p:nvPr/>
          </p:nvSpPr>
          <p:spPr>
            <a:xfrm>
              <a:off x="3077346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C910E45-62DC-44D2-81C1-78895A13788D}"/>
                </a:ext>
              </a:extLst>
            </p:cNvPr>
            <p:cNvSpPr/>
            <p:nvPr/>
          </p:nvSpPr>
          <p:spPr>
            <a:xfrm>
              <a:off x="2292283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5727EFF-E8EC-4C5B-8BCE-7FA833AE63E4}"/>
                </a:ext>
              </a:extLst>
            </p:cNvPr>
            <p:cNvSpPr/>
            <p:nvPr/>
          </p:nvSpPr>
          <p:spPr>
            <a:xfrm>
              <a:off x="2815658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6C16855-E190-43E5-9227-B00CD8690A13}"/>
                </a:ext>
              </a:extLst>
            </p:cNvPr>
            <p:cNvSpPr/>
            <p:nvPr/>
          </p:nvSpPr>
          <p:spPr>
            <a:xfrm>
              <a:off x="2553970" y="3905424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BEABB9A-5994-4CEA-A27D-78CA91760613}"/>
                </a:ext>
              </a:extLst>
            </p:cNvPr>
            <p:cNvSpPr/>
            <p:nvPr/>
          </p:nvSpPr>
          <p:spPr>
            <a:xfrm>
              <a:off x="3370495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74E70D3-04F2-47FA-AFE8-1D779E60B0C1}"/>
                </a:ext>
              </a:extLst>
            </p:cNvPr>
            <p:cNvSpPr/>
            <p:nvPr/>
          </p:nvSpPr>
          <p:spPr>
            <a:xfrm>
              <a:off x="1999133" y="3626238"/>
              <a:ext cx="224287" cy="21134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F8F03D1-CE17-47E7-A620-04EEFFAEAC73}"/>
                </a:ext>
              </a:extLst>
            </p:cNvPr>
            <p:cNvSpPr/>
            <p:nvPr/>
          </p:nvSpPr>
          <p:spPr>
            <a:xfrm>
              <a:off x="2647414" y="3084430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73572DD-6D74-4AE9-A50B-EC1A54F037A8}"/>
                </a:ext>
              </a:extLst>
            </p:cNvPr>
            <p:cNvSpPr/>
            <p:nvPr/>
          </p:nvSpPr>
          <p:spPr>
            <a:xfrm>
              <a:off x="3119639" y="3347052"/>
              <a:ext cx="224287" cy="21134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BDC9688-1E4C-4BEF-AB7B-DA47662E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2804"/>
            <a:ext cx="8016240" cy="856396"/>
          </a:xfrm>
        </p:spPr>
        <p:txBody>
          <a:bodyPr>
            <a:normAutofit fontScale="90000"/>
          </a:bodyPr>
          <a:lstStyle/>
          <a:p>
            <a:pPr lvl="1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Traversal Optimization: Round-Robin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3CFA5-564D-444C-B4BA-34364DD7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79F246-53A5-4E4C-BF34-12954790BA4D}" type="datetime1">
              <a:rPr lang="fr-FR" smtClean="0"/>
              <a:t>02/05/2019</a:t>
            </a:fld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E778-B63D-4E4A-8F35-DB13923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14742-B85A-403F-95F9-9DCE3E26E248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03FA2-1C71-4E64-8E5A-E72CD098ABB8}"/>
              </a:ext>
            </a:extLst>
          </p:cNvPr>
          <p:cNvSpPr txBox="1"/>
          <p:nvPr/>
        </p:nvSpPr>
        <p:spPr>
          <a:xfrm>
            <a:off x="5743010" y="4508483"/>
            <a:ext cx="225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 2 Line Fill Buffers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55E9080-8159-447C-8E5E-A261819E435B}"/>
              </a:ext>
            </a:extLst>
          </p:cNvPr>
          <p:cNvSpPr/>
          <p:nvPr/>
        </p:nvSpPr>
        <p:spPr>
          <a:xfrm>
            <a:off x="2638736" y="3041375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518E35B-E883-41E2-9D10-B75F480F2404}"/>
              </a:ext>
            </a:extLst>
          </p:cNvPr>
          <p:cNvSpPr/>
          <p:nvPr/>
        </p:nvSpPr>
        <p:spPr>
          <a:xfrm>
            <a:off x="4309351" y="3077728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9DDE906-1463-41F8-B877-8C6E010A9AB4}"/>
              </a:ext>
            </a:extLst>
          </p:cNvPr>
          <p:cNvSpPr/>
          <p:nvPr/>
        </p:nvSpPr>
        <p:spPr>
          <a:xfrm>
            <a:off x="6522305" y="3077727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006B30F-E0EF-4291-A856-568BC2C2ECB1}"/>
              </a:ext>
            </a:extLst>
          </p:cNvPr>
          <p:cNvSpPr/>
          <p:nvPr/>
        </p:nvSpPr>
        <p:spPr>
          <a:xfrm>
            <a:off x="2262069" y="3305497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C039F2C-D352-467A-9314-2B0815770B5D}"/>
              </a:ext>
            </a:extLst>
          </p:cNvPr>
          <p:cNvSpPr/>
          <p:nvPr/>
        </p:nvSpPr>
        <p:spPr>
          <a:xfrm>
            <a:off x="4533638" y="3346467"/>
            <a:ext cx="224287" cy="21134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A93DE22-5DA9-4F6B-9BE2-F6733B4CDDC7}"/>
              </a:ext>
            </a:extLst>
          </p:cNvPr>
          <p:cNvCxnSpPr>
            <a:cxnSpLocks/>
          </p:cNvCxnSpPr>
          <p:nvPr/>
        </p:nvCxnSpPr>
        <p:spPr>
          <a:xfrm>
            <a:off x="2292172" y="3263195"/>
            <a:ext cx="48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644C509-53C7-4BE3-BEED-1997CCFFF4B4}"/>
              </a:ext>
            </a:extLst>
          </p:cNvPr>
          <p:cNvCxnSpPr>
            <a:cxnSpLocks/>
          </p:cNvCxnSpPr>
          <p:nvPr/>
        </p:nvCxnSpPr>
        <p:spPr>
          <a:xfrm>
            <a:off x="4339389" y="3317558"/>
            <a:ext cx="48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C4C08A7-A99F-4AB2-B948-DFF34FB44CCF}"/>
              </a:ext>
            </a:extLst>
          </p:cNvPr>
          <p:cNvCxnSpPr>
            <a:cxnSpLocks/>
          </p:cNvCxnSpPr>
          <p:nvPr/>
        </p:nvCxnSpPr>
        <p:spPr>
          <a:xfrm>
            <a:off x="6554867" y="3317558"/>
            <a:ext cx="482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8A18EF4-1D83-43B6-AC20-1740C22C71C0}"/>
              </a:ext>
            </a:extLst>
          </p:cNvPr>
          <p:cNvGrpSpPr/>
          <p:nvPr/>
        </p:nvGrpSpPr>
        <p:grpSpPr>
          <a:xfrm>
            <a:off x="2236556" y="1742174"/>
            <a:ext cx="4616241" cy="848250"/>
            <a:chOff x="4498033" y="2352150"/>
            <a:chExt cx="4616241" cy="84825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6A9D7E8-F895-4349-82F5-C240319688DF}"/>
                </a:ext>
              </a:extLst>
            </p:cNvPr>
            <p:cNvGrpSpPr/>
            <p:nvPr/>
          </p:nvGrpSpPr>
          <p:grpSpPr>
            <a:xfrm>
              <a:off x="4565467" y="2362200"/>
              <a:ext cx="4548807" cy="838200"/>
              <a:chOff x="4316670" y="1371600"/>
              <a:chExt cx="4548807" cy="838200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2A7EF39-15A2-4575-AB6D-C39414EDCEA9}"/>
                  </a:ext>
                </a:extLst>
              </p:cNvPr>
              <p:cNvSpPr/>
              <p:nvPr/>
            </p:nvSpPr>
            <p:spPr>
              <a:xfrm>
                <a:off x="4316670" y="1437128"/>
                <a:ext cx="224287" cy="21134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6629E2F-3DA5-4821-ADEB-03031CDBF262}"/>
                  </a:ext>
                </a:extLst>
              </p:cNvPr>
              <p:cNvSpPr/>
              <p:nvPr/>
            </p:nvSpPr>
            <p:spPr>
              <a:xfrm>
                <a:off x="4319826" y="1677316"/>
                <a:ext cx="224287" cy="21134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8FE1699-C242-4934-956C-E668908EDD29}"/>
                  </a:ext>
                </a:extLst>
              </p:cNvPr>
              <p:cNvSpPr/>
              <p:nvPr/>
            </p:nvSpPr>
            <p:spPr>
              <a:xfrm>
                <a:off x="4319625" y="1912607"/>
                <a:ext cx="224287" cy="211347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7AC10DA-A7EB-4409-BCC2-CDEAAB1B30A5}"/>
                  </a:ext>
                </a:extLst>
              </p:cNvPr>
              <p:cNvSpPr txBox="1"/>
              <p:nvPr/>
            </p:nvSpPr>
            <p:spPr>
              <a:xfrm>
                <a:off x="4528699" y="1378803"/>
                <a:ext cx="16995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Internal Node</a:t>
                </a:r>
              </a:p>
              <a:p>
                <a:r>
                  <a:rPr lang="en-US" sz="1600" dirty="0"/>
                  <a:t>Leaf Node</a:t>
                </a:r>
              </a:p>
              <a:p>
                <a:r>
                  <a:rPr lang="en-US" sz="1600" dirty="0"/>
                  <a:t>Processed Node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5375C08-184D-4D23-965B-E33872BC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5925" y="1524000"/>
                <a:ext cx="48207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D2B7403-5644-4782-B2D7-5C8380412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955" y="1779121"/>
                <a:ext cx="482075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D8D9CAC-23DE-4EB7-94BE-5D8CECF16A92}"/>
                  </a:ext>
                </a:extLst>
              </p:cNvPr>
              <p:cNvSpPr txBox="1"/>
              <p:nvPr/>
            </p:nvSpPr>
            <p:spPr>
              <a:xfrm>
                <a:off x="6911096" y="1371600"/>
                <a:ext cx="19543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Cache Miss</a:t>
                </a:r>
              </a:p>
              <a:p>
                <a:r>
                  <a:rPr lang="en-US" sz="1600" dirty="0"/>
                  <a:t>Prefetch Instruction</a:t>
                </a: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8D4E18-1EE9-44B5-9CCC-9796704741D7}"/>
                </a:ext>
              </a:extLst>
            </p:cNvPr>
            <p:cNvSpPr/>
            <p:nvPr/>
          </p:nvSpPr>
          <p:spPr>
            <a:xfrm>
              <a:off x="4498033" y="2352150"/>
              <a:ext cx="4581266" cy="796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2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25364</TotalTime>
  <Words>709</Words>
  <Application>Microsoft Office PowerPoint</Application>
  <PresentationFormat>On-screen Show (4:3)</PresentationFormat>
  <Paragraphs>375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Retrospect</vt:lpstr>
      <vt:lpstr>Forest Packing: Fast Parallel, Decision Forests </vt:lpstr>
      <vt:lpstr>Agenda</vt:lpstr>
      <vt:lpstr>Why do we need fast decisions?</vt:lpstr>
      <vt:lpstr>Forest Inference</vt:lpstr>
      <vt:lpstr>Standard Inference Reality</vt:lpstr>
      <vt:lpstr>Inference Acceleration Methods</vt:lpstr>
      <vt:lpstr>Memory Optimizations</vt:lpstr>
      <vt:lpstr>Memory Optimization: Why Bins?</vt:lpstr>
      <vt:lpstr>Traversal Optimization: Round-Robin</vt:lpstr>
      <vt:lpstr>Traversal Optimization: Prefetch</vt:lpstr>
      <vt:lpstr>Inference Execution</vt:lpstr>
      <vt:lpstr>Prediction Method Comparison</vt:lpstr>
      <vt:lpstr>Prediction Method Comparison</vt:lpstr>
      <vt:lpstr>Memory Optimization Comparisons</vt:lpstr>
      <vt:lpstr>Forest Packing: Inference Latency Comparison</vt:lpstr>
      <vt:lpstr>Forest Packing: Performance on Varying Forest Size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James Browne</dc:creator>
  <cp:lastModifiedBy>James Browne</cp:lastModifiedBy>
  <cp:revision>391</cp:revision>
  <dcterms:created xsi:type="dcterms:W3CDTF">2018-10-16T18:36:48Z</dcterms:created>
  <dcterms:modified xsi:type="dcterms:W3CDTF">2019-05-05T11:36:59Z</dcterms:modified>
</cp:coreProperties>
</file>