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7" r:id="rId6"/>
    <p:sldId id="266" r:id="rId7"/>
    <p:sldId id="265" r:id="rId8"/>
    <p:sldId id="268" r:id="rId9"/>
    <p:sldId id="264" r:id="rId10"/>
    <p:sldId id="260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b="1" i="1" dirty="0"/>
              <a:t>Idő management </a:t>
            </a:r>
          </a:p>
        </c:rich>
      </c:tx>
      <c:layout>
        <c:manualLayout>
          <c:xMode val="edge"/>
          <c:yMode val="edge"/>
          <c:x val="0.34259627010074811"/>
          <c:y val="3.8912889865957821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81375077984396E-3"/>
          <c:y val="0.13792794815558471"/>
          <c:w val="0.69900133630278372"/>
          <c:h val="0.86207205184441527"/>
        </c:manualLayout>
      </c:layout>
      <c:pie3D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31"/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898-4B70-B637-ECF1DC55330B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898-4B70-B637-ECF1DC55330B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898-4B70-B637-ECF1DC55330B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898-4B70-B637-ECF1DC55330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Munka1!$A$2:$A$5</c:f>
              <c:strCache>
                <c:ptCount val="4"/>
                <c:pt idx="0">
                  <c:v>Backend-oldali fejlesztés</c:v>
                </c:pt>
                <c:pt idx="1">
                  <c:v>Frontend-oldali fejlesztés</c:v>
                </c:pt>
                <c:pt idx="2">
                  <c:v>Dokumentáció és tesztelés</c:v>
                </c:pt>
                <c:pt idx="3">
                  <c:v>Adatbázis fejlesztés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2-46E9-AF62-98BC8693E80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193094813013602"/>
          <c:y val="6.1005926679624484E-2"/>
          <c:w val="0.25645941260543476"/>
          <c:h val="0.1928081834614071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4C3F6-1FED-4F79-920F-9A0117B782A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37EEB-386D-45A9-899C-285639AE56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6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7EEB-386D-45A9-899C-285639AE56B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32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7EEB-386D-45A9-899C-285639AE56B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64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7EEB-386D-45A9-899C-285639AE56B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35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7EEB-386D-45A9-899C-285639AE56B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72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7EEB-386D-45A9-899C-285639AE56B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29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7EEB-386D-45A9-899C-285639AE56B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256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163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08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63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59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732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1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07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255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1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781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90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50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35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BA6B-1CFA-4380-9A44-37CCE4E89026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BB74FF-8C0A-4B95-A172-E7ED26775D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90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9C8B0B19-B507-4B61-A63C-A88F53F68AF4}"/>
              </a:ext>
            </a:extLst>
          </p:cNvPr>
          <p:cNvSpPr txBox="1"/>
          <p:nvPr/>
        </p:nvSpPr>
        <p:spPr>
          <a:xfrm>
            <a:off x="1409699" y="4442988"/>
            <a:ext cx="2152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>
                <a:latin typeface="Arial Rounded MT Bold" panose="020F0704030504030204" pitchFamily="34" charset="0"/>
                <a:cs typeface="Arial" panose="020B0604020202020204" pitchFamily="34" charset="0"/>
              </a:rPr>
              <a:t>Készítették: </a:t>
            </a:r>
          </a:p>
          <a:p>
            <a:endParaRPr lang="hu-HU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Rekötye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Ádám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Masa Zsolt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Kiss Balázs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E080E2CD-2C2B-49E0-B561-14FDD0ED6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42" y="1490134"/>
            <a:ext cx="7766936" cy="1646302"/>
          </a:xfrm>
        </p:spPr>
        <p:txBody>
          <a:bodyPr/>
          <a:lstStyle/>
          <a:p>
            <a:pPr algn="ctr"/>
            <a:r>
              <a:rPr lang="hu-HU" sz="8800" dirty="0" err="1">
                <a:solidFill>
                  <a:schemeClr val="tx1"/>
                </a:solidFill>
              </a:rPr>
              <a:t>R</a:t>
            </a:r>
            <a:r>
              <a:rPr lang="hu-HU" sz="8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hu-HU" sz="8800" dirty="0" err="1">
                <a:solidFill>
                  <a:schemeClr val="tx1"/>
                </a:solidFill>
              </a:rPr>
              <a:t>Z</a:t>
            </a:r>
            <a:r>
              <a:rPr lang="hu-HU" sz="8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hu-HU" sz="8800" dirty="0" err="1">
                <a:solidFill>
                  <a:schemeClr val="tx1"/>
                </a:solidFill>
              </a:rPr>
              <a:t>B</a:t>
            </a:r>
            <a:r>
              <a:rPr lang="hu-HU" sz="8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br>
              <a:rPr lang="hu-HU" dirty="0"/>
            </a:b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Szálláskereső weboldal</a:t>
            </a:r>
          </a:p>
        </p:txBody>
      </p:sp>
    </p:spTree>
    <p:extLst>
      <p:ext uri="{BB962C8B-B14F-4D97-AF65-F5344CB8AC3E}">
        <p14:creationId xmlns:p14="http://schemas.microsoft.com/office/powerpoint/2010/main" val="197958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A7038D-8869-49E5-949F-19269A875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037076"/>
              </p:ext>
            </p:extLst>
          </p:nvPr>
        </p:nvGraphicFramePr>
        <p:xfrm>
          <a:off x="1026157" y="825749"/>
          <a:ext cx="7983969" cy="520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630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amwork - Free marketing icons">
            <a:extLst>
              <a:ext uri="{FF2B5EF4-FFF2-40B4-BE49-F238E27FC236}">
                <a16:creationId xmlns:a16="http://schemas.microsoft.com/office/drawing/2014/main" id="{5BF0D036-CDC6-498E-98FF-0B53CE78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83" y="729842"/>
            <a:ext cx="3224868" cy="32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B4F65FA6-6037-4B4D-91B8-B3131B400AE7}"/>
              </a:ext>
            </a:extLst>
          </p:cNvPr>
          <p:cNvCxnSpPr>
            <a:cxnSpLocks/>
          </p:cNvCxnSpPr>
          <p:nvPr/>
        </p:nvCxnSpPr>
        <p:spPr>
          <a:xfrm flipH="1">
            <a:off x="2416030" y="3347207"/>
            <a:ext cx="788565" cy="76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476BFAE-BD17-44F6-A553-E921B191D5E2}"/>
              </a:ext>
            </a:extLst>
          </p:cNvPr>
          <p:cNvSpPr/>
          <p:nvPr/>
        </p:nvSpPr>
        <p:spPr>
          <a:xfrm>
            <a:off x="1182850" y="4110606"/>
            <a:ext cx="2231470" cy="16064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Rekötye</a:t>
            </a:r>
            <a:r>
              <a:rPr lang="hu-HU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Ádám</a:t>
            </a:r>
          </a:p>
          <a:p>
            <a:pPr algn="ctr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</a:p>
          <a:p>
            <a:pPr algn="ctr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</a:p>
          <a:p>
            <a:pPr algn="ctr"/>
            <a:endParaRPr lang="hu-HU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81421460-391E-44F7-9495-B4196E532265}"/>
              </a:ext>
            </a:extLst>
          </p:cNvPr>
          <p:cNvCxnSpPr/>
          <p:nvPr/>
        </p:nvCxnSpPr>
        <p:spPr>
          <a:xfrm>
            <a:off x="6291743" y="3369928"/>
            <a:ext cx="601211" cy="66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603EACB6-CC92-4F03-BA64-767D5E482BF8}"/>
              </a:ext>
            </a:extLst>
          </p:cNvPr>
          <p:cNvSpPr/>
          <p:nvPr/>
        </p:nvSpPr>
        <p:spPr>
          <a:xfrm>
            <a:off x="5729681" y="4032658"/>
            <a:ext cx="2326546" cy="14824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Kiss Balázs</a:t>
            </a:r>
          </a:p>
          <a:p>
            <a:pPr algn="ctr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Dokumentáció</a:t>
            </a:r>
          </a:p>
          <a:p>
            <a:pPr algn="ctr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13E2355E-28B7-40DE-BB83-ECFE34D230B4}"/>
              </a:ext>
            </a:extLst>
          </p:cNvPr>
          <p:cNvCxnSpPr>
            <a:cxnSpLocks/>
          </p:cNvCxnSpPr>
          <p:nvPr/>
        </p:nvCxnSpPr>
        <p:spPr>
          <a:xfrm>
            <a:off x="4964884" y="889233"/>
            <a:ext cx="1220598" cy="36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47B8FA5F-539A-49AB-9C1A-821A9AEF47DD}"/>
              </a:ext>
            </a:extLst>
          </p:cNvPr>
          <p:cNvSpPr/>
          <p:nvPr/>
        </p:nvSpPr>
        <p:spPr>
          <a:xfrm>
            <a:off x="6185482" y="660984"/>
            <a:ext cx="2522290" cy="1411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u="sng" dirty="0"/>
              <a:t>Masa Zsolt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Adatbáziskezelés</a:t>
            </a:r>
          </a:p>
          <a:p>
            <a:pPr algn="ctr"/>
            <a:r>
              <a:rPr lang="hu-HU" dirty="0"/>
              <a:t>Dokumentáció</a:t>
            </a:r>
          </a:p>
        </p:txBody>
      </p:sp>
    </p:spTree>
    <p:extLst>
      <p:ext uri="{BB962C8B-B14F-4D97-AF65-F5344CB8AC3E}">
        <p14:creationId xmlns:p14="http://schemas.microsoft.com/office/powerpoint/2010/main" val="97154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Background Images - Free Download on Freepik">
            <a:extLst>
              <a:ext uri="{FF2B5EF4-FFF2-40B4-BE49-F238E27FC236}">
                <a16:creationId xmlns:a16="http://schemas.microsoft.com/office/drawing/2014/main" id="{748DEC4A-B348-47AD-B50F-0DBFD987B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232228"/>
            <a:ext cx="12277725" cy="817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443F8F86-1C70-46DC-8C90-B37E4141B6CD}"/>
              </a:ext>
            </a:extLst>
          </p:cNvPr>
          <p:cNvSpPr/>
          <p:nvPr/>
        </p:nvSpPr>
        <p:spPr>
          <a:xfrm>
            <a:off x="2848956" y="3258309"/>
            <a:ext cx="6494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/>
              <a:t>Köszönjük a figyelmet!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848B8CD-639B-47EB-9E69-EB4F9D206C0A}"/>
              </a:ext>
            </a:extLst>
          </p:cNvPr>
          <p:cNvSpPr/>
          <p:nvPr/>
        </p:nvSpPr>
        <p:spPr>
          <a:xfrm>
            <a:off x="2848956" y="3277359"/>
            <a:ext cx="6494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716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F24541-BBE3-46AF-9E59-0FBA4E69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24" y="3831177"/>
            <a:ext cx="8060925" cy="3555507"/>
          </a:xfrm>
        </p:spPr>
        <p:txBody>
          <a:bodyPr/>
          <a:lstStyle/>
          <a:p>
            <a:pPr marL="0" indent="0" algn="ctr">
              <a:buNone/>
            </a:pPr>
            <a:r>
              <a:rPr lang="hu-HU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ReZsoBa</a:t>
            </a:r>
            <a:r>
              <a:rPr lang="hu-H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hu-HU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Rooms</a:t>
            </a:r>
            <a:br>
              <a:rPr lang="hu-HU" sz="3200" b="1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hu-HU" sz="2400" dirty="0">
                <a:latin typeface="Arial Rounded MT Bold" panose="020F0704030504030204" pitchFamily="34" charset="0"/>
              </a:rPr>
              <a:t>egy olyan weboldal, ahol a felhasználók a hotelszobák széles választékából tudnak böngészni és a saját igényeiknek megfelelőt kiválasztani, lefoglalni. </a:t>
            </a:r>
          </a:p>
          <a:p>
            <a:pPr marL="0" indent="0">
              <a:buNone/>
            </a:pPr>
            <a:endParaRPr lang="hu-HU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3858CB-DA78-441E-82FA-E4D6A9E410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27" y="595312"/>
            <a:ext cx="576072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60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5FD318-29F4-4A1C-91C3-8F25AA9C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27" y="2797545"/>
            <a:ext cx="2938320" cy="5523727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Ez egy </a:t>
            </a:r>
            <a:r>
              <a:rPr lang="hu-HU" dirty="0" err="1"/>
              <a:t>NoSQL</a:t>
            </a:r>
            <a:r>
              <a:rPr lang="hu-HU" dirty="0"/>
              <a:t>	 adatbázis, amely dokumentumokon alapul. </a:t>
            </a:r>
          </a:p>
          <a:p>
            <a:pPr marL="0" indent="0">
              <a:buNone/>
            </a:pPr>
            <a:r>
              <a:rPr lang="hu-HU" dirty="0"/>
              <a:t>Rugalmas és skálázható struktúrát kínál, amely jól illeszkedik a JavaScript alapú fejlesztéshez.</a:t>
            </a:r>
          </a:p>
        </p:txBody>
      </p:sp>
      <p:pic>
        <p:nvPicPr>
          <p:cNvPr id="1028" name="Picture 4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AF7A1CAE-AF71-4D6C-B4F7-F9B5C6AC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67" y="2100237"/>
            <a:ext cx="1350714" cy="135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0DABED1-E6F3-4265-A4BB-A896E069A8D2}"/>
              </a:ext>
            </a:extLst>
          </p:cNvPr>
          <p:cNvSpPr txBox="1"/>
          <p:nvPr/>
        </p:nvSpPr>
        <p:spPr>
          <a:xfrm>
            <a:off x="6684218" y="3612888"/>
            <a:ext cx="2846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Ez egy JavaScript könyvtár, amelyet a felhasználó felületek építésére használunk.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komponensekre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épül, ami lehetővé teszi a kód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újrafelhasználását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036" name="Picture 12" descr="React – Logos Download">
            <a:extLst>
              <a:ext uri="{FF2B5EF4-FFF2-40B4-BE49-F238E27FC236}">
                <a16:creationId xmlns:a16="http://schemas.microsoft.com/office/drawing/2014/main" id="{DDD94FCB-B92B-4A89-9ED8-56368F98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18" y="2543658"/>
            <a:ext cx="2088858" cy="70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AE37F85-9D52-4D33-A8C7-6B6B8673FBE0}"/>
              </a:ext>
            </a:extLst>
          </p:cNvPr>
          <p:cNvSpPr txBox="1"/>
          <p:nvPr/>
        </p:nvSpPr>
        <p:spPr>
          <a:xfrm>
            <a:off x="3540968" y="3612888"/>
            <a:ext cx="27376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Ez egy JavaScript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futtató környezet a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szerveroldali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alkalmazásokhoz.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Lehetővé teszi a JavaScript használatát a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szerveroldali logikák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megvalósítását.</a:t>
            </a:r>
          </a:p>
        </p:txBody>
      </p:sp>
      <p:pic>
        <p:nvPicPr>
          <p:cNvPr id="1048" name="Picture 24" descr="Node.js Logo PNG Transparent &amp; SVG Vector - Freebie Supply">
            <a:extLst>
              <a:ext uri="{FF2B5EF4-FFF2-40B4-BE49-F238E27FC236}">
                <a16:creationId xmlns:a16="http://schemas.microsoft.com/office/drawing/2014/main" id="{A0AC4773-97DA-4B6A-83AB-0008FEA65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68" y="2144139"/>
            <a:ext cx="2130527" cy="13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B566303D-44B8-49AC-8FAA-C90BEEE9456B}"/>
              </a:ext>
            </a:extLst>
          </p:cNvPr>
          <p:cNvSpPr txBox="1">
            <a:spLocks/>
          </p:cNvSpPr>
          <p:nvPr/>
        </p:nvSpPr>
        <p:spPr>
          <a:xfrm>
            <a:off x="1645124" y="529580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5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Használt programok</a:t>
            </a:r>
            <a:b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7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F4B904-AC58-480A-B6E6-928C912D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funkciók: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F94AF0-77F1-4C34-92E6-1D6C3BD2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9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● </a:t>
            </a:r>
            <a:r>
              <a:rPr lang="hu-HU" sz="2800" b="1" dirty="0">
                <a:solidFill>
                  <a:schemeClr val="tx1"/>
                </a:solidFill>
              </a:rPr>
              <a:t>Felhasználói regisztráció és bejelentkezés</a:t>
            </a:r>
          </a:p>
          <a:p>
            <a:pPr marL="0" indent="0">
              <a:buNone/>
            </a:pPr>
            <a:r>
              <a:rPr lang="hu-HU" dirty="0"/>
              <a:t>● Biztonságos adattárolás</a:t>
            </a:r>
          </a:p>
          <a:p>
            <a:pPr marL="0" indent="0">
              <a:buNone/>
            </a:pPr>
            <a:r>
              <a:rPr lang="hu-HU" dirty="0"/>
              <a:t>● Elérhető szállások kényelmes böngészése</a:t>
            </a:r>
          </a:p>
          <a:p>
            <a:pPr marL="0" indent="0">
              <a:buNone/>
            </a:pPr>
            <a:r>
              <a:rPr lang="hu-HU" dirty="0"/>
              <a:t>● Egyszerű foglalási folyamat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068BDD-8EDE-4559-85D3-F955A08004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08" y="3792221"/>
            <a:ext cx="5760720" cy="276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00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F4B904-AC58-480A-B6E6-928C912D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F94AF0-77F1-4C34-92E6-1D6C3BD2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9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● Felhasználói regisztráció és bejelentkezés</a:t>
            </a:r>
          </a:p>
          <a:p>
            <a:pPr marL="0" indent="0">
              <a:buNone/>
            </a:pPr>
            <a:r>
              <a:rPr lang="hu-HU" dirty="0"/>
              <a:t>● </a:t>
            </a:r>
            <a:r>
              <a:rPr lang="hu-HU" sz="2800" b="1" dirty="0">
                <a:solidFill>
                  <a:schemeClr val="tx1"/>
                </a:solidFill>
              </a:rPr>
              <a:t>Biztonságos adattárolás</a:t>
            </a:r>
          </a:p>
          <a:p>
            <a:pPr marL="0" indent="0">
              <a:buNone/>
            </a:pPr>
            <a:r>
              <a:rPr lang="hu-HU" dirty="0"/>
              <a:t>● Elérhető szállások kényelmes böngészése</a:t>
            </a:r>
          </a:p>
          <a:p>
            <a:pPr marL="0" indent="0">
              <a:buNone/>
            </a:pPr>
            <a:r>
              <a:rPr lang="hu-HU" dirty="0"/>
              <a:t>● Egyszerű foglalási folyamat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54A4717-DC64-4DB7-83C7-FA1AEEE130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08" y="3750945"/>
            <a:ext cx="5760720" cy="276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9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F4B904-AC58-480A-B6E6-928C912D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F94AF0-77F1-4C34-92E6-1D6C3BD2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9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● Felhasználói regisztráció és bejelentkezés</a:t>
            </a:r>
          </a:p>
          <a:p>
            <a:pPr marL="0" indent="0">
              <a:buNone/>
            </a:pPr>
            <a:r>
              <a:rPr lang="hu-HU" dirty="0"/>
              <a:t>● Biztonságos adattárolás</a:t>
            </a:r>
          </a:p>
          <a:p>
            <a:pPr marL="0" indent="0">
              <a:buNone/>
            </a:pPr>
            <a:r>
              <a:rPr lang="hu-HU" dirty="0"/>
              <a:t>●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sz="2800" b="1" dirty="0">
                <a:solidFill>
                  <a:schemeClr val="tx1"/>
                </a:solidFill>
              </a:rPr>
              <a:t>Elérhető szállások kényelmes böngészése</a:t>
            </a:r>
          </a:p>
          <a:p>
            <a:pPr marL="0" indent="0">
              <a:buNone/>
            </a:pPr>
            <a:r>
              <a:rPr lang="hu-HU" dirty="0"/>
              <a:t>● Egyszerű foglalási folyamat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8694519-0D90-4BA3-8155-D818F17488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08" y="3754121"/>
            <a:ext cx="5760720" cy="276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038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F4B904-AC58-480A-B6E6-928C912D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F94AF0-77F1-4C34-92E6-1D6C3BD2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9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● Felhasználói regisztráció és bejelentkezés</a:t>
            </a:r>
          </a:p>
          <a:p>
            <a:pPr marL="0" indent="0">
              <a:buNone/>
            </a:pPr>
            <a:r>
              <a:rPr lang="hu-HU" dirty="0"/>
              <a:t>● Biztonságos adattárolás</a:t>
            </a:r>
          </a:p>
          <a:p>
            <a:pPr marL="0" indent="0">
              <a:buNone/>
            </a:pPr>
            <a:r>
              <a:rPr lang="hu-HU" dirty="0"/>
              <a:t>● Elérhető szállások kényelmes böngészése</a:t>
            </a:r>
          </a:p>
          <a:p>
            <a:pPr marL="0" indent="0">
              <a:buNone/>
            </a:pPr>
            <a:r>
              <a:rPr lang="hu-HU" dirty="0"/>
              <a:t>● </a:t>
            </a:r>
            <a:r>
              <a:rPr lang="hu-HU" sz="2800" b="1" dirty="0">
                <a:solidFill>
                  <a:schemeClr val="tx1"/>
                </a:solidFill>
              </a:rPr>
              <a:t>Egyszerű foglalási folyamat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CD52E2A-6447-4366-8A62-D55213DAC0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08" y="3750945"/>
            <a:ext cx="5760720" cy="276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63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0DABED1-E6F3-4265-A4BB-A896E069A8D2}"/>
              </a:ext>
            </a:extLst>
          </p:cNvPr>
          <p:cNvSpPr txBox="1"/>
          <p:nvPr/>
        </p:nvSpPr>
        <p:spPr>
          <a:xfrm>
            <a:off x="3534528" y="2302998"/>
            <a:ext cx="33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Valami a fizetésről teszek rá</a:t>
            </a: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B566303D-44B8-49AC-8FAA-C90BEEE9456B}"/>
              </a:ext>
            </a:extLst>
          </p:cNvPr>
          <p:cNvSpPr txBox="1">
            <a:spLocks/>
          </p:cNvSpPr>
          <p:nvPr/>
        </p:nvSpPr>
        <p:spPr>
          <a:xfrm>
            <a:off x="2497725" y="416869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Mi is az a Stripe? Tudj meg mindent róla - ByTech">
            <a:extLst>
              <a:ext uri="{FF2B5EF4-FFF2-40B4-BE49-F238E27FC236}">
                <a16:creationId xmlns:a16="http://schemas.microsoft.com/office/drawing/2014/main" id="{03D01FC7-E671-4C58-AFE3-36AEDBBC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296" y="3205880"/>
            <a:ext cx="2470951" cy="102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9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D2C86A-61EE-453F-8803-73F5499B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05373"/>
            <a:ext cx="9276961" cy="1766656"/>
          </a:xfrm>
        </p:spPr>
        <p:txBody>
          <a:bodyPr/>
          <a:lstStyle/>
          <a:p>
            <a:pPr algn="ctr"/>
            <a:r>
              <a:rPr lang="hu-HU" i="1" dirty="0"/>
              <a:t>Tesztelés, Hibaelhárítás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E0C818-867B-41B6-97A5-3412615C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43" y="1488613"/>
            <a:ext cx="4859507" cy="388077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A backend és frontend (UI) hibák és </a:t>
            </a:r>
            <a:r>
              <a:rPr lang="hu-HU" dirty="0" err="1"/>
              <a:t>bugok</a:t>
            </a:r>
            <a:r>
              <a:rPr lang="hu-HU" dirty="0"/>
              <a:t> keresése elengedhetetlen a rendszer stabilitásának, biztonságának és teljesítményének megőrzéséhez.</a:t>
            </a:r>
            <a:br>
              <a:rPr lang="hu-HU" dirty="0"/>
            </a:br>
            <a:endParaRPr lang="hu-HU" dirty="0"/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Ezen kívül segít a felhasználói élmény javításában, a költségek csökkentésében, és a rendszer skálázhatóságának biztosításában.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B17AF24-5554-4284-AEB0-021CF219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4" y="1280954"/>
            <a:ext cx="3574671" cy="52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84920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1. egyéni sém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0000"/>
      </a:accent1>
      <a:accent2>
        <a:srgbClr val="000000"/>
      </a:accent2>
      <a:accent3>
        <a:srgbClr val="000000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262</Words>
  <Application>Microsoft Office PowerPoint</Application>
  <PresentationFormat>Szélesvásznú</PresentationFormat>
  <Paragraphs>70</Paragraphs>
  <Slides>12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Courier New</vt:lpstr>
      <vt:lpstr>Trebuchet MS</vt:lpstr>
      <vt:lpstr>Wingdings 3</vt:lpstr>
      <vt:lpstr>Dimenzió</vt:lpstr>
      <vt:lpstr>ReZsoBa Szálláskereső weboldal</vt:lpstr>
      <vt:lpstr>PowerPoint-bemutató</vt:lpstr>
      <vt:lpstr>PowerPoint-bemutató</vt:lpstr>
      <vt:lpstr>Fontosabb funkciók:</vt:lpstr>
      <vt:lpstr>Fontosabb funkciók</vt:lpstr>
      <vt:lpstr>Fontosabb funkciók</vt:lpstr>
      <vt:lpstr>Fontosabb funkciók</vt:lpstr>
      <vt:lpstr>PowerPoint-bemutató</vt:lpstr>
      <vt:lpstr>Tesztelés, Hibaelhárítás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ReZsoBa Rooms</dc:title>
  <dc:creator>kiss.balazs@szbiszeged.local</dc:creator>
  <cp:lastModifiedBy>kiss.balazs@szbiszeged.local</cp:lastModifiedBy>
  <cp:revision>68</cp:revision>
  <dcterms:created xsi:type="dcterms:W3CDTF">2025-01-17T11:26:00Z</dcterms:created>
  <dcterms:modified xsi:type="dcterms:W3CDTF">2025-03-26T14:19:20Z</dcterms:modified>
</cp:coreProperties>
</file>