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752-4123-2B4A-8AC7-B45EC670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E11C-AF16-3B4E-83AE-3B1B48E99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32F6-4A08-794E-9255-FE0AE157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E453-67AC-7C4E-BEB7-C1C0F6E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700C-45FD-AF4C-B93A-2C6DA234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6FC0-BFB0-BD40-BCF3-F4E770D2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EC459-1471-D948-9BC6-2B4AC0A68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27D4-8894-0641-8D0E-157140AF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4949-210C-B74F-A835-820EE618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21B4-CF06-E844-971F-4C539C85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C2CA7-0136-3A41-A0CA-D2AA4A75B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32B8-54AD-3344-925F-93C4405EC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FDE-1739-664A-B2BF-A1C19D0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B3F7-92B6-4645-A6C7-685FF6AC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9D29-2D18-8549-AF6F-56B11CB5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12F-7232-0F48-A3C4-18ABBDF8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4DBF-7112-0C42-ACD8-E12E9445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F82E-69B0-D244-BCCC-3062D3C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CB32-683E-BC45-890F-2DE695AD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489B-D0D0-C543-9C87-73FAB159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6414-D855-A340-A0C5-A0580114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4067-3F69-8749-A9BD-8A054C0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A4B4-9947-4449-941C-22B97F2B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CE2F-FD7D-514F-AC94-098FCC2E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EA84-4106-074C-96F5-35862C0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4B75-9FC4-8F4E-94D8-AF221F39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B0C6-4FF0-BE40-9AE4-8DCBE6C9F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5CE9-D32B-5B47-BB14-3F346096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9DD7-04BA-BC45-AD1F-BCDC423F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95E2-D9F1-D348-88CA-02F993BB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E46B-9FC9-3647-801E-5251619F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5F29-44BD-0F40-A112-D257CA46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C028-51CB-134E-B1C6-E1617235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39195-CE22-4541-9B00-E2972107D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6AD26-CDAE-4C47-ADC2-D2E5C2ADE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180BA-A918-824B-91A7-B82EEA14B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BDF4-2893-E84A-A4AC-B55143FF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C723E-6E7E-B049-9400-BF6B695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C0638-56D1-8042-8363-05C51A21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4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366D-0CD5-E14E-8341-0BEBFB73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70602-09C8-2A4B-B49A-276FF672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F82BA-E9FB-6F4E-AB94-0F0E1085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69077-C817-B947-A34D-2F088E34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CA73B-EDCB-8545-88C3-C8C7AB4D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6A18F-6FD6-E24F-A475-4E28CA1B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D8FC8-D0B9-BA4D-A707-D31CD8CA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6587-D55C-3E4F-8632-89829072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6EE1-7F64-ED44-AC56-F5960BAD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D3CC4-C061-5247-82C7-8BF7191D2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EF3D-BC3D-D74A-970F-4A610DB3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1C37-E27A-8147-B357-FA9CAB18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6F5D3-0F0D-934C-8733-587FCE71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B01-C798-5C4A-9A93-318956DF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A27A5-D7C7-F54B-B471-77C7EF7BA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1710-C95F-1148-AEF4-FB41AAC82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A50BB-1863-BB4D-8640-0E10FD3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C7E8-3141-BD43-A90C-0F6BCF53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0172F-7578-4447-BD36-CD011501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E6076-A805-CD47-99A7-8DE0C42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39C5-203F-FD45-A030-6222FA82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AEF6-57E8-3E49-9978-662EAC926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8570A-3F3B-DC45-8E30-F13B025D7E82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5018-9B54-074B-85B2-ED799679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360B-D58A-0D40-A6CC-E7EEA8134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113D-E758-634B-95FA-4B999594C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75CB-58F9-8744-B8BD-1806A81B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709"/>
            <a:ext cx="9144000" cy="3766457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Store unaltered data but secure permission to share &amp; restrict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E6456-5C0E-0245-8FCE-DBFD6C6E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239" y="5115894"/>
            <a:ext cx="9144000" cy="1374234"/>
          </a:xfrm>
        </p:spPr>
        <p:txBody>
          <a:bodyPr>
            <a:noAutofit/>
          </a:bodyPr>
          <a:lstStyle/>
          <a:p>
            <a:r>
              <a:rPr lang="en-US" sz="3200" dirty="0"/>
              <a:t>Rick Gilmore</a:t>
            </a:r>
          </a:p>
          <a:p>
            <a:r>
              <a:rPr lang="en-US" sz="3200" dirty="0"/>
              <a:t>rog1@psu.edu</a:t>
            </a:r>
          </a:p>
        </p:txBody>
      </p:sp>
    </p:spTree>
    <p:extLst>
      <p:ext uri="{BB962C8B-B14F-4D97-AF65-F5344CB8AC3E}">
        <p14:creationId xmlns:p14="http://schemas.microsoft.com/office/powerpoint/2010/main" val="36968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D45-573B-3B44-BCE7-2D797974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Databrary.org</a:t>
            </a:r>
            <a:r>
              <a:rPr lang="en-US" sz="7200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6316-8358-EE4A-8340-E032CB84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Store in repository</a:t>
            </a:r>
          </a:p>
          <a:p>
            <a:r>
              <a:rPr lang="en-US" sz="4000" dirty="0"/>
              <a:t>Secure explicit sharing permission</a:t>
            </a:r>
          </a:p>
          <a:p>
            <a:r>
              <a:rPr lang="en-US" sz="4000" dirty="0"/>
              <a:t>Avoid alteration (e.g., blurring) if possible</a:t>
            </a:r>
          </a:p>
          <a:p>
            <a:r>
              <a:rPr lang="en-US" sz="4000" dirty="0"/>
              <a:t>Restrict access</a:t>
            </a:r>
          </a:p>
          <a:p>
            <a:pPr lvl="1"/>
            <a:r>
              <a:rPr lang="en-US" sz="4000" dirty="0"/>
              <a:t>Researchers authorized by their institutions &amp; approved by IRBs</a:t>
            </a:r>
          </a:p>
          <a:p>
            <a:r>
              <a:rPr lang="en-US" sz="4000" dirty="0"/>
              <a:t>Permit unrestricted 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331D92-3926-694A-8CC0-5C47548E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8" y="504824"/>
            <a:ext cx="11035123" cy="4481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231F64-E28D-1749-8B7D-BC4C0F0282DE}"/>
              </a:ext>
            </a:extLst>
          </p:cNvPr>
          <p:cNvSpPr/>
          <p:nvPr/>
        </p:nvSpPr>
        <p:spPr>
          <a:xfrm>
            <a:off x="690562" y="5706845"/>
            <a:ext cx="10922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Gilmore, R. O., &amp; Adolph, K. E. (2017). Video can make </a:t>
            </a:r>
            <a:r>
              <a:rPr lang="en-US" dirty="0" err="1"/>
              <a:t>behavioural</a:t>
            </a:r>
            <a:r>
              <a:rPr lang="en-US" dirty="0"/>
              <a:t> science more reproducible. </a:t>
            </a:r>
            <a:r>
              <a:rPr lang="en-US" i="1" dirty="0"/>
              <a:t>Nature Human Behavior</a:t>
            </a:r>
            <a:r>
              <a:rPr lang="en-US" dirty="0"/>
              <a:t>, </a:t>
            </a:r>
            <a:r>
              <a:rPr lang="en-US" i="1" dirty="0"/>
              <a:t>1</a:t>
            </a:r>
            <a:r>
              <a:rPr lang="en-US" dirty="0"/>
              <a:t>. https://</a:t>
            </a:r>
            <a:r>
              <a:rPr lang="en-US" dirty="0" err="1"/>
              <a:t>doi.org</a:t>
            </a:r>
            <a:r>
              <a:rPr lang="en-US" dirty="0"/>
              <a:t>/10.1038/s41562-017-0128</a:t>
            </a:r>
          </a:p>
        </p:txBody>
      </p:sp>
    </p:spTree>
    <p:extLst>
      <p:ext uri="{BB962C8B-B14F-4D97-AF65-F5344CB8AC3E}">
        <p14:creationId xmlns:p14="http://schemas.microsoft.com/office/powerpoint/2010/main" val="193601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Store unaltered data but secure permission to share &amp; restrict access</vt:lpstr>
      <vt:lpstr>Databrary.org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video as data and documentation</dc:title>
  <dc:creator>Gilmore, Rick Owen</dc:creator>
  <cp:lastModifiedBy>Diana Kapiszewski</cp:lastModifiedBy>
  <cp:revision>5</cp:revision>
  <dcterms:created xsi:type="dcterms:W3CDTF">2020-11-17T14:58:49Z</dcterms:created>
  <dcterms:modified xsi:type="dcterms:W3CDTF">2020-11-19T04:06:54Z</dcterms:modified>
</cp:coreProperties>
</file>