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CDB1-B0CA-4356-8A3B-592C3C4649B3}" type="datetimeFigureOut">
              <a:rPr lang="en-GB" smtClean="0"/>
              <a:t>06/05/2017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F8D5-65A4-4F28-B81D-07FFC4059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07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CDB1-B0CA-4356-8A3B-592C3C4649B3}" type="datetimeFigureOut">
              <a:rPr lang="en-GB" smtClean="0"/>
              <a:t>06/05/2017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F8D5-65A4-4F28-B81D-07FFC4059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50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CDB1-B0CA-4356-8A3B-592C3C4649B3}" type="datetimeFigureOut">
              <a:rPr lang="en-GB" smtClean="0"/>
              <a:t>06/05/2017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F8D5-65A4-4F28-B81D-07FFC4059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CDB1-B0CA-4356-8A3B-592C3C4649B3}" type="datetimeFigureOut">
              <a:rPr lang="en-GB" smtClean="0"/>
              <a:t>06/05/2017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F8D5-65A4-4F28-B81D-07FFC4059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15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CDB1-B0CA-4356-8A3B-592C3C4649B3}" type="datetimeFigureOut">
              <a:rPr lang="en-GB" smtClean="0"/>
              <a:t>06/05/2017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F8D5-65A4-4F28-B81D-07FFC4059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45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CDB1-B0CA-4356-8A3B-592C3C4649B3}" type="datetimeFigureOut">
              <a:rPr lang="en-GB" smtClean="0"/>
              <a:t>06/05/2017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F8D5-65A4-4F28-B81D-07FFC4059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07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CDB1-B0CA-4356-8A3B-592C3C4649B3}" type="datetimeFigureOut">
              <a:rPr lang="en-GB" smtClean="0"/>
              <a:t>06/05/2017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F8D5-65A4-4F28-B81D-07FFC4059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66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CDB1-B0CA-4356-8A3B-592C3C4649B3}" type="datetimeFigureOut">
              <a:rPr lang="en-GB" smtClean="0"/>
              <a:t>06/05/2017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F8D5-65A4-4F28-B81D-07FFC4059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55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CDB1-B0CA-4356-8A3B-592C3C4649B3}" type="datetimeFigureOut">
              <a:rPr lang="en-GB" smtClean="0"/>
              <a:t>06/05/2017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F8D5-65A4-4F28-B81D-07FFC4059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15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CDB1-B0CA-4356-8A3B-592C3C4649B3}" type="datetimeFigureOut">
              <a:rPr lang="en-GB" smtClean="0"/>
              <a:t>06/05/2017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F8D5-65A4-4F28-B81D-07FFC4059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19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CDB1-B0CA-4356-8A3B-592C3C4649B3}" type="datetimeFigureOut">
              <a:rPr lang="en-GB" smtClean="0"/>
              <a:t>06/05/2017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F8D5-65A4-4F28-B81D-07FFC4059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94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BCDB1-B0CA-4356-8A3B-592C3C4649B3}" type="datetimeFigureOut">
              <a:rPr lang="en-GB" smtClean="0"/>
              <a:t>06/05/2017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F8D5-65A4-4F28-B81D-07FFC4059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99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160" y="1065069"/>
            <a:ext cx="3152775" cy="422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86901"/>
          <a:stretch/>
        </p:blipFill>
        <p:spPr>
          <a:xfrm>
            <a:off x="3384035" y="626860"/>
            <a:ext cx="1048652" cy="442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4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2017-05-06T21:22:55Z</dcterms:created>
  <dcterms:modified xsi:type="dcterms:W3CDTF">2017-05-06T21:25:12Z</dcterms:modified>
</cp:coreProperties>
</file>