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0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4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2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4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8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3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7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8C30-A707-4144-9CEC-8F5DEDE37BEB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00D3-47CE-468A-8C63-C67BFB48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3" y="861368"/>
            <a:ext cx="1099979" cy="2813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197" y="47422"/>
            <a:ext cx="585903" cy="14347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385606" y="1092200"/>
            <a:ext cx="1160744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8" y="4553628"/>
            <a:ext cx="609471" cy="2175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65832" y="855018"/>
            <a:ext cx="140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Each user registers</a:t>
            </a:r>
            <a:endParaRPr lang="en-GB" sz="9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62" y="1760538"/>
            <a:ext cx="642938" cy="143970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375063" y="2526951"/>
            <a:ext cx="1160744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5289" y="2289769"/>
            <a:ext cx="140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Each user logs in</a:t>
            </a:r>
            <a:endParaRPr lang="en-GB" sz="9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218" y="1600795"/>
            <a:ext cx="611188" cy="18523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611" y="3674995"/>
            <a:ext cx="630238" cy="3054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3653" y="72680"/>
            <a:ext cx="587196" cy="130622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085735" y="2526951"/>
            <a:ext cx="1160744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65961" y="2289769"/>
            <a:ext cx="140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Report the bug</a:t>
            </a:r>
            <a:endParaRPr lang="en-GB" sz="9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49432" y="190500"/>
            <a:ext cx="99704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02653" y="480019"/>
            <a:ext cx="1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Search for an error </a:t>
            </a:r>
          </a:p>
          <a:p>
            <a:r>
              <a:rPr lang="en-GB" sz="700" dirty="0" smtClean="0"/>
              <a:t>to be fixed.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257550" y="203200"/>
            <a:ext cx="7875" cy="180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85735" y="2006600"/>
            <a:ext cx="17181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577601" y="3047302"/>
            <a:ext cx="22850" cy="146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85735" y="3047302"/>
            <a:ext cx="524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75175" y="4483368"/>
            <a:ext cx="595141" cy="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66107" y="4799698"/>
            <a:ext cx="140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Fix a bug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85800" y="3599367"/>
            <a:ext cx="24726" cy="10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4157" y="3905827"/>
            <a:ext cx="140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Admin can delete users</a:t>
            </a:r>
            <a:endParaRPr lang="en-GB" sz="9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375063" y="1320800"/>
            <a:ext cx="1160744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94452" y="1378907"/>
            <a:ext cx="113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User directed back to log in page</a:t>
            </a:r>
            <a:endParaRPr lang="en-GB" sz="7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4743231" y="609663"/>
            <a:ext cx="58719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95900" y="633907"/>
            <a:ext cx="25400" cy="155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308600" y="3200246"/>
            <a:ext cx="21827" cy="209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38241" y="5314489"/>
            <a:ext cx="58719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38241" y="3200246"/>
            <a:ext cx="59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47230" y="2191906"/>
            <a:ext cx="592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97974" y="1071130"/>
            <a:ext cx="140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Bug added to search database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05924" y="4107908"/>
            <a:ext cx="14033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Bug added to </a:t>
            </a:r>
            <a:r>
              <a:rPr lang="en-GB" sz="700" dirty="0" err="1" smtClean="0"/>
              <a:t>fixBug</a:t>
            </a:r>
            <a:r>
              <a:rPr lang="en-GB" sz="700" dirty="0" smtClean="0"/>
              <a:t> database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666107" y="5641575"/>
            <a:ext cx="499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653407" y="5641575"/>
            <a:ext cx="18436" cy="4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666107" y="6124456"/>
            <a:ext cx="580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63750" y="5773060"/>
            <a:ext cx="1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Updated Bug added to </a:t>
            </a:r>
            <a:r>
              <a:rPr lang="en-GB" sz="700" dirty="0" err="1" smtClean="0"/>
              <a:t>fixBug</a:t>
            </a:r>
            <a:r>
              <a:rPr lang="en-GB" sz="700" dirty="0" smtClean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24512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2017-01-07T18:01:56Z</dcterms:created>
  <dcterms:modified xsi:type="dcterms:W3CDTF">2017-01-07T19:43:54Z</dcterms:modified>
</cp:coreProperties>
</file>