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F4E55F9-BBB9-430C-94A6-2199C21FDF12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6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4597326"/>
            <a:r>
              <a:rPr lang="en-US" dirty="0"/>
              <a:t>CSC216 Comparison: Fall 2015 and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Adam Abram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Question &amp;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05263"/>
            <a:ext cx="10554574" cy="25862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How are classrooms impacted by…</a:t>
            </a:r>
          </a:p>
          <a:p>
            <a:r>
              <a:rPr lang="en-US" dirty="0" smtClean="0"/>
              <a:t>Renaming assignments</a:t>
            </a:r>
          </a:p>
          <a:p>
            <a:r>
              <a:rPr lang="en-US" dirty="0" smtClean="0"/>
              <a:t>Integrating labs into a larger project</a:t>
            </a:r>
          </a:p>
          <a:p>
            <a:r>
              <a:rPr lang="en-US" dirty="0" smtClean="0"/>
              <a:t>Increasing the number of labs and guided projects</a:t>
            </a:r>
          </a:p>
          <a:p>
            <a:r>
              <a:rPr lang="en-US" dirty="0" smtClean="0"/>
              <a:t>Implementing Process Points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2315" y="4271791"/>
            <a:ext cx="10554574" cy="25862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 smtClean="0"/>
              <a:t>We hypothesize that these interventions will result in an increase of:</a:t>
            </a:r>
          </a:p>
          <a:p>
            <a:r>
              <a:rPr lang="en-US" dirty="0" smtClean="0"/>
              <a:t>Retention: How many students pass the class, and remain in CS</a:t>
            </a:r>
          </a:p>
          <a:p>
            <a:r>
              <a:rPr lang="en-US" dirty="0" smtClean="0"/>
              <a:t>Efficacy: The belief that students are capable of learning CS</a:t>
            </a:r>
          </a:p>
          <a:p>
            <a:r>
              <a:rPr lang="en-US" dirty="0" smtClean="0"/>
              <a:t>Learning: How well the students picked up the material</a:t>
            </a:r>
          </a:p>
          <a:p>
            <a:r>
              <a:rPr lang="en-US" dirty="0" smtClean="0"/>
              <a:t>Engagement: Use of office hours and message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Data collection</a:t>
            </a:r>
          </a:p>
          <a:p>
            <a:r>
              <a:rPr lang="en-US" dirty="0" smtClean="0"/>
              <a:t>Grade Data</a:t>
            </a:r>
          </a:p>
          <a:p>
            <a:r>
              <a:rPr lang="en-US" dirty="0" smtClean="0"/>
              <a:t>Pre &amp; Post Survey</a:t>
            </a:r>
          </a:p>
          <a:p>
            <a:r>
              <a:rPr lang="en-US" dirty="0" smtClean="0"/>
              <a:t>Office Hours and Message Board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92" y="2391214"/>
            <a:ext cx="352474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21" y="2140570"/>
            <a:ext cx="7154780" cy="307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5470358"/>
            <a:ext cx="10058400" cy="116958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0625" y="1997697"/>
            <a:ext cx="4209922" cy="238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Scripts</a:t>
            </a:r>
          </a:p>
          <a:p>
            <a:r>
              <a:rPr lang="en-US" dirty="0" smtClean="0"/>
              <a:t>Aim for versatility</a:t>
            </a:r>
          </a:p>
          <a:p>
            <a:r>
              <a:rPr lang="en-US" dirty="0" smtClean="0"/>
              <a:t>Aim for consistency</a:t>
            </a:r>
          </a:p>
          <a:p>
            <a:r>
              <a:rPr lang="en-US" dirty="0" smtClean="0"/>
              <a:t>Aim for legibility</a:t>
            </a:r>
          </a:p>
          <a:p>
            <a:pPr marL="0" indent="0">
              <a:buNone/>
            </a:pPr>
            <a:r>
              <a:rPr lang="en-US" dirty="0" smtClean="0"/>
              <a:t>The primary test used was the Mann-Whitney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53" y="1964716"/>
            <a:ext cx="7942747" cy="4304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31" y="1964716"/>
            <a:ext cx="4209922" cy="3473558"/>
          </a:xfrm>
        </p:spPr>
        <p:txBody>
          <a:bodyPr>
            <a:normAutofit/>
          </a:bodyPr>
          <a:lstStyle/>
          <a:p>
            <a:r>
              <a:rPr lang="en-US" dirty="0" smtClean="0"/>
              <a:t>The renaming of EOOT was effective</a:t>
            </a:r>
          </a:p>
          <a:p>
            <a:r>
              <a:rPr lang="en-US" dirty="0" smtClean="0"/>
              <a:t>The modifications to the labs was successful</a:t>
            </a:r>
          </a:p>
          <a:p>
            <a:r>
              <a:rPr lang="en-US" dirty="0" smtClean="0"/>
              <a:t>The inclusion of Process points was not successful</a:t>
            </a:r>
          </a:p>
          <a:p>
            <a:r>
              <a:rPr lang="en-US" dirty="0" smtClean="0"/>
              <a:t>As a whole, the interventions were helpful</a:t>
            </a:r>
          </a:p>
        </p:txBody>
      </p:sp>
    </p:spTree>
    <p:extLst>
      <p:ext uri="{BB962C8B-B14F-4D97-AF65-F5344CB8AC3E}">
        <p14:creationId xmlns:p14="http://schemas.microsoft.com/office/powerpoint/2010/main" val="2951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Explanations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53" y="1964716"/>
            <a:ext cx="7942747" cy="43047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31" y="1417638"/>
            <a:ext cx="4209922" cy="3473558"/>
          </a:xfrm>
        </p:spPr>
        <p:txBody>
          <a:bodyPr>
            <a:normAutofit/>
          </a:bodyPr>
          <a:lstStyle/>
          <a:p>
            <a:r>
              <a:rPr lang="en-US" dirty="0" smtClean="0"/>
              <a:t>Process Points may have been seen as unimportant by students</a:t>
            </a:r>
          </a:p>
          <a:p>
            <a:r>
              <a:rPr lang="en-US" dirty="0" smtClean="0"/>
              <a:t>The inheritance lab was responsible for improving exam 2 grades</a:t>
            </a:r>
          </a:p>
        </p:txBody>
      </p:sp>
    </p:spTree>
    <p:extLst>
      <p:ext uri="{BB962C8B-B14F-4D97-AF65-F5344CB8AC3E}">
        <p14:creationId xmlns:p14="http://schemas.microsoft.com/office/powerpoint/2010/main" val="3531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&amp; Other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38401"/>
            <a:ext cx="10554574" cy="1800145"/>
          </a:xfrm>
        </p:spPr>
        <p:txBody>
          <a:bodyPr/>
          <a:lstStyle/>
          <a:p>
            <a:r>
              <a:rPr lang="en-US" dirty="0" smtClean="0"/>
              <a:t>Examine Survey Responses</a:t>
            </a:r>
          </a:p>
          <a:p>
            <a:r>
              <a:rPr lang="en-US" dirty="0" smtClean="0"/>
              <a:t>Examine grades by soft drop</a:t>
            </a:r>
          </a:p>
          <a:p>
            <a:r>
              <a:rPr lang="en-US" dirty="0" smtClean="0"/>
              <a:t>Examine office hours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07" y="2706253"/>
            <a:ext cx="530616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198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CSC216 Comparison: Fall 2015 and 2016</vt:lpstr>
      <vt:lpstr>Primary Question &amp; Hypothesis</vt:lpstr>
      <vt:lpstr>Metrics</vt:lpstr>
      <vt:lpstr>Methodology</vt:lpstr>
      <vt:lpstr>Results &amp; Conclusions</vt:lpstr>
      <vt:lpstr>Possible Explanations</vt:lpstr>
      <vt:lpstr>Next Steps &amp; Other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CSC216 Comparison: Fall 2015 and 2016</dc:title>
  <dc:creator>Adminuser</dc:creator>
  <cp:lastModifiedBy>Adminuser</cp:lastModifiedBy>
  <cp:revision>9</cp:revision>
  <dcterms:created xsi:type="dcterms:W3CDTF">2017-07-26T17:35:35Z</dcterms:created>
  <dcterms:modified xsi:type="dcterms:W3CDTF">2017-07-26T18:47:47Z</dcterms:modified>
</cp:coreProperties>
</file>