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7548800" cy="32918400"/>
  <p:notesSz cx="6858000" cy="9144000"/>
  <p:defaultTextStyle>
    <a:defPPr>
      <a:defRPr lang="en-US"/>
    </a:defPPr>
    <a:lvl1pPr algn="l" rtl="0" fontAlgn="base">
      <a:spcBef>
        <a:spcPct val="0"/>
      </a:spcBef>
      <a:spcAft>
        <a:spcPct val="0"/>
      </a:spcAft>
      <a:defRPr sz="9100" kern="1200">
        <a:solidFill>
          <a:schemeClr val="tx1"/>
        </a:solidFill>
        <a:latin typeface="Arial" charset="0"/>
        <a:ea typeface="+mn-ea"/>
        <a:cs typeface="+mn-cs"/>
      </a:defRPr>
    </a:lvl1pPr>
    <a:lvl2pPr marL="693572" algn="l" rtl="0" fontAlgn="base">
      <a:spcBef>
        <a:spcPct val="0"/>
      </a:spcBef>
      <a:spcAft>
        <a:spcPct val="0"/>
      </a:spcAft>
      <a:defRPr sz="9100" kern="1200">
        <a:solidFill>
          <a:schemeClr val="tx1"/>
        </a:solidFill>
        <a:latin typeface="Arial" charset="0"/>
        <a:ea typeface="+mn-ea"/>
        <a:cs typeface="+mn-cs"/>
      </a:defRPr>
    </a:lvl2pPr>
    <a:lvl3pPr marL="1387145" algn="l" rtl="0" fontAlgn="base">
      <a:spcBef>
        <a:spcPct val="0"/>
      </a:spcBef>
      <a:spcAft>
        <a:spcPct val="0"/>
      </a:spcAft>
      <a:defRPr sz="9100" kern="1200">
        <a:solidFill>
          <a:schemeClr val="tx1"/>
        </a:solidFill>
        <a:latin typeface="Arial" charset="0"/>
        <a:ea typeface="+mn-ea"/>
        <a:cs typeface="+mn-cs"/>
      </a:defRPr>
    </a:lvl3pPr>
    <a:lvl4pPr marL="2080717" algn="l" rtl="0" fontAlgn="base">
      <a:spcBef>
        <a:spcPct val="0"/>
      </a:spcBef>
      <a:spcAft>
        <a:spcPct val="0"/>
      </a:spcAft>
      <a:defRPr sz="9100" kern="1200">
        <a:solidFill>
          <a:schemeClr val="tx1"/>
        </a:solidFill>
        <a:latin typeface="Arial" charset="0"/>
        <a:ea typeface="+mn-ea"/>
        <a:cs typeface="+mn-cs"/>
      </a:defRPr>
    </a:lvl4pPr>
    <a:lvl5pPr marL="2774290" algn="l" rtl="0" fontAlgn="base">
      <a:spcBef>
        <a:spcPct val="0"/>
      </a:spcBef>
      <a:spcAft>
        <a:spcPct val="0"/>
      </a:spcAft>
      <a:defRPr sz="9100" kern="1200">
        <a:solidFill>
          <a:schemeClr val="tx1"/>
        </a:solidFill>
        <a:latin typeface="Arial" charset="0"/>
        <a:ea typeface="+mn-ea"/>
        <a:cs typeface="+mn-cs"/>
      </a:defRPr>
    </a:lvl5pPr>
    <a:lvl6pPr marL="3467862" algn="l" defTabSz="1387145" rtl="0" eaLnBrk="1" latinLnBrk="0" hangingPunct="1">
      <a:defRPr sz="9100" kern="1200">
        <a:solidFill>
          <a:schemeClr val="tx1"/>
        </a:solidFill>
        <a:latin typeface="Arial" charset="0"/>
        <a:ea typeface="+mn-ea"/>
        <a:cs typeface="+mn-cs"/>
      </a:defRPr>
    </a:lvl6pPr>
    <a:lvl7pPr marL="4161434" algn="l" defTabSz="1387145" rtl="0" eaLnBrk="1" latinLnBrk="0" hangingPunct="1">
      <a:defRPr sz="9100" kern="1200">
        <a:solidFill>
          <a:schemeClr val="tx1"/>
        </a:solidFill>
        <a:latin typeface="Arial" charset="0"/>
        <a:ea typeface="+mn-ea"/>
        <a:cs typeface="+mn-cs"/>
      </a:defRPr>
    </a:lvl7pPr>
    <a:lvl8pPr marL="4855007" algn="l" defTabSz="1387145" rtl="0" eaLnBrk="1" latinLnBrk="0" hangingPunct="1">
      <a:defRPr sz="9100" kern="1200">
        <a:solidFill>
          <a:schemeClr val="tx1"/>
        </a:solidFill>
        <a:latin typeface="Arial" charset="0"/>
        <a:ea typeface="+mn-ea"/>
        <a:cs typeface="+mn-cs"/>
      </a:defRPr>
    </a:lvl8pPr>
    <a:lvl9pPr marL="5548579" algn="l" defTabSz="1387145" rtl="0" eaLnBrk="1" latinLnBrk="0" hangingPunct="1">
      <a:defRPr sz="9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4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0"/>
    <p:restoredTop sz="94660"/>
  </p:normalViewPr>
  <p:slideViewPr>
    <p:cSldViewPr>
      <p:cViewPr varScale="1">
        <p:scale>
          <a:sx n="23" d="100"/>
          <a:sy n="23" d="100"/>
        </p:scale>
        <p:origin x="1926" y="66"/>
      </p:cViewPr>
      <p:guideLst>
        <p:guide orient="horz" pos="10368"/>
        <p:guide pos="149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057405-09D7-044B-AD01-93B9D04A1610}" type="datetimeFigureOut">
              <a:rPr lang="en-US" smtClean="0"/>
              <a:t>7/26/2017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31911-6DEB-4744-8174-B3974843F431}" type="slidenum">
              <a:rPr lang="en-US" smtClean="0"/>
              <a:t>‹#›</a:t>
            </a:fld>
            <a:endParaRPr lang="en-US" dirty="0"/>
          </a:p>
        </p:txBody>
      </p:sp>
    </p:spTree>
    <p:extLst>
      <p:ext uri="{BB962C8B-B14F-4D97-AF65-F5344CB8AC3E}">
        <p14:creationId xmlns:p14="http://schemas.microsoft.com/office/powerpoint/2010/main" val="38732735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need more space, suggested font sizes: Title 70 </a:t>
            </a:r>
            <a:r>
              <a:rPr lang="mr-IN" baseline="0" dirty="0" smtClean="0"/>
              <a:t>–</a:t>
            </a:r>
            <a:r>
              <a:rPr lang="en-US" baseline="0" dirty="0" smtClean="0"/>
              <a:t> 80pt  Headings 54pt+ Text: Minimum 30pt</a:t>
            </a:r>
            <a:endParaRPr lang="en-US" dirty="0"/>
          </a:p>
        </p:txBody>
      </p:sp>
      <p:sp>
        <p:nvSpPr>
          <p:cNvPr id="4" name="Slide Number Placeholder 3"/>
          <p:cNvSpPr>
            <a:spLocks noGrp="1"/>
          </p:cNvSpPr>
          <p:nvPr>
            <p:ph type="sldNum" sz="quarter" idx="10"/>
          </p:nvPr>
        </p:nvSpPr>
        <p:spPr/>
        <p:txBody>
          <a:bodyPr/>
          <a:lstStyle/>
          <a:p>
            <a:fld id="{D6831911-6DEB-4744-8174-B3974843F431}" type="slidenum">
              <a:rPr lang="en-US" smtClean="0"/>
              <a:t>1</a:t>
            </a:fld>
            <a:endParaRPr lang="en-US" dirty="0"/>
          </a:p>
        </p:txBody>
      </p:sp>
    </p:spTree>
    <p:extLst>
      <p:ext uri="{BB962C8B-B14F-4D97-AF65-F5344CB8AC3E}">
        <p14:creationId xmlns:p14="http://schemas.microsoft.com/office/powerpoint/2010/main" val="65942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5358" y="10225640"/>
            <a:ext cx="40418085" cy="7056910"/>
          </a:xfrm>
        </p:spPr>
        <p:txBody>
          <a:bodyPr/>
          <a:lstStyle/>
          <a:p>
            <a:r>
              <a:rPr lang="en-US" smtClean="0"/>
              <a:t>Click to edit Master title style</a:t>
            </a:r>
            <a:endParaRPr lang="en-US"/>
          </a:p>
        </p:txBody>
      </p:sp>
      <p:sp>
        <p:nvSpPr>
          <p:cNvPr id="3" name="Subtitle 2"/>
          <p:cNvSpPr>
            <a:spLocks noGrp="1"/>
          </p:cNvSpPr>
          <p:nvPr>
            <p:ph type="subTitle" idx="1"/>
          </p:nvPr>
        </p:nvSpPr>
        <p:spPr>
          <a:xfrm>
            <a:off x="7133009" y="18653934"/>
            <a:ext cx="33282784" cy="8412712"/>
          </a:xfrm>
        </p:spPr>
        <p:txBody>
          <a:bodyPr/>
          <a:lstStyle>
            <a:lvl1pPr marL="0" indent="0" algn="ctr">
              <a:buNone/>
              <a:defRPr/>
            </a:lvl1pPr>
            <a:lvl2pPr marL="693572" indent="0" algn="ctr">
              <a:buNone/>
              <a:defRPr/>
            </a:lvl2pPr>
            <a:lvl3pPr marL="1387145" indent="0" algn="ctr">
              <a:buNone/>
              <a:defRPr/>
            </a:lvl3pPr>
            <a:lvl4pPr marL="2080717" indent="0" algn="ctr">
              <a:buNone/>
              <a:defRPr/>
            </a:lvl4pPr>
            <a:lvl5pPr marL="2774290" indent="0" algn="ctr">
              <a:buNone/>
              <a:defRPr/>
            </a:lvl5pPr>
            <a:lvl6pPr marL="3467862" indent="0" algn="ctr">
              <a:buNone/>
              <a:defRPr/>
            </a:lvl6pPr>
            <a:lvl7pPr marL="4161434" indent="0" algn="ctr">
              <a:buNone/>
              <a:defRPr/>
            </a:lvl7pPr>
            <a:lvl8pPr marL="4855007" indent="0" algn="ctr">
              <a:buNone/>
              <a:defRPr/>
            </a:lvl8pPr>
            <a:lvl9pPr marL="5548579"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6D86102-394E-490D-9E20-057B7A8DE6F4}"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34D8D8A-0E8E-4EA7-B548-F8DD3A45843C}"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472767" y="1319438"/>
            <a:ext cx="10698365" cy="2808739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77671" y="1319438"/>
            <a:ext cx="31874984" cy="280873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9770EEF-271B-415E-8C75-FE63D032E24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9BDAB63E-5361-4B6E-81D2-5CCE2D812A1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55663" y="21152552"/>
            <a:ext cx="40415793" cy="6537449"/>
          </a:xfrm>
        </p:spPr>
        <p:txBody>
          <a:bodyPr anchor="t"/>
          <a:lstStyle>
            <a:lvl1pPr algn="l">
              <a:defRPr sz="6100" b="1" cap="all"/>
            </a:lvl1pPr>
          </a:lstStyle>
          <a:p>
            <a:r>
              <a:rPr lang="en-US" smtClean="0"/>
              <a:t>Click to edit Master title style</a:t>
            </a:r>
            <a:endParaRPr lang="en-US"/>
          </a:p>
        </p:txBody>
      </p:sp>
      <p:sp>
        <p:nvSpPr>
          <p:cNvPr id="3" name="Text Placeholder 2"/>
          <p:cNvSpPr>
            <a:spLocks noGrp="1"/>
          </p:cNvSpPr>
          <p:nvPr>
            <p:ph type="body" idx="1"/>
          </p:nvPr>
        </p:nvSpPr>
        <p:spPr>
          <a:xfrm>
            <a:off x="3755663" y="13952789"/>
            <a:ext cx="40415793" cy="7199764"/>
          </a:xfrm>
        </p:spPr>
        <p:txBody>
          <a:bodyPr anchor="b"/>
          <a:lstStyle>
            <a:lvl1pPr marL="0" indent="0">
              <a:buNone/>
              <a:defRPr sz="3000"/>
            </a:lvl1pPr>
            <a:lvl2pPr marL="693572" indent="0">
              <a:buNone/>
              <a:defRPr sz="2700"/>
            </a:lvl2pPr>
            <a:lvl3pPr marL="1387145" indent="0">
              <a:buNone/>
              <a:defRPr sz="2400"/>
            </a:lvl3pPr>
            <a:lvl4pPr marL="2080717" indent="0">
              <a:buNone/>
              <a:defRPr sz="2100"/>
            </a:lvl4pPr>
            <a:lvl5pPr marL="2774290" indent="0">
              <a:buNone/>
              <a:defRPr sz="2100"/>
            </a:lvl5pPr>
            <a:lvl6pPr marL="3467862" indent="0">
              <a:buNone/>
              <a:defRPr sz="2100"/>
            </a:lvl6pPr>
            <a:lvl7pPr marL="4161434" indent="0">
              <a:buNone/>
              <a:defRPr sz="2100"/>
            </a:lvl7pPr>
            <a:lvl8pPr marL="4855007" indent="0">
              <a:buNone/>
              <a:defRPr sz="2100"/>
            </a:lvl8pPr>
            <a:lvl9pPr marL="5548579" indent="0">
              <a:buNone/>
              <a:defRPr sz="2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473E73A-1DCD-4718-AD05-328ECD84BC63}"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77670" y="7680269"/>
            <a:ext cx="21286675" cy="21726559"/>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884457" y="7680269"/>
            <a:ext cx="21286675" cy="21726559"/>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106E46D0-2418-4BF3-8014-A01F4864A5AF}"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377670" y="7368591"/>
            <a:ext cx="21009241" cy="3070029"/>
          </a:xfrm>
        </p:spPr>
        <p:txBody>
          <a:bodyPr anchor="b"/>
          <a:lstStyle>
            <a:lvl1pPr marL="0" indent="0">
              <a:buNone/>
              <a:defRPr sz="3600" b="1"/>
            </a:lvl1pPr>
            <a:lvl2pPr marL="693572" indent="0">
              <a:buNone/>
              <a:defRPr sz="3000" b="1"/>
            </a:lvl2pPr>
            <a:lvl3pPr marL="1387145" indent="0">
              <a:buNone/>
              <a:defRPr sz="2700" b="1"/>
            </a:lvl3pPr>
            <a:lvl4pPr marL="2080717" indent="0">
              <a:buNone/>
              <a:defRPr sz="2400" b="1"/>
            </a:lvl4pPr>
            <a:lvl5pPr marL="2774290" indent="0">
              <a:buNone/>
              <a:defRPr sz="2400" b="1"/>
            </a:lvl5pPr>
            <a:lvl6pPr marL="3467862" indent="0">
              <a:buNone/>
              <a:defRPr sz="2400" b="1"/>
            </a:lvl6pPr>
            <a:lvl7pPr marL="4161434" indent="0">
              <a:buNone/>
              <a:defRPr sz="2400" b="1"/>
            </a:lvl7pPr>
            <a:lvl8pPr marL="4855007" indent="0">
              <a:buNone/>
              <a:defRPr sz="2400" b="1"/>
            </a:lvl8pPr>
            <a:lvl9pPr marL="5548579"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2377670" y="10438619"/>
            <a:ext cx="21009241" cy="18968208"/>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4155012" y="7368591"/>
            <a:ext cx="21016120" cy="3070029"/>
          </a:xfrm>
        </p:spPr>
        <p:txBody>
          <a:bodyPr anchor="b"/>
          <a:lstStyle>
            <a:lvl1pPr marL="0" indent="0">
              <a:buNone/>
              <a:defRPr sz="3600" b="1"/>
            </a:lvl1pPr>
            <a:lvl2pPr marL="693572" indent="0">
              <a:buNone/>
              <a:defRPr sz="3000" b="1"/>
            </a:lvl2pPr>
            <a:lvl3pPr marL="1387145" indent="0">
              <a:buNone/>
              <a:defRPr sz="2700" b="1"/>
            </a:lvl3pPr>
            <a:lvl4pPr marL="2080717" indent="0">
              <a:buNone/>
              <a:defRPr sz="2400" b="1"/>
            </a:lvl4pPr>
            <a:lvl5pPr marL="2774290" indent="0">
              <a:buNone/>
              <a:defRPr sz="2400" b="1"/>
            </a:lvl5pPr>
            <a:lvl6pPr marL="3467862" indent="0">
              <a:buNone/>
              <a:defRPr sz="2400" b="1"/>
            </a:lvl6pPr>
            <a:lvl7pPr marL="4161434" indent="0">
              <a:buNone/>
              <a:defRPr sz="2400" b="1"/>
            </a:lvl7pPr>
            <a:lvl8pPr marL="4855007" indent="0">
              <a:buNone/>
              <a:defRPr sz="2400" b="1"/>
            </a:lvl8pPr>
            <a:lvl9pPr marL="5548579"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24155012" y="10438619"/>
            <a:ext cx="21016120" cy="18968208"/>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CCC69D0B-1491-4A92-88E1-7C8521D270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82B2815F-2DC0-4EA3-A00F-157742F577C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0093D35A-1929-497C-9F41-437051D7FF2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77670" y="1311646"/>
            <a:ext cx="15644008" cy="5576440"/>
          </a:xfrm>
        </p:spPr>
        <p:txBody>
          <a:bodyPr anchor="b"/>
          <a:lstStyle>
            <a:lvl1pPr algn="l">
              <a:defRPr sz="3000" b="1"/>
            </a:lvl1pPr>
          </a:lstStyle>
          <a:p>
            <a:r>
              <a:rPr lang="en-US" smtClean="0"/>
              <a:t>Click to edit Master title style</a:t>
            </a:r>
            <a:endParaRPr lang="en-US"/>
          </a:p>
        </p:txBody>
      </p:sp>
      <p:sp>
        <p:nvSpPr>
          <p:cNvPr id="3" name="Content Placeholder 2"/>
          <p:cNvSpPr>
            <a:spLocks noGrp="1"/>
          </p:cNvSpPr>
          <p:nvPr>
            <p:ph idx="1"/>
          </p:nvPr>
        </p:nvSpPr>
        <p:spPr>
          <a:xfrm>
            <a:off x="18590301" y="1311647"/>
            <a:ext cx="26580830" cy="28095181"/>
          </a:xfrm>
        </p:spPr>
        <p:txBody>
          <a:bodyPr/>
          <a:lstStyle>
            <a:lvl1pPr>
              <a:defRPr sz="49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377670" y="6888087"/>
            <a:ext cx="15644008" cy="22518741"/>
          </a:xfrm>
        </p:spPr>
        <p:txBody>
          <a:bodyPr/>
          <a:lstStyle>
            <a:lvl1pPr marL="0" indent="0">
              <a:buNone/>
              <a:defRPr sz="2100"/>
            </a:lvl1pPr>
            <a:lvl2pPr marL="693572" indent="0">
              <a:buNone/>
              <a:defRPr sz="1800"/>
            </a:lvl2pPr>
            <a:lvl3pPr marL="1387145" indent="0">
              <a:buNone/>
              <a:defRPr sz="1500"/>
            </a:lvl3pPr>
            <a:lvl4pPr marL="2080717" indent="0">
              <a:buNone/>
              <a:defRPr sz="1400"/>
            </a:lvl4pPr>
            <a:lvl5pPr marL="2774290" indent="0">
              <a:buNone/>
              <a:defRPr sz="1400"/>
            </a:lvl5pPr>
            <a:lvl6pPr marL="3467862" indent="0">
              <a:buNone/>
              <a:defRPr sz="1400"/>
            </a:lvl6pPr>
            <a:lvl7pPr marL="4161434" indent="0">
              <a:buNone/>
              <a:defRPr sz="1400"/>
            </a:lvl7pPr>
            <a:lvl8pPr marL="4855007" indent="0">
              <a:buNone/>
              <a:defRPr sz="1400"/>
            </a:lvl8pPr>
            <a:lvl9pPr marL="5548579" indent="0">
              <a:buNone/>
              <a:defRPr sz="14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74D8C3A8-0FED-49B6-8479-E7089B9EF26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0373" y="23043400"/>
            <a:ext cx="28529738" cy="2719392"/>
          </a:xfrm>
        </p:spPr>
        <p:txBody>
          <a:bodyPr anchor="b"/>
          <a:lstStyle>
            <a:lvl1pPr algn="l">
              <a:defRPr sz="3000" b="1"/>
            </a:lvl1pPr>
          </a:lstStyle>
          <a:p>
            <a:r>
              <a:rPr lang="en-US" smtClean="0"/>
              <a:t>Click to edit Master title style</a:t>
            </a:r>
            <a:endParaRPr lang="en-US"/>
          </a:p>
        </p:txBody>
      </p:sp>
      <p:sp>
        <p:nvSpPr>
          <p:cNvPr id="3" name="Picture Placeholder 2"/>
          <p:cNvSpPr>
            <a:spLocks noGrp="1"/>
          </p:cNvSpPr>
          <p:nvPr>
            <p:ph type="pic" idx="1"/>
          </p:nvPr>
        </p:nvSpPr>
        <p:spPr>
          <a:xfrm>
            <a:off x="9320373" y="2940163"/>
            <a:ext cx="28529738" cy="19752599"/>
          </a:xfrm>
        </p:spPr>
        <p:txBody>
          <a:bodyPr/>
          <a:lstStyle>
            <a:lvl1pPr marL="0" indent="0">
              <a:buNone/>
              <a:defRPr sz="4900"/>
            </a:lvl1pPr>
            <a:lvl2pPr marL="693572" indent="0">
              <a:buNone/>
              <a:defRPr sz="4200"/>
            </a:lvl2pPr>
            <a:lvl3pPr marL="1387145" indent="0">
              <a:buNone/>
              <a:defRPr sz="3600"/>
            </a:lvl3pPr>
            <a:lvl4pPr marL="2080717" indent="0">
              <a:buNone/>
              <a:defRPr sz="3000"/>
            </a:lvl4pPr>
            <a:lvl5pPr marL="2774290" indent="0">
              <a:buNone/>
              <a:defRPr sz="3000"/>
            </a:lvl5pPr>
            <a:lvl6pPr marL="3467862" indent="0">
              <a:buNone/>
              <a:defRPr sz="3000"/>
            </a:lvl6pPr>
            <a:lvl7pPr marL="4161434" indent="0">
              <a:buNone/>
              <a:defRPr sz="3000"/>
            </a:lvl7pPr>
            <a:lvl8pPr marL="4855007" indent="0">
              <a:buNone/>
              <a:defRPr sz="3000"/>
            </a:lvl8pPr>
            <a:lvl9pPr marL="5548579" indent="0">
              <a:buNone/>
              <a:defRPr sz="3000"/>
            </a:lvl9pPr>
          </a:lstStyle>
          <a:p>
            <a:pPr lvl="0"/>
            <a:endParaRPr lang="en-US" noProof="0" dirty="0" smtClean="0"/>
          </a:p>
        </p:txBody>
      </p:sp>
      <p:sp>
        <p:nvSpPr>
          <p:cNvPr id="4" name="Text Placeholder 3"/>
          <p:cNvSpPr>
            <a:spLocks noGrp="1"/>
          </p:cNvSpPr>
          <p:nvPr>
            <p:ph type="body" sz="half" idx="2"/>
          </p:nvPr>
        </p:nvSpPr>
        <p:spPr>
          <a:xfrm>
            <a:off x="9320373" y="25762792"/>
            <a:ext cx="28529738" cy="3864808"/>
          </a:xfrm>
        </p:spPr>
        <p:txBody>
          <a:bodyPr/>
          <a:lstStyle>
            <a:lvl1pPr marL="0" indent="0">
              <a:buNone/>
              <a:defRPr sz="2100"/>
            </a:lvl1pPr>
            <a:lvl2pPr marL="693572" indent="0">
              <a:buNone/>
              <a:defRPr sz="1800"/>
            </a:lvl2pPr>
            <a:lvl3pPr marL="1387145" indent="0">
              <a:buNone/>
              <a:defRPr sz="1500"/>
            </a:lvl3pPr>
            <a:lvl4pPr marL="2080717" indent="0">
              <a:buNone/>
              <a:defRPr sz="1400"/>
            </a:lvl4pPr>
            <a:lvl5pPr marL="2774290" indent="0">
              <a:buNone/>
              <a:defRPr sz="1400"/>
            </a:lvl5pPr>
            <a:lvl6pPr marL="3467862" indent="0">
              <a:buNone/>
              <a:defRPr sz="1400"/>
            </a:lvl6pPr>
            <a:lvl7pPr marL="4161434" indent="0">
              <a:buNone/>
              <a:defRPr sz="1400"/>
            </a:lvl7pPr>
            <a:lvl8pPr marL="4855007" indent="0">
              <a:buNone/>
              <a:defRPr sz="1400"/>
            </a:lvl8pPr>
            <a:lvl9pPr marL="5548579" indent="0">
              <a:buNone/>
              <a:defRPr sz="14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918F7A19-C5AC-4713-8D0A-21E7785734A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77670" y="1319437"/>
            <a:ext cx="42793461" cy="5485534"/>
          </a:xfrm>
          <a:prstGeom prst="rect">
            <a:avLst/>
          </a:prstGeom>
          <a:noFill/>
          <a:ln w="9525">
            <a:noFill/>
            <a:miter lim="800000"/>
            <a:headEnd/>
            <a:tailEnd/>
          </a:ln>
        </p:spPr>
        <p:txBody>
          <a:bodyPr vert="horz" wrap="square" lIns="459692" tIns="229847" rIns="459692" bIns="22984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377670" y="7680269"/>
            <a:ext cx="42793461" cy="21726559"/>
          </a:xfrm>
          <a:prstGeom prst="rect">
            <a:avLst/>
          </a:prstGeom>
          <a:noFill/>
          <a:ln w="9525">
            <a:noFill/>
            <a:miter lim="800000"/>
            <a:headEnd/>
            <a:tailEnd/>
          </a:ln>
        </p:spPr>
        <p:txBody>
          <a:bodyPr vert="horz" wrap="square" lIns="459692" tIns="229847" rIns="459692" bIns="22984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377670" y="29978237"/>
            <a:ext cx="11095025"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defRPr sz="7000"/>
            </a:lvl1pPr>
          </a:lstStyle>
          <a:p>
            <a:endParaRPr lang="en-US" dirty="0"/>
          </a:p>
        </p:txBody>
      </p:sp>
      <p:sp>
        <p:nvSpPr>
          <p:cNvPr id="1029" name="Rectangle 5"/>
          <p:cNvSpPr>
            <a:spLocks noGrp="1" noChangeArrowheads="1"/>
          </p:cNvSpPr>
          <p:nvPr>
            <p:ph type="ftr" sz="quarter" idx="3"/>
          </p:nvPr>
        </p:nvSpPr>
        <p:spPr bwMode="auto">
          <a:xfrm>
            <a:off x="16244733" y="29978237"/>
            <a:ext cx="15059336"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lgn="ctr">
              <a:defRPr sz="7000"/>
            </a:lvl1pPr>
          </a:lstStyle>
          <a:p>
            <a:endParaRPr lang="en-US" dirty="0"/>
          </a:p>
        </p:txBody>
      </p:sp>
      <p:sp>
        <p:nvSpPr>
          <p:cNvPr id="1030" name="Rectangle 6"/>
          <p:cNvSpPr>
            <a:spLocks noGrp="1" noChangeArrowheads="1"/>
          </p:cNvSpPr>
          <p:nvPr>
            <p:ph type="sldNum" sz="quarter" idx="4"/>
          </p:nvPr>
        </p:nvSpPr>
        <p:spPr bwMode="auto">
          <a:xfrm>
            <a:off x="34076106" y="29978237"/>
            <a:ext cx="11095026" cy="2285639"/>
          </a:xfrm>
          <a:prstGeom prst="rect">
            <a:avLst/>
          </a:prstGeom>
          <a:noFill/>
          <a:ln w="9525">
            <a:noFill/>
            <a:miter lim="800000"/>
            <a:headEnd/>
            <a:tailEnd/>
          </a:ln>
          <a:effectLst/>
        </p:spPr>
        <p:txBody>
          <a:bodyPr vert="horz" wrap="square" lIns="459692" tIns="229847" rIns="459692" bIns="229847" numCol="1" anchor="t" anchorCtr="0" compatLnSpc="1">
            <a:prstTxWarp prst="textNoShape">
              <a:avLst/>
            </a:prstTxWarp>
          </a:bodyPr>
          <a:lstStyle>
            <a:lvl1pPr algn="r">
              <a:defRPr sz="7000"/>
            </a:lvl1pPr>
          </a:lstStyle>
          <a:p>
            <a:fld id="{4500FA10-EF42-4D82-BE0B-0CBFE3E7474F}"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97326" rtl="0" eaLnBrk="0" fontAlgn="base" hangingPunct="0">
        <a:spcBef>
          <a:spcPct val="0"/>
        </a:spcBef>
        <a:spcAft>
          <a:spcPct val="0"/>
        </a:spcAft>
        <a:defRPr sz="22100">
          <a:solidFill>
            <a:schemeClr val="tx2"/>
          </a:solidFill>
          <a:latin typeface="+mj-lt"/>
          <a:ea typeface="+mj-ea"/>
          <a:cs typeface="+mj-cs"/>
        </a:defRPr>
      </a:lvl1pPr>
      <a:lvl2pPr algn="ctr" defTabSz="4597326" rtl="0" eaLnBrk="0" fontAlgn="base" hangingPunct="0">
        <a:spcBef>
          <a:spcPct val="0"/>
        </a:spcBef>
        <a:spcAft>
          <a:spcPct val="0"/>
        </a:spcAft>
        <a:defRPr sz="22100">
          <a:solidFill>
            <a:schemeClr val="tx2"/>
          </a:solidFill>
          <a:latin typeface="Arial" charset="0"/>
        </a:defRPr>
      </a:lvl2pPr>
      <a:lvl3pPr algn="ctr" defTabSz="4597326" rtl="0" eaLnBrk="0" fontAlgn="base" hangingPunct="0">
        <a:spcBef>
          <a:spcPct val="0"/>
        </a:spcBef>
        <a:spcAft>
          <a:spcPct val="0"/>
        </a:spcAft>
        <a:defRPr sz="22100">
          <a:solidFill>
            <a:schemeClr val="tx2"/>
          </a:solidFill>
          <a:latin typeface="Arial" charset="0"/>
        </a:defRPr>
      </a:lvl3pPr>
      <a:lvl4pPr algn="ctr" defTabSz="4597326" rtl="0" eaLnBrk="0" fontAlgn="base" hangingPunct="0">
        <a:spcBef>
          <a:spcPct val="0"/>
        </a:spcBef>
        <a:spcAft>
          <a:spcPct val="0"/>
        </a:spcAft>
        <a:defRPr sz="22100">
          <a:solidFill>
            <a:schemeClr val="tx2"/>
          </a:solidFill>
          <a:latin typeface="Arial" charset="0"/>
        </a:defRPr>
      </a:lvl4pPr>
      <a:lvl5pPr algn="ctr" defTabSz="4597326" rtl="0" eaLnBrk="0" fontAlgn="base" hangingPunct="0">
        <a:spcBef>
          <a:spcPct val="0"/>
        </a:spcBef>
        <a:spcAft>
          <a:spcPct val="0"/>
        </a:spcAft>
        <a:defRPr sz="22100">
          <a:solidFill>
            <a:schemeClr val="tx2"/>
          </a:solidFill>
          <a:latin typeface="Arial" charset="0"/>
        </a:defRPr>
      </a:lvl5pPr>
      <a:lvl6pPr marL="693572" algn="ctr" defTabSz="4597326" rtl="0" fontAlgn="base">
        <a:spcBef>
          <a:spcPct val="0"/>
        </a:spcBef>
        <a:spcAft>
          <a:spcPct val="0"/>
        </a:spcAft>
        <a:defRPr sz="22100">
          <a:solidFill>
            <a:schemeClr val="tx2"/>
          </a:solidFill>
          <a:latin typeface="Arial" charset="0"/>
        </a:defRPr>
      </a:lvl6pPr>
      <a:lvl7pPr marL="1387145" algn="ctr" defTabSz="4597326" rtl="0" fontAlgn="base">
        <a:spcBef>
          <a:spcPct val="0"/>
        </a:spcBef>
        <a:spcAft>
          <a:spcPct val="0"/>
        </a:spcAft>
        <a:defRPr sz="22100">
          <a:solidFill>
            <a:schemeClr val="tx2"/>
          </a:solidFill>
          <a:latin typeface="Arial" charset="0"/>
        </a:defRPr>
      </a:lvl7pPr>
      <a:lvl8pPr marL="2080717" algn="ctr" defTabSz="4597326" rtl="0" fontAlgn="base">
        <a:spcBef>
          <a:spcPct val="0"/>
        </a:spcBef>
        <a:spcAft>
          <a:spcPct val="0"/>
        </a:spcAft>
        <a:defRPr sz="22100">
          <a:solidFill>
            <a:schemeClr val="tx2"/>
          </a:solidFill>
          <a:latin typeface="Arial" charset="0"/>
        </a:defRPr>
      </a:lvl8pPr>
      <a:lvl9pPr marL="2774290" algn="ctr" defTabSz="4597326" rtl="0" fontAlgn="base">
        <a:spcBef>
          <a:spcPct val="0"/>
        </a:spcBef>
        <a:spcAft>
          <a:spcPct val="0"/>
        </a:spcAft>
        <a:defRPr sz="22100">
          <a:solidFill>
            <a:schemeClr val="tx2"/>
          </a:solidFill>
          <a:latin typeface="Arial" charset="0"/>
        </a:defRPr>
      </a:lvl9pPr>
    </p:titleStyle>
    <p:bodyStyle>
      <a:lvl1pPr marL="1724298" indent="-1724298" algn="l" defTabSz="4597326" rtl="0" eaLnBrk="0" fontAlgn="base" hangingPunct="0">
        <a:spcBef>
          <a:spcPct val="20000"/>
        </a:spcBef>
        <a:spcAft>
          <a:spcPct val="0"/>
        </a:spcAft>
        <a:buChar char="•"/>
        <a:defRPr sz="16100">
          <a:solidFill>
            <a:schemeClr val="tx1"/>
          </a:solidFill>
          <a:latin typeface="+mn-lt"/>
          <a:ea typeface="+mn-ea"/>
          <a:cs typeface="+mn-cs"/>
        </a:defRPr>
      </a:lvl1pPr>
      <a:lvl2pPr marL="3735177" indent="-1435310" algn="l" defTabSz="4597326" rtl="0" eaLnBrk="0" fontAlgn="base" hangingPunct="0">
        <a:spcBef>
          <a:spcPct val="20000"/>
        </a:spcBef>
        <a:spcAft>
          <a:spcPct val="0"/>
        </a:spcAft>
        <a:buChar char="–"/>
        <a:defRPr sz="14100">
          <a:solidFill>
            <a:schemeClr val="tx1"/>
          </a:solidFill>
          <a:latin typeface="+mn-lt"/>
        </a:defRPr>
      </a:lvl2pPr>
      <a:lvl3pPr marL="5748464" indent="-1151138" algn="l" defTabSz="4597326" rtl="0" eaLnBrk="0" fontAlgn="base" hangingPunct="0">
        <a:spcBef>
          <a:spcPct val="20000"/>
        </a:spcBef>
        <a:spcAft>
          <a:spcPct val="0"/>
        </a:spcAft>
        <a:buChar char="•"/>
        <a:defRPr sz="12100">
          <a:solidFill>
            <a:schemeClr val="tx1"/>
          </a:solidFill>
          <a:latin typeface="+mn-lt"/>
        </a:defRPr>
      </a:lvl3pPr>
      <a:lvl4pPr marL="8045922" indent="-1148730" algn="l" defTabSz="4597326" rtl="0" eaLnBrk="0" fontAlgn="base" hangingPunct="0">
        <a:spcBef>
          <a:spcPct val="20000"/>
        </a:spcBef>
        <a:spcAft>
          <a:spcPct val="0"/>
        </a:spcAft>
        <a:buChar char="–"/>
        <a:defRPr sz="10000">
          <a:solidFill>
            <a:schemeClr val="tx1"/>
          </a:solidFill>
          <a:latin typeface="+mn-lt"/>
        </a:defRPr>
      </a:lvl4pPr>
      <a:lvl5pPr marL="10345788" indent="-1151138" algn="l" defTabSz="4597326" rtl="0" eaLnBrk="0" fontAlgn="base" hangingPunct="0">
        <a:spcBef>
          <a:spcPct val="20000"/>
        </a:spcBef>
        <a:spcAft>
          <a:spcPct val="0"/>
        </a:spcAft>
        <a:buChar char="»"/>
        <a:defRPr sz="10000">
          <a:solidFill>
            <a:schemeClr val="tx1"/>
          </a:solidFill>
          <a:latin typeface="+mn-lt"/>
        </a:defRPr>
      </a:lvl5pPr>
      <a:lvl6pPr marL="11039361" indent="-1151138" algn="l" defTabSz="4597326" rtl="0" fontAlgn="base">
        <a:spcBef>
          <a:spcPct val="20000"/>
        </a:spcBef>
        <a:spcAft>
          <a:spcPct val="0"/>
        </a:spcAft>
        <a:buChar char="»"/>
        <a:defRPr sz="10000">
          <a:solidFill>
            <a:schemeClr val="tx1"/>
          </a:solidFill>
          <a:latin typeface="+mn-lt"/>
        </a:defRPr>
      </a:lvl6pPr>
      <a:lvl7pPr marL="11732933" indent="-1151138" algn="l" defTabSz="4597326" rtl="0" fontAlgn="base">
        <a:spcBef>
          <a:spcPct val="20000"/>
        </a:spcBef>
        <a:spcAft>
          <a:spcPct val="0"/>
        </a:spcAft>
        <a:buChar char="»"/>
        <a:defRPr sz="10000">
          <a:solidFill>
            <a:schemeClr val="tx1"/>
          </a:solidFill>
          <a:latin typeface="+mn-lt"/>
        </a:defRPr>
      </a:lvl7pPr>
      <a:lvl8pPr marL="12426506" indent="-1151138" algn="l" defTabSz="4597326" rtl="0" fontAlgn="base">
        <a:spcBef>
          <a:spcPct val="20000"/>
        </a:spcBef>
        <a:spcAft>
          <a:spcPct val="0"/>
        </a:spcAft>
        <a:buChar char="»"/>
        <a:defRPr sz="10000">
          <a:solidFill>
            <a:schemeClr val="tx1"/>
          </a:solidFill>
          <a:latin typeface="+mn-lt"/>
        </a:defRPr>
      </a:lvl8pPr>
      <a:lvl9pPr marL="13120078" indent="-1151138" algn="l" defTabSz="4597326" rtl="0" fontAlgn="base">
        <a:spcBef>
          <a:spcPct val="20000"/>
        </a:spcBef>
        <a:spcAft>
          <a:spcPct val="0"/>
        </a:spcAft>
        <a:buChar char="»"/>
        <a:defRPr sz="10000">
          <a:solidFill>
            <a:schemeClr val="tx1"/>
          </a:solidFill>
          <a:latin typeface="+mn-lt"/>
        </a:defRPr>
      </a:lvl9pPr>
    </p:bodyStyle>
    <p:otherStyle>
      <a:defPPr>
        <a:defRPr lang="en-US"/>
      </a:defPPr>
      <a:lvl1pPr marL="0" algn="l" defTabSz="1387145" rtl="0" eaLnBrk="1" latinLnBrk="0" hangingPunct="1">
        <a:defRPr sz="2700" kern="1200">
          <a:solidFill>
            <a:schemeClr val="tx1"/>
          </a:solidFill>
          <a:latin typeface="+mn-lt"/>
          <a:ea typeface="+mn-ea"/>
          <a:cs typeface="+mn-cs"/>
        </a:defRPr>
      </a:lvl1pPr>
      <a:lvl2pPr marL="693572" algn="l" defTabSz="1387145" rtl="0" eaLnBrk="1" latinLnBrk="0" hangingPunct="1">
        <a:defRPr sz="2700" kern="1200">
          <a:solidFill>
            <a:schemeClr val="tx1"/>
          </a:solidFill>
          <a:latin typeface="+mn-lt"/>
          <a:ea typeface="+mn-ea"/>
          <a:cs typeface="+mn-cs"/>
        </a:defRPr>
      </a:lvl2pPr>
      <a:lvl3pPr marL="1387145" algn="l" defTabSz="1387145" rtl="0" eaLnBrk="1" latinLnBrk="0" hangingPunct="1">
        <a:defRPr sz="2700" kern="1200">
          <a:solidFill>
            <a:schemeClr val="tx1"/>
          </a:solidFill>
          <a:latin typeface="+mn-lt"/>
          <a:ea typeface="+mn-ea"/>
          <a:cs typeface="+mn-cs"/>
        </a:defRPr>
      </a:lvl3pPr>
      <a:lvl4pPr marL="2080717" algn="l" defTabSz="1387145" rtl="0" eaLnBrk="1" latinLnBrk="0" hangingPunct="1">
        <a:defRPr sz="2700" kern="1200">
          <a:solidFill>
            <a:schemeClr val="tx1"/>
          </a:solidFill>
          <a:latin typeface="+mn-lt"/>
          <a:ea typeface="+mn-ea"/>
          <a:cs typeface="+mn-cs"/>
        </a:defRPr>
      </a:lvl4pPr>
      <a:lvl5pPr marL="2774290" algn="l" defTabSz="1387145" rtl="0" eaLnBrk="1" latinLnBrk="0" hangingPunct="1">
        <a:defRPr sz="2700" kern="1200">
          <a:solidFill>
            <a:schemeClr val="tx1"/>
          </a:solidFill>
          <a:latin typeface="+mn-lt"/>
          <a:ea typeface="+mn-ea"/>
          <a:cs typeface="+mn-cs"/>
        </a:defRPr>
      </a:lvl5pPr>
      <a:lvl6pPr marL="3467862" algn="l" defTabSz="1387145" rtl="0" eaLnBrk="1" latinLnBrk="0" hangingPunct="1">
        <a:defRPr sz="2700" kern="1200">
          <a:solidFill>
            <a:schemeClr val="tx1"/>
          </a:solidFill>
          <a:latin typeface="+mn-lt"/>
          <a:ea typeface="+mn-ea"/>
          <a:cs typeface="+mn-cs"/>
        </a:defRPr>
      </a:lvl6pPr>
      <a:lvl7pPr marL="4161434" algn="l" defTabSz="1387145" rtl="0" eaLnBrk="1" latinLnBrk="0" hangingPunct="1">
        <a:defRPr sz="2700" kern="1200">
          <a:solidFill>
            <a:schemeClr val="tx1"/>
          </a:solidFill>
          <a:latin typeface="+mn-lt"/>
          <a:ea typeface="+mn-ea"/>
          <a:cs typeface="+mn-cs"/>
        </a:defRPr>
      </a:lvl7pPr>
      <a:lvl8pPr marL="4855007" algn="l" defTabSz="1387145" rtl="0" eaLnBrk="1" latinLnBrk="0" hangingPunct="1">
        <a:defRPr sz="2700" kern="1200">
          <a:solidFill>
            <a:schemeClr val="tx1"/>
          </a:solidFill>
          <a:latin typeface="+mn-lt"/>
          <a:ea typeface="+mn-ea"/>
          <a:cs typeface="+mn-cs"/>
        </a:defRPr>
      </a:lvl8pPr>
      <a:lvl9pPr marL="5548579" algn="l" defTabSz="1387145"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12"/>
          <p:cNvSpPr>
            <a:spLocks noChangeArrowheads="1"/>
          </p:cNvSpPr>
          <p:nvPr/>
        </p:nvSpPr>
        <p:spPr bwMode="auto">
          <a:xfrm>
            <a:off x="1102854" y="6090710"/>
            <a:ext cx="11023948" cy="25918629"/>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endParaRPr lang="en-US" dirty="0"/>
          </a:p>
        </p:txBody>
      </p:sp>
      <p:sp>
        <p:nvSpPr>
          <p:cNvPr id="2051" name="AutoShape 16"/>
          <p:cNvSpPr>
            <a:spLocks noChangeArrowheads="1"/>
          </p:cNvSpPr>
          <p:nvPr/>
        </p:nvSpPr>
        <p:spPr bwMode="auto">
          <a:xfrm>
            <a:off x="35424292" y="6090711"/>
            <a:ext cx="11023948" cy="25913434"/>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endParaRPr lang="en-US" dirty="0"/>
          </a:p>
        </p:txBody>
      </p:sp>
      <p:sp>
        <p:nvSpPr>
          <p:cNvPr id="2053" name="AutoShape 18"/>
          <p:cNvSpPr>
            <a:spLocks noChangeArrowheads="1"/>
          </p:cNvSpPr>
          <p:nvPr/>
        </p:nvSpPr>
        <p:spPr bwMode="auto">
          <a:xfrm>
            <a:off x="12543332" y="6090710"/>
            <a:ext cx="22104279" cy="3743754"/>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endParaRPr lang="en-US" b="1" dirty="0"/>
          </a:p>
        </p:txBody>
      </p:sp>
      <p:sp>
        <p:nvSpPr>
          <p:cNvPr id="2054" name="AutoShape 23"/>
          <p:cNvSpPr>
            <a:spLocks noChangeArrowheads="1"/>
          </p:cNvSpPr>
          <p:nvPr/>
        </p:nvSpPr>
        <p:spPr bwMode="auto">
          <a:xfrm>
            <a:off x="7029831" y="1142820"/>
            <a:ext cx="33489139" cy="4241420"/>
          </a:xfrm>
          <a:prstGeom prst="roundRect">
            <a:avLst>
              <a:gd name="adj" fmla="val 3759"/>
            </a:avLst>
          </a:prstGeom>
          <a:solidFill>
            <a:schemeClr val="bg1"/>
          </a:solidFill>
          <a:ln w="50800">
            <a:solidFill>
              <a:srgbClr val="CC0000"/>
            </a:solidFill>
            <a:round/>
            <a:headEnd/>
            <a:tailEnd/>
          </a:ln>
        </p:spPr>
        <p:txBody>
          <a:bodyPr wrap="none" lIns="138714" tIns="69357" rIns="138714" bIns="69357" anchor="ctr"/>
          <a:lstStyle/>
          <a:p>
            <a:pPr algn="ctr" defTabSz="4597326"/>
            <a:r>
              <a:rPr lang="en-US" dirty="0"/>
              <a:t>CSC216 Comparison: Fall 2015 and Fall </a:t>
            </a:r>
            <a:r>
              <a:rPr lang="en-US" dirty="0" smtClean="0"/>
              <a:t>2016</a:t>
            </a:r>
          </a:p>
          <a:p>
            <a:pPr algn="ctr" defTabSz="4597326"/>
            <a:r>
              <a:rPr lang="en-US" sz="5400" dirty="0" smtClean="0"/>
              <a:t>Adam Abram, Dr. Sarah Heckman</a:t>
            </a:r>
          </a:p>
          <a:p>
            <a:pPr algn="ctr" defTabSz="4597326"/>
            <a:r>
              <a:rPr lang="en-US" sz="4800" dirty="0" smtClean="0"/>
              <a:t>{agabram,sarah_heckman}@</a:t>
            </a:r>
            <a:r>
              <a:rPr lang="en-US" sz="4800" dirty="0"/>
              <a:t>ncsu.edu</a:t>
            </a:r>
          </a:p>
        </p:txBody>
      </p:sp>
      <p:sp>
        <p:nvSpPr>
          <p:cNvPr id="2055" name="Text Box 26"/>
          <p:cNvSpPr txBox="1">
            <a:spLocks noChangeArrowheads="1"/>
          </p:cNvSpPr>
          <p:nvPr/>
        </p:nvSpPr>
        <p:spPr bwMode="auto">
          <a:xfrm>
            <a:off x="1520150" y="7458200"/>
            <a:ext cx="10189356" cy="12697352"/>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a:t>Introduction</a:t>
            </a:r>
          </a:p>
          <a:p>
            <a:pPr algn="just" defTabSz="4597326">
              <a:spcBef>
                <a:spcPct val="50000"/>
              </a:spcBef>
            </a:pPr>
            <a:r>
              <a:rPr lang="en-US" sz="4800" dirty="0" smtClean="0"/>
              <a:t>Computer Science is a field with a notoriously high drop rate. </a:t>
            </a:r>
            <a:r>
              <a:rPr lang="en-US" sz="4800" dirty="0"/>
              <a:t>The goal of this research increase student learning, efficacy, engagement, </a:t>
            </a:r>
            <a:r>
              <a:rPr lang="en-US" sz="4800" dirty="0" smtClean="0"/>
              <a:t>and </a:t>
            </a:r>
            <a:r>
              <a:rPr lang="en-US" sz="4800" dirty="0"/>
              <a:t>retention through several interventions in CSC216</a:t>
            </a:r>
            <a:r>
              <a:rPr lang="en-US" sz="4800" dirty="0" smtClean="0"/>
              <a:t>. I </a:t>
            </a:r>
            <a:r>
              <a:rPr lang="en-US" sz="4800" dirty="0" smtClean="0"/>
              <a:t>focused on </a:t>
            </a:r>
            <a:r>
              <a:rPr lang="en-US" sz="4800" dirty="0" smtClean="0"/>
              <a:t>analyzing the impact these interventions had </a:t>
            </a:r>
            <a:r>
              <a:rPr lang="en-US" sz="4800" dirty="0" smtClean="0"/>
              <a:t>on </a:t>
            </a:r>
            <a:r>
              <a:rPr lang="en-US" sz="4800" dirty="0" smtClean="0"/>
              <a:t>learning, through the lens of </a:t>
            </a:r>
            <a:r>
              <a:rPr lang="en-US" sz="4800" dirty="0" smtClean="0"/>
              <a:t>student </a:t>
            </a:r>
            <a:r>
              <a:rPr lang="en-US" sz="4800" dirty="0" smtClean="0"/>
              <a:t>grades.</a:t>
            </a:r>
          </a:p>
          <a:p>
            <a:pPr algn="just" defTabSz="4597326">
              <a:spcBef>
                <a:spcPct val="50000"/>
              </a:spcBef>
            </a:pPr>
            <a:endParaRPr lang="en-US" sz="4800" dirty="0"/>
          </a:p>
          <a:p>
            <a:pPr algn="just" defTabSz="4597326">
              <a:spcBef>
                <a:spcPct val="50000"/>
              </a:spcBef>
            </a:pPr>
            <a:endParaRPr lang="en-US" sz="4800" dirty="0" smtClean="0"/>
          </a:p>
          <a:p>
            <a:pPr algn="just" defTabSz="4597326">
              <a:spcBef>
                <a:spcPct val="50000"/>
              </a:spcBef>
            </a:pPr>
            <a:endParaRPr lang="en-US" sz="4800" dirty="0"/>
          </a:p>
          <a:p>
            <a:pPr algn="just" defTabSz="4597326">
              <a:spcBef>
                <a:spcPct val="50000"/>
              </a:spcBef>
            </a:pPr>
            <a:endParaRPr lang="en-US" sz="4800" dirty="0" smtClean="0"/>
          </a:p>
        </p:txBody>
      </p:sp>
      <p:sp>
        <p:nvSpPr>
          <p:cNvPr id="2056" name="Text Box 27"/>
          <p:cNvSpPr txBox="1">
            <a:spLocks noChangeArrowheads="1"/>
          </p:cNvSpPr>
          <p:nvPr/>
        </p:nvSpPr>
        <p:spPr bwMode="auto">
          <a:xfrm>
            <a:off x="1515739" y="16614112"/>
            <a:ext cx="10189356" cy="15282676"/>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smtClean="0"/>
              <a:t>Experiment</a:t>
            </a:r>
            <a:endParaRPr lang="en-US" sz="7200" b="1" dirty="0"/>
          </a:p>
          <a:p>
            <a:pPr algn="just" defTabSz="4597326">
              <a:spcBef>
                <a:spcPct val="50000"/>
              </a:spcBef>
            </a:pPr>
            <a:r>
              <a:rPr lang="en-US" sz="4800" dirty="0" smtClean="0"/>
              <a:t>The Fall 2016 CSC216 course had several interventions compared to the Fall 2015 course, including:</a:t>
            </a:r>
          </a:p>
          <a:p>
            <a:pPr marL="685800" indent="-685800" algn="just" defTabSz="4597326">
              <a:spcBef>
                <a:spcPct val="50000"/>
              </a:spcBef>
              <a:buFont typeface="Arial" panose="020B0604020202020204" pitchFamily="34" charset="0"/>
              <a:buChar char="•"/>
            </a:pPr>
            <a:r>
              <a:rPr lang="en-US" sz="4800" dirty="0" smtClean="0"/>
              <a:t>An increase in credit hours (3 to 4)</a:t>
            </a:r>
          </a:p>
          <a:p>
            <a:pPr marL="685800" indent="-685800" algn="just" defTabSz="4597326">
              <a:spcBef>
                <a:spcPct val="50000"/>
              </a:spcBef>
              <a:buFont typeface="Arial" panose="020B0604020202020204" pitchFamily="34" charset="0"/>
              <a:buChar char="•"/>
            </a:pPr>
            <a:r>
              <a:rPr lang="en-US" sz="4800" dirty="0" smtClean="0"/>
              <a:t>Addition of a Guided Project</a:t>
            </a:r>
          </a:p>
          <a:p>
            <a:pPr marL="685800" indent="-685800" algn="just" defTabSz="4597326">
              <a:spcBef>
                <a:spcPct val="50000"/>
              </a:spcBef>
              <a:buFont typeface="Arial" panose="020B0604020202020204" pitchFamily="34" charset="0"/>
              <a:buChar char="•"/>
            </a:pPr>
            <a:r>
              <a:rPr lang="en-US" sz="4800" dirty="0" smtClean="0"/>
              <a:t>Addition of Process Points</a:t>
            </a:r>
          </a:p>
          <a:p>
            <a:pPr marL="685800" indent="-685800" algn="just" defTabSz="4597326">
              <a:spcBef>
                <a:spcPct val="50000"/>
              </a:spcBef>
              <a:buFont typeface="Arial" panose="020B0604020202020204" pitchFamily="34" charset="0"/>
              <a:buChar char="•"/>
            </a:pPr>
            <a:r>
              <a:rPr lang="en-US" sz="4800" dirty="0" smtClean="0"/>
              <a:t>Addition of 110-minute lab</a:t>
            </a:r>
          </a:p>
          <a:p>
            <a:pPr marL="1379372" lvl="1" indent="-685800" algn="just" defTabSz="4597326">
              <a:spcBef>
                <a:spcPct val="50000"/>
              </a:spcBef>
              <a:buFont typeface="Arial" panose="020B0604020202020204" pitchFamily="34" charset="0"/>
              <a:buChar char="•"/>
            </a:pPr>
            <a:r>
              <a:rPr lang="en-US" sz="4800" dirty="0" smtClean="0"/>
              <a:t>Labs built into a larger </a:t>
            </a:r>
            <a:r>
              <a:rPr lang="en-US" sz="4800" dirty="0" smtClean="0"/>
              <a:t>project</a:t>
            </a:r>
          </a:p>
          <a:p>
            <a:pPr algn="just" defTabSz="4597326">
              <a:spcBef>
                <a:spcPct val="50000"/>
              </a:spcBef>
            </a:pPr>
            <a:r>
              <a:rPr lang="en-US" sz="4800" dirty="0"/>
              <a:t>Several datasets were taken in both the Fall 2015 and 2016 classes including grades, survey responses, office hours and message board activity.</a:t>
            </a:r>
          </a:p>
          <a:p>
            <a:pPr algn="just" defTabSz="4597326">
              <a:spcBef>
                <a:spcPct val="50000"/>
              </a:spcBef>
            </a:pPr>
            <a:endParaRPr lang="en-US" sz="4800" dirty="0" smtClean="0"/>
          </a:p>
        </p:txBody>
      </p:sp>
      <p:sp>
        <p:nvSpPr>
          <p:cNvPr id="2057" name="Text Box 28"/>
          <p:cNvSpPr txBox="1">
            <a:spLocks noChangeArrowheads="1"/>
          </p:cNvSpPr>
          <p:nvPr/>
        </p:nvSpPr>
        <p:spPr bwMode="auto">
          <a:xfrm>
            <a:off x="12977050" y="6090710"/>
            <a:ext cx="21236841" cy="4941383"/>
          </a:xfrm>
          <a:prstGeom prst="rect">
            <a:avLst/>
          </a:prstGeom>
          <a:noFill/>
          <a:ln w="9525">
            <a:noFill/>
            <a:miter lim="800000"/>
            <a:headEnd/>
            <a:tailEnd/>
          </a:ln>
        </p:spPr>
        <p:txBody>
          <a:bodyPr wrap="square" lIns="138714" tIns="69357" rIns="138714" bIns="69357">
            <a:spAutoFit/>
          </a:bodyPr>
          <a:lstStyle/>
          <a:p>
            <a:pPr algn="ctr" defTabSz="4597326">
              <a:spcBef>
                <a:spcPct val="50000"/>
              </a:spcBef>
            </a:pPr>
            <a:r>
              <a:rPr lang="en-US" sz="7200" b="1" dirty="0" smtClean="0"/>
              <a:t>Methodology</a:t>
            </a:r>
          </a:p>
          <a:p>
            <a:pPr algn="just" defTabSz="4597326">
              <a:spcBef>
                <a:spcPct val="50000"/>
              </a:spcBef>
            </a:pPr>
            <a:r>
              <a:rPr lang="en-US" sz="4800" dirty="0" smtClean="0"/>
              <a:t>Analysis of grade data was done in </a:t>
            </a:r>
            <a:r>
              <a:rPr lang="en-US" sz="4800" dirty="0" err="1" smtClean="0"/>
              <a:t>RStudio</a:t>
            </a:r>
            <a:r>
              <a:rPr lang="en-US" sz="4800" dirty="0" smtClean="0"/>
              <a:t>, and revolved around creating several flexible scripts that could run statistical tests on the data, as well as other potential data with similar values.</a:t>
            </a:r>
          </a:p>
          <a:p>
            <a:pPr algn="just" defTabSz="4597326">
              <a:spcBef>
                <a:spcPct val="50000"/>
              </a:spcBef>
            </a:pPr>
            <a:endParaRPr lang="en-US" sz="4800" dirty="0"/>
          </a:p>
        </p:txBody>
      </p:sp>
      <p:sp>
        <p:nvSpPr>
          <p:cNvPr id="2062" name="Text Box 40"/>
          <p:cNvSpPr txBox="1">
            <a:spLocks noChangeArrowheads="1"/>
          </p:cNvSpPr>
          <p:nvPr/>
        </p:nvSpPr>
        <p:spPr bwMode="auto">
          <a:xfrm>
            <a:off x="35841588" y="6723895"/>
            <a:ext cx="10189356" cy="9004034"/>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smtClean="0"/>
              <a:t>Conclusions</a:t>
            </a:r>
          </a:p>
          <a:p>
            <a:pPr marL="685800" indent="-685800" algn="just" defTabSz="4597326">
              <a:spcBef>
                <a:spcPct val="50000"/>
              </a:spcBef>
              <a:buFont typeface="Arial" panose="020B0604020202020204" pitchFamily="34" charset="0"/>
              <a:buChar char="•"/>
            </a:pPr>
            <a:endParaRPr lang="en-US" sz="4800" dirty="0" smtClean="0"/>
          </a:p>
          <a:p>
            <a:pPr marL="685800" indent="-685800" algn="just" defTabSz="4597326">
              <a:spcBef>
                <a:spcPct val="50000"/>
              </a:spcBef>
              <a:buFont typeface="Arial" panose="020B0604020202020204" pitchFamily="34" charset="0"/>
              <a:buChar char="•"/>
            </a:pPr>
            <a:r>
              <a:rPr lang="en-US" sz="4800" dirty="0" smtClean="0"/>
              <a:t>The interventions were beneficial overall to student learning</a:t>
            </a:r>
          </a:p>
          <a:p>
            <a:pPr marL="685800" indent="-685800" algn="just" defTabSz="4597326">
              <a:spcBef>
                <a:spcPct val="50000"/>
              </a:spcBef>
              <a:buFont typeface="Arial" panose="020B0604020202020204" pitchFamily="34" charset="0"/>
              <a:buChar char="•"/>
            </a:pPr>
            <a:r>
              <a:rPr lang="en-US" sz="4800" dirty="0" smtClean="0"/>
              <a:t>The new lab system was beneficial to student learning</a:t>
            </a:r>
          </a:p>
          <a:p>
            <a:pPr marL="685800" indent="-685800" algn="just" defTabSz="4597326">
              <a:spcBef>
                <a:spcPct val="50000"/>
              </a:spcBef>
              <a:buFont typeface="Arial" panose="020B0604020202020204" pitchFamily="34" charset="0"/>
              <a:buChar char="•"/>
            </a:pPr>
            <a:r>
              <a:rPr lang="en-US" sz="4800" dirty="0" smtClean="0"/>
              <a:t>The addition of process points was not a worthwhile change</a:t>
            </a:r>
          </a:p>
          <a:p>
            <a:pPr marL="685800" indent="-685800" algn="just" defTabSz="4597326">
              <a:spcBef>
                <a:spcPct val="50000"/>
              </a:spcBef>
              <a:buFont typeface="Arial" panose="020B0604020202020204" pitchFamily="34" charset="0"/>
              <a:buChar char="•"/>
            </a:pPr>
            <a:endParaRPr lang="en-US" sz="4800" dirty="0"/>
          </a:p>
        </p:txBody>
      </p:sp>
      <p:sp>
        <p:nvSpPr>
          <p:cNvPr id="2063" name="Text Box 41"/>
          <p:cNvSpPr txBox="1">
            <a:spLocks noChangeArrowheads="1"/>
          </p:cNvSpPr>
          <p:nvPr/>
        </p:nvSpPr>
        <p:spPr bwMode="auto">
          <a:xfrm>
            <a:off x="35930017" y="16864252"/>
            <a:ext cx="10189356" cy="10135112"/>
          </a:xfrm>
          <a:prstGeom prst="rect">
            <a:avLst/>
          </a:prstGeom>
          <a:noFill/>
          <a:ln w="9525">
            <a:noFill/>
            <a:miter lim="800000"/>
            <a:headEnd/>
            <a:tailEnd/>
          </a:ln>
        </p:spPr>
        <p:txBody>
          <a:bodyPr lIns="138714" tIns="69357" rIns="138714" bIns="69357">
            <a:spAutoFit/>
          </a:bodyPr>
          <a:lstStyle/>
          <a:p>
            <a:pPr algn="ctr" defTabSz="4597326">
              <a:spcBef>
                <a:spcPct val="50000"/>
              </a:spcBef>
            </a:pPr>
            <a:r>
              <a:rPr lang="en-US" sz="7200" b="1" dirty="0"/>
              <a:t>Future Work</a:t>
            </a:r>
          </a:p>
          <a:p>
            <a:pPr algn="just" defTabSz="4597326">
              <a:spcBef>
                <a:spcPct val="50000"/>
              </a:spcBef>
            </a:pPr>
            <a:r>
              <a:rPr lang="en-US" sz="4800" dirty="0" smtClean="0"/>
              <a:t>In order to follow up on this research, analysis needs to be done on survey responses in order to determine how the efficacy of students changed between semesters. Evaluating office hour and message board data can also be performed to determine the level of engagement of students with the class.</a:t>
            </a:r>
            <a:endParaRPr lang="en-US" sz="4800" dirty="0"/>
          </a:p>
          <a:p>
            <a:pPr algn="just" defTabSz="4597326">
              <a:spcBef>
                <a:spcPct val="50000"/>
              </a:spcBef>
            </a:pPr>
            <a:endParaRPr lang="en-US" sz="4900" dirty="0"/>
          </a:p>
        </p:txBody>
      </p:sp>
      <p:grpSp>
        <p:nvGrpSpPr>
          <p:cNvPr id="5" name="Group 4"/>
          <p:cNvGrpSpPr/>
          <p:nvPr/>
        </p:nvGrpSpPr>
        <p:grpSpPr>
          <a:xfrm>
            <a:off x="40816399" y="1143551"/>
            <a:ext cx="5630333" cy="4137560"/>
            <a:chOff x="40816399" y="1143551"/>
            <a:chExt cx="5630333" cy="4137560"/>
          </a:xfrm>
        </p:grpSpPr>
        <p:pic>
          <p:nvPicPr>
            <p:cNvPr id="2" name="Picture 1" descr="logodesign(re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41124" y="2321678"/>
              <a:ext cx="3380883" cy="2959433"/>
            </a:xfrm>
            <a:prstGeom prst="rect">
              <a:avLst/>
            </a:prstGeom>
          </p:spPr>
        </p:pic>
        <p:pic>
          <p:nvPicPr>
            <p:cNvPr id="4" name="Picture 3" descr="logo-01.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16399" y="1143551"/>
              <a:ext cx="5630333" cy="1005930"/>
            </a:xfrm>
            <a:prstGeom prst="rect">
              <a:avLst/>
            </a:prstGeom>
          </p:spPr>
        </p:pic>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854" y="1413150"/>
            <a:ext cx="5629548" cy="3822092"/>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3633933712"/>
              </p:ext>
            </p:extLst>
          </p:nvPr>
        </p:nvGraphicFramePr>
        <p:xfrm>
          <a:off x="13031105" y="10382579"/>
          <a:ext cx="21688511" cy="11549229"/>
        </p:xfrm>
        <a:graphic>
          <a:graphicData uri="http://schemas.openxmlformats.org/drawingml/2006/table">
            <a:tbl>
              <a:tblPr>
                <a:tableStyleId>{775DCB02-9BB8-47FD-8907-85C794F793BA}</a:tableStyleId>
              </a:tblPr>
              <a:tblGrid>
                <a:gridCol w="2909960">
                  <a:extLst>
                    <a:ext uri="{9D8B030D-6E8A-4147-A177-3AD203B41FA5}">
                      <a16:colId xmlns:a16="http://schemas.microsoft.com/office/drawing/2014/main" val="2809412632"/>
                    </a:ext>
                  </a:extLst>
                </a:gridCol>
                <a:gridCol w="1859140">
                  <a:extLst>
                    <a:ext uri="{9D8B030D-6E8A-4147-A177-3AD203B41FA5}">
                      <a16:colId xmlns:a16="http://schemas.microsoft.com/office/drawing/2014/main" val="1749353655"/>
                    </a:ext>
                  </a:extLst>
                </a:gridCol>
                <a:gridCol w="1293314">
                  <a:extLst>
                    <a:ext uri="{9D8B030D-6E8A-4147-A177-3AD203B41FA5}">
                      <a16:colId xmlns:a16="http://schemas.microsoft.com/office/drawing/2014/main" val="1783984300"/>
                    </a:ext>
                  </a:extLst>
                </a:gridCol>
                <a:gridCol w="1734461">
                  <a:extLst>
                    <a:ext uri="{9D8B030D-6E8A-4147-A177-3AD203B41FA5}">
                      <a16:colId xmlns:a16="http://schemas.microsoft.com/office/drawing/2014/main" val="3298253636"/>
                    </a:ext>
                  </a:extLst>
                </a:gridCol>
                <a:gridCol w="1293314">
                  <a:extLst>
                    <a:ext uri="{9D8B030D-6E8A-4147-A177-3AD203B41FA5}">
                      <a16:colId xmlns:a16="http://schemas.microsoft.com/office/drawing/2014/main" val="3558661577"/>
                    </a:ext>
                  </a:extLst>
                </a:gridCol>
                <a:gridCol w="1293314">
                  <a:extLst>
                    <a:ext uri="{9D8B030D-6E8A-4147-A177-3AD203B41FA5}">
                      <a16:colId xmlns:a16="http://schemas.microsoft.com/office/drawing/2014/main" val="3760325771"/>
                    </a:ext>
                  </a:extLst>
                </a:gridCol>
                <a:gridCol w="1293314">
                  <a:extLst>
                    <a:ext uri="{9D8B030D-6E8A-4147-A177-3AD203B41FA5}">
                      <a16:colId xmlns:a16="http://schemas.microsoft.com/office/drawing/2014/main" val="3840669695"/>
                    </a:ext>
                  </a:extLst>
                </a:gridCol>
                <a:gridCol w="1293314">
                  <a:extLst>
                    <a:ext uri="{9D8B030D-6E8A-4147-A177-3AD203B41FA5}">
                      <a16:colId xmlns:a16="http://schemas.microsoft.com/office/drawing/2014/main" val="3876348748"/>
                    </a:ext>
                  </a:extLst>
                </a:gridCol>
                <a:gridCol w="1293314">
                  <a:extLst>
                    <a:ext uri="{9D8B030D-6E8A-4147-A177-3AD203B41FA5}">
                      <a16:colId xmlns:a16="http://schemas.microsoft.com/office/drawing/2014/main" val="4152259323"/>
                    </a:ext>
                  </a:extLst>
                </a:gridCol>
                <a:gridCol w="1293314">
                  <a:extLst>
                    <a:ext uri="{9D8B030D-6E8A-4147-A177-3AD203B41FA5}">
                      <a16:colId xmlns:a16="http://schemas.microsoft.com/office/drawing/2014/main" val="1226920148"/>
                    </a:ext>
                  </a:extLst>
                </a:gridCol>
                <a:gridCol w="2063202">
                  <a:extLst>
                    <a:ext uri="{9D8B030D-6E8A-4147-A177-3AD203B41FA5}">
                      <a16:colId xmlns:a16="http://schemas.microsoft.com/office/drawing/2014/main" val="1359020162"/>
                    </a:ext>
                  </a:extLst>
                </a:gridCol>
                <a:gridCol w="1293314">
                  <a:extLst>
                    <a:ext uri="{9D8B030D-6E8A-4147-A177-3AD203B41FA5}">
                      <a16:colId xmlns:a16="http://schemas.microsoft.com/office/drawing/2014/main" val="3036571459"/>
                    </a:ext>
                  </a:extLst>
                </a:gridCol>
                <a:gridCol w="1293314">
                  <a:extLst>
                    <a:ext uri="{9D8B030D-6E8A-4147-A177-3AD203B41FA5}">
                      <a16:colId xmlns:a16="http://schemas.microsoft.com/office/drawing/2014/main" val="1261832642"/>
                    </a:ext>
                  </a:extLst>
                </a:gridCol>
                <a:gridCol w="1481922">
                  <a:extLst>
                    <a:ext uri="{9D8B030D-6E8A-4147-A177-3AD203B41FA5}">
                      <a16:colId xmlns:a16="http://schemas.microsoft.com/office/drawing/2014/main" val="2936654332"/>
                    </a:ext>
                  </a:extLst>
                </a:gridCol>
              </a:tblGrid>
              <a:tr h="1472787">
                <a:tc>
                  <a:txBody>
                    <a:bodyPr/>
                    <a:lstStyle/>
                    <a:p>
                      <a:pPr algn="l"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a:effectLst/>
                        </a:rPr>
                        <a:t> </a:t>
                      </a:r>
                      <a:r>
                        <a:rPr lang="en-US" sz="3000" u="none" strike="noStrike" dirty="0" smtClean="0">
                          <a:effectLst/>
                        </a:rPr>
                        <a:t>Final Average</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EOOT</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smtClean="0">
                          <a:effectLst/>
                        </a:rPr>
                        <a:t>Testing Tutorial</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P1P1</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P1P2</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P2P1</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a:effectLst/>
                        </a:rPr>
                        <a:t>P2P2</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P3P1</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P3P2</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smtClean="0">
                          <a:effectLst/>
                        </a:rPr>
                        <a:t>In Class Labs</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dirty="0">
                          <a:effectLst/>
                        </a:rPr>
                        <a:t>Exam1</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Exam2</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000" u="none" strike="noStrike">
                          <a:effectLst/>
                        </a:rPr>
                        <a:t>Final Exam</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550455"/>
                  </a:ext>
                </a:extLst>
              </a:tr>
              <a:tr h="813693">
                <a:tc>
                  <a:txBody>
                    <a:bodyPr/>
                    <a:lstStyle/>
                    <a:p>
                      <a:pPr algn="ctr" fontAlgn="ctr"/>
                      <a:r>
                        <a:rPr lang="en-US" sz="3000" u="none" strike="noStrike">
                          <a:effectLst/>
                        </a:rPr>
                        <a:t>All</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1008232"/>
                  </a:ext>
                </a:extLst>
              </a:tr>
              <a:tr h="813693">
                <a:tc>
                  <a:txBody>
                    <a:bodyPr/>
                    <a:lstStyle/>
                    <a:p>
                      <a:pPr algn="ctr" fontAlgn="ctr"/>
                      <a:r>
                        <a:rPr lang="en-US" sz="3000" u="none" strike="noStrike">
                          <a:effectLst/>
                        </a:rPr>
                        <a:t>White</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4674335"/>
                  </a:ext>
                </a:extLst>
              </a:tr>
              <a:tr h="813693">
                <a:tc>
                  <a:txBody>
                    <a:bodyPr/>
                    <a:lstStyle/>
                    <a:p>
                      <a:pPr algn="ctr" fontAlgn="ctr"/>
                      <a:r>
                        <a:rPr lang="en-US" sz="3000" u="none" strike="noStrike">
                          <a:effectLst/>
                        </a:rPr>
                        <a:t>Asian</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2509627"/>
                  </a:ext>
                </a:extLst>
              </a:tr>
              <a:tr h="813693">
                <a:tc>
                  <a:txBody>
                    <a:bodyPr/>
                    <a:lstStyle/>
                    <a:p>
                      <a:pPr algn="ctr" fontAlgn="ctr"/>
                      <a:r>
                        <a:rPr lang="en-US" sz="3000" u="none" strike="noStrike">
                          <a:effectLst/>
                        </a:rPr>
                        <a:t>Other</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9518546"/>
                  </a:ext>
                </a:extLst>
              </a:tr>
              <a:tr h="813693">
                <a:tc>
                  <a:txBody>
                    <a:bodyPr/>
                    <a:lstStyle/>
                    <a:p>
                      <a:pPr algn="ctr" fontAlgn="ctr"/>
                      <a:r>
                        <a:rPr lang="en-US" sz="3000" u="none" strike="noStrike">
                          <a:effectLst/>
                        </a:rPr>
                        <a:t>Women</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9991642"/>
                  </a:ext>
                </a:extLst>
              </a:tr>
              <a:tr h="813693">
                <a:tc>
                  <a:txBody>
                    <a:bodyPr/>
                    <a:lstStyle/>
                    <a:p>
                      <a:pPr algn="ctr" fontAlgn="ctr"/>
                      <a:r>
                        <a:rPr lang="en-US" sz="3000" u="none" strike="noStrike">
                          <a:effectLst/>
                        </a:rPr>
                        <a:t>Men</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0860891"/>
                  </a:ext>
                </a:extLst>
              </a:tr>
              <a:tr h="1472787">
                <a:tc>
                  <a:txBody>
                    <a:bodyPr/>
                    <a:lstStyle/>
                    <a:p>
                      <a:pPr algn="ctr" fontAlgn="ctr"/>
                      <a:r>
                        <a:rPr lang="en-US" sz="3000" u="none" strike="noStrike">
                          <a:effectLst/>
                        </a:rPr>
                        <a:t>Experienced Students</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6742635"/>
                  </a:ext>
                </a:extLst>
              </a:tr>
              <a:tr h="813693">
                <a:tc>
                  <a:txBody>
                    <a:bodyPr/>
                    <a:lstStyle/>
                    <a:p>
                      <a:pPr algn="ctr" fontAlgn="ctr"/>
                      <a:r>
                        <a:rPr lang="en-US" sz="3000" u="none" strike="noStrike">
                          <a:effectLst/>
                        </a:rPr>
                        <a:t>New Students</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5921842"/>
                  </a:ext>
                </a:extLst>
              </a:tr>
              <a:tr h="813693">
                <a:tc>
                  <a:txBody>
                    <a:bodyPr/>
                    <a:lstStyle/>
                    <a:p>
                      <a:pPr algn="ctr" fontAlgn="ctr"/>
                      <a:r>
                        <a:rPr lang="en-US" sz="3000" u="none" strike="noStrike">
                          <a:effectLst/>
                        </a:rPr>
                        <a:t>First Attempt</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337887"/>
                  </a:ext>
                </a:extLst>
              </a:tr>
              <a:tr h="813693">
                <a:tc>
                  <a:txBody>
                    <a:bodyPr/>
                    <a:lstStyle/>
                    <a:p>
                      <a:pPr algn="ctr" fontAlgn="ctr"/>
                      <a:r>
                        <a:rPr lang="en-US" sz="3000" u="none" strike="noStrike">
                          <a:effectLst/>
                        </a:rPr>
                        <a:t>2nd+ Attempt</a:t>
                      </a:r>
                      <a:endParaRPr lang="en-US" sz="3000" b="0" i="0" u="none" strike="noStrike">
                        <a:solidFill>
                          <a:srgbClr val="0061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6698808"/>
                  </a:ext>
                </a:extLst>
              </a:tr>
              <a:tr h="0">
                <a:tc>
                  <a:txBody>
                    <a:bodyPr/>
                    <a:lstStyle/>
                    <a:p>
                      <a:pPr algn="ctr" fontAlgn="ctr"/>
                      <a:r>
                        <a:rPr lang="en-US" sz="3000" u="none" strike="noStrike">
                          <a:effectLst/>
                        </a:rPr>
                        <a:t>Sophomore</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7413891"/>
                  </a:ext>
                </a:extLst>
              </a:tr>
              <a:tr h="813693">
                <a:tc>
                  <a:txBody>
                    <a:bodyPr/>
                    <a:lstStyle/>
                    <a:p>
                      <a:pPr algn="ctr" fontAlgn="ctr"/>
                      <a:r>
                        <a:rPr lang="en-US" sz="3000" u="none" strike="noStrike">
                          <a:effectLst/>
                        </a:rPr>
                        <a:t>Junior</a:t>
                      </a:r>
                      <a:endParaRPr lang="en-US" sz="3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a:t>
                      </a:r>
                      <a:endParaRPr lang="en-US" sz="3000" b="0" i="0" u="none" strike="noStrike">
                        <a:solidFill>
                          <a:srgbClr val="9C0006"/>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a:t>
                      </a:r>
                      <a:endParaRPr lang="en-US" sz="3000" b="0" i="0" u="none" strike="noStrike" dirty="0">
                        <a:solidFill>
                          <a:srgbClr val="0061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000" u="none" strike="noStrike" dirty="0">
                          <a:effectLst/>
                        </a:rPr>
                        <a:t> </a:t>
                      </a:r>
                      <a:endParaRPr lang="en-US" sz="3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2830456"/>
                  </a:ext>
                </a:extLst>
              </a:tr>
            </a:tbl>
          </a:graphicData>
        </a:graphic>
      </p:graphicFrame>
      <p:sp>
        <p:nvSpPr>
          <p:cNvPr id="39" name="AutoShape 18"/>
          <p:cNvSpPr>
            <a:spLocks noChangeArrowheads="1"/>
          </p:cNvSpPr>
          <p:nvPr/>
        </p:nvSpPr>
        <p:spPr bwMode="auto">
          <a:xfrm>
            <a:off x="12657945" y="10122495"/>
            <a:ext cx="22353635" cy="21557225"/>
          </a:xfrm>
          <a:prstGeom prst="roundRect">
            <a:avLst>
              <a:gd name="adj" fmla="val 3759"/>
            </a:avLst>
          </a:prstGeom>
          <a:noFill/>
          <a:ln w="50800">
            <a:solidFill>
              <a:srgbClr val="CC0000"/>
            </a:solidFill>
            <a:round/>
            <a:headEnd/>
            <a:tailEnd/>
          </a:ln>
        </p:spPr>
        <p:txBody>
          <a:bodyPr wrap="none" lIns="138714" tIns="69357" rIns="138714" bIns="69357" anchor="ctr"/>
          <a:lstStyle/>
          <a:p>
            <a:pPr algn="ctr" defTabSz="4597326"/>
            <a:endParaRPr lang="en-US" b="1" dirty="0"/>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90414" y="22170070"/>
            <a:ext cx="21729202" cy="933310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30538" rtl="0" eaLnBrk="1" fontAlgn="base" latinLnBrk="0" hangingPunct="1">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30538" rtl="0" eaLnBrk="1" fontAlgn="base" latinLnBrk="0" hangingPunct="1">
          <a:lnSpc>
            <a:spcPct val="100000"/>
          </a:lnSpc>
          <a:spcBef>
            <a:spcPct val="0"/>
          </a:spcBef>
          <a:spcAft>
            <a:spcPct val="0"/>
          </a:spcAft>
          <a:buClrTx/>
          <a:buSzTx/>
          <a:buFontTx/>
          <a:buNone/>
          <a:tabLst/>
          <a:defRPr kumimoji="0" lang="en-US" sz="6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4721</TotalTime>
  <Words>372</Words>
  <Application>Microsoft Office PowerPoint</Application>
  <PresentationFormat>Custom</PresentationFormat>
  <Paragraphs>208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Mangal</vt:lpstr>
      <vt:lpstr>Default Design</vt:lpstr>
      <vt:lpstr>PowerPoint Presentation</vt:lpstr>
    </vt:vector>
  </TitlesOfParts>
  <Manager/>
  <Company>North Carolina State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 State STARS Poster Template</dc:title>
  <dc:subject/>
  <dc:creator>Adminuser</dc:creator>
  <cp:keywords/>
  <dc:description/>
  <cp:lastModifiedBy>Adminuser</cp:lastModifiedBy>
  <cp:revision>52</cp:revision>
  <dcterms:created xsi:type="dcterms:W3CDTF">2012-10-30T01:50:32Z</dcterms:created>
  <dcterms:modified xsi:type="dcterms:W3CDTF">2017-07-26T17:42:18Z</dcterms:modified>
  <cp:category/>
</cp:coreProperties>
</file>