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D721-48CD-443C-A861-A7629849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787B-C2D7-442C-8DD5-FA5871EF0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Abram</a:t>
            </a:r>
          </a:p>
        </p:txBody>
      </p:sp>
    </p:spTree>
    <p:extLst>
      <p:ext uri="{BB962C8B-B14F-4D97-AF65-F5344CB8AC3E}">
        <p14:creationId xmlns:p14="http://schemas.microsoft.com/office/powerpoint/2010/main" val="140026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8D2-3F47-4D13-BC23-3B771E06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E02A-C903-4865-9E80-52D19B56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6" y="2044734"/>
            <a:ext cx="5635354" cy="1532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classrooms impacted by…</a:t>
            </a:r>
          </a:p>
          <a:p>
            <a:r>
              <a:rPr lang="en-US" dirty="0"/>
              <a:t>Renaming assignments</a:t>
            </a:r>
          </a:p>
          <a:p>
            <a:r>
              <a:rPr lang="en-US" dirty="0"/>
              <a:t>Integrating assignments into a larger project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3B7BC-EBC4-4F52-9D76-FA47ED935D41}"/>
              </a:ext>
            </a:extLst>
          </p:cNvPr>
          <p:cNvSpPr txBox="1"/>
          <p:nvPr/>
        </p:nvSpPr>
        <p:spPr>
          <a:xfrm>
            <a:off x="745724" y="3311371"/>
            <a:ext cx="9845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hypothesize that these changes will result in an increase of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Retention: How many students remain and pass the class, and remain in 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Efficacy: The belief that students are capable of learning CS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Learning: How well students learned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Engagement: Engagement in Office hours and message boards</a:t>
            </a:r>
          </a:p>
        </p:txBody>
      </p:sp>
    </p:spTree>
    <p:extLst>
      <p:ext uri="{BB962C8B-B14F-4D97-AF65-F5344CB8AC3E}">
        <p14:creationId xmlns:p14="http://schemas.microsoft.com/office/powerpoint/2010/main" val="402800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770-6A8C-4F42-843D-3EFED748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05A86-F9FC-4290-B364-29E5969CC261}"/>
              </a:ext>
            </a:extLst>
          </p:cNvPr>
          <p:cNvSpPr txBox="1"/>
          <p:nvPr/>
        </p:nvSpPr>
        <p:spPr>
          <a:xfrm>
            <a:off x="1340528" y="2325950"/>
            <a:ext cx="9712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Collection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Grade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Pre &amp; Post Survey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Office hours and message board data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8F11D-8F96-45F7-9256-9A0D8A83E72A}"/>
              </a:ext>
            </a:extLst>
          </p:cNvPr>
          <p:cNvSpPr txBox="1"/>
          <p:nvPr/>
        </p:nvSpPr>
        <p:spPr>
          <a:xfrm>
            <a:off x="1340527" y="4264942"/>
            <a:ext cx="9712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Analysis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Wilcoxon Tests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Chi Squared Tests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Likert Data Analysis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311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C342-C33A-412A-852C-D13437B1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92756-76D8-4182-B968-1AA88EFEC0F8}"/>
              </a:ext>
            </a:extLst>
          </p:cNvPr>
          <p:cNvSpPr txBox="1"/>
          <p:nvPr/>
        </p:nvSpPr>
        <p:spPr>
          <a:xfrm>
            <a:off x="532660" y="2476870"/>
            <a:ext cx="11212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Unfamiliarity</a:t>
            </a: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Statistics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Tools</a:t>
            </a:r>
          </a:p>
          <a:p>
            <a:r>
              <a:rPr lang="en-US" sz="2400" b="1" dirty="0"/>
              <a:t>Uncertainty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Atypical Data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60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106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Quotable</vt:lpstr>
      <vt:lpstr>Integrated </vt:lpstr>
      <vt:lpstr>Primary Question</vt:lpstr>
      <vt:lpstr>Metrics and Methodology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</dc:title>
  <dc:creator>Adam Abram</dc:creator>
  <cp:lastModifiedBy>Adam Abram</cp:lastModifiedBy>
  <cp:revision>4</cp:revision>
  <dcterms:created xsi:type="dcterms:W3CDTF">2017-07-13T16:02:59Z</dcterms:created>
  <dcterms:modified xsi:type="dcterms:W3CDTF">2017-07-13T16:34:27Z</dcterms:modified>
</cp:coreProperties>
</file>