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562850" cy="1068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314F00C4-6019-4948-9B33-857011EAEB87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5"/>
    <a:srgbClr val="DC1432"/>
    <a:srgbClr val="49C0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749275"/>
            <a:ext cx="6428423" cy="3721230"/>
          </a:xfrm>
        </p:spPr>
        <p:txBody>
          <a:bodyPr anchor="b"/>
          <a:lstStyle>
            <a:lvl1pPr algn="ctr"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356" y="5614010"/>
            <a:ext cx="5672138" cy="2580613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150" indent="0" algn="ctr">
              <a:buNone/>
              <a:defRPr sz="1654"/>
            </a:lvl2pPr>
            <a:lvl3pPr marL="756300" indent="0" algn="ctr">
              <a:buNone/>
              <a:defRPr sz="1489"/>
            </a:lvl3pPr>
            <a:lvl4pPr marL="1134450" indent="0" algn="ctr">
              <a:buNone/>
              <a:defRPr sz="1323"/>
            </a:lvl4pPr>
            <a:lvl5pPr marL="1512600" indent="0" algn="ctr">
              <a:buNone/>
              <a:defRPr sz="1323"/>
            </a:lvl5pPr>
            <a:lvl6pPr marL="1890751" indent="0" algn="ctr">
              <a:buNone/>
              <a:defRPr sz="1323"/>
            </a:lvl6pPr>
            <a:lvl7pPr marL="2268901" indent="0" algn="ctr">
              <a:buNone/>
              <a:defRPr sz="1323"/>
            </a:lvl7pPr>
            <a:lvl8pPr marL="2647051" indent="0" algn="ctr">
              <a:buNone/>
              <a:defRPr sz="1323"/>
            </a:lvl8pPr>
            <a:lvl9pPr marL="3025201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4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1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2165" y="569071"/>
            <a:ext cx="1630740" cy="90581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946" y="569071"/>
            <a:ext cx="4797683" cy="90581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0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7" y="2664740"/>
            <a:ext cx="6522958" cy="4446176"/>
          </a:xfrm>
        </p:spPr>
        <p:txBody>
          <a:bodyPr anchor="b"/>
          <a:lstStyle>
            <a:lvl1pPr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07" y="7152978"/>
            <a:ext cx="6522958" cy="2338139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815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7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946" y="2845355"/>
            <a:ext cx="3214211" cy="67818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8693" y="2845355"/>
            <a:ext cx="3214211" cy="67818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8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569073"/>
            <a:ext cx="6522958" cy="20659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932" y="2620202"/>
            <a:ext cx="3199440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932" y="3904322"/>
            <a:ext cx="3199440" cy="57426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8693" y="2620202"/>
            <a:ext cx="3215196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8693" y="3904322"/>
            <a:ext cx="3215196" cy="57426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5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196" y="1538968"/>
            <a:ext cx="3828693" cy="7595861"/>
          </a:xfrm>
        </p:spPr>
        <p:txBody>
          <a:bodyPr/>
          <a:lstStyle>
            <a:lvl1pPr>
              <a:defRPr sz="2647"/>
            </a:lvl1pPr>
            <a:lvl2pPr>
              <a:defRPr sz="2316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6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5196" y="1538968"/>
            <a:ext cx="3828693" cy="7595861"/>
          </a:xfrm>
        </p:spPr>
        <p:txBody>
          <a:bodyPr anchor="t"/>
          <a:lstStyle>
            <a:lvl1pPr marL="0" indent="0">
              <a:buNone/>
              <a:defRPr sz="2647"/>
            </a:lvl1pPr>
            <a:lvl2pPr marL="378150" indent="0">
              <a:buNone/>
              <a:defRPr sz="2316"/>
            </a:lvl2pPr>
            <a:lvl3pPr marL="756300" indent="0">
              <a:buNone/>
              <a:defRPr sz="1985"/>
            </a:lvl3pPr>
            <a:lvl4pPr marL="1134450" indent="0">
              <a:buNone/>
              <a:defRPr sz="1654"/>
            </a:lvl4pPr>
            <a:lvl5pPr marL="1512600" indent="0">
              <a:buNone/>
              <a:defRPr sz="1654"/>
            </a:lvl5pPr>
            <a:lvl6pPr marL="1890751" indent="0">
              <a:buNone/>
              <a:defRPr sz="1654"/>
            </a:lvl6pPr>
            <a:lvl7pPr marL="2268901" indent="0">
              <a:buNone/>
              <a:defRPr sz="1654"/>
            </a:lvl7pPr>
            <a:lvl8pPr marL="2647051" indent="0">
              <a:buNone/>
              <a:defRPr sz="1654"/>
            </a:lvl8pPr>
            <a:lvl9pPr marL="3025201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0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946" y="569073"/>
            <a:ext cx="6522958" cy="2065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46" y="2845355"/>
            <a:ext cx="6522958" cy="67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946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A497C-C2B4-4E7C-B611-0E9B8D772B1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5194" y="9906786"/>
            <a:ext cx="2552462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1263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9CD46-3688-4191-8D13-D9732CC3D9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7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6300" rtl="0" eaLnBrk="1" latinLnBrk="0" hangingPunct="1">
        <a:lnSpc>
          <a:spcPct val="90000"/>
        </a:lnSpc>
        <a:spcBef>
          <a:spcPct val="0"/>
        </a:spcBef>
        <a:buNone/>
        <a:defRPr sz="36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75" indent="-189075" algn="l" defTabSz="75630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6" kern="1200">
          <a:solidFill>
            <a:schemeClr val="tx1"/>
          </a:solidFill>
          <a:latin typeface="+mn-lt"/>
          <a:ea typeface="+mn-ea"/>
          <a:cs typeface="+mn-cs"/>
        </a:defRPr>
      </a:lvl1pPr>
      <a:lvl2pPr marL="5672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37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5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7016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20798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4579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8361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2142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1pPr>
      <a:lvl2pPr marL="3781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2pPr>
      <a:lvl3pPr marL="7563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3pPr>
      <a:lvl4pPr marL="11344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5126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18907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2689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6470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0252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808691-985B-4B66-B985-6AE1DA760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10" y="178485"/>
            <a:ext cx="7108853" cy="1827432"/>
          </a:xfrm>
          <a:prstGeom prst="rect">
            <a:avLst/>
          </a:prstGeom>
        </p:spPr>
      </p:pic>
      <p:sp>
        <p:nvSpPr>
          <p:cNvPr id="7" name="AutoShape 3">
            <a:extLst>
              <a:ext uri="{FF2B5EF4-FFF2-40B4-BE49-F238E27FC236}">
                <a16:creationId xmlns:a16="http://schemas.microsoft.com/office/drawing/2014/main" id="{3AD5189A-CB36-4180-8752-09FA049A4CA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-1588"/>
            <a:ext cx="7853363" cy="1069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5" name="Freeform 5">
            <a:extLst>
              <a:ext uri="{FF2B5EF4-FFF2-40B4-BE49-F238E27FC236}">
                <a16:creationId xmlns:a16="http://schemas.microsoft.com/office/drawing/2014/main" id="{F5E0C0D8-6B9C-45C2-B90E-F3007958BB9D}"/>
              </a:ext>
            </a:extLst>
          </p:cNvPr>
          <p:cNvSpPr>
            <a:spLocks/>
          </p:cNvSpPr>
          <p:nvPr/>
        </p:nvSpPr>
        <p:spPr bwMode="auto">
          <a:xfrm>
            <a:off x="4344988" y="2157412"/>
            <a:ext cx="50800" cy="8353426"/>
          </a:xfrm>
          <a:custGeom>
            <a:avLst/>
            <a:gdLst>
              <a:gd name="T0" fmla="*/ 16 w 32"/>
              <a:gd name="T1" fmla="*/ 5262 h 5262"/>
              <a:gd name="T2" fmla="*/ 16 w 32"/>
              <a:gd name="T3" fmla="*/ 5262 h 5262"/>
              <a:gd name="T4" fmla="*/ 16 w 32"/>
              <a:gd name="T5" fmla="*/ 5262 h 5262"/>
              <a:gd name="T6" fmla="*/ 22 w 32"/>
              <a:gd name="T7" fmla="*/ 5260 h 5262"/>
              <a:gd name="T8" fmla="*/ 28 w 32"/>
              <a:gd name="T9" fmla="*/ 5258 h 5262"/>
              <a:gd name="T10" fmla="*/ 32 w 32"/>
              <a:gd name="T11" fmla="*/ 5252 h 5262"/>
              <a:gd name="T12" fmla="*/ 32 w 32"/>
              <a:gd name="T13" fmla="*/ 5246 h 5262"/>
              <a:gd name="T14" fmla="*/ 32 w 32"/>
              <a:gd name="T15" fmla="*/ 16 h 5262"/>
              <a:gd name="T16" fmla="*/ 32 w 32"/>
              <a:gd name="T17" fmla="*/ 16 h 5262"/>
              <a:gd name="T18" fmla="*/ 32 w 32"/>
              <a:gd name="T19" fmla="*/ 10 h 5262"/>
              <a:gd name="T20" fmla="*/ 28 w 32"/>
              <a:gd name="T21" fmla="*/ 4 h 5262"/>
              <a:gd name="T22" fmla="*/ 22 w 32"/>
              <a:gd name="T23" fmla="*/ 2 h 5262"/>
              <a:gd name="T24" fmla="*/ 16 w 32"/>
              <a:gd name="T25" fmla="*/ 0 h 5262"/>
              <a:gd name="T26" fmla="*/ 16 w 32"/>
              <a:gd name="T27" fmla="*/ 0 h 5262"/>
              <a:gd name="T28" fmla="*/ 16 w 32"/>
              <a:gd name="T29" fmla="*/ 0 h 5262"/>
              <a:gd name="T30" fmla="*/ 10 w 32"/>
              <a:gd name="T31" fmla="*/ 2 h 5262"/>
              <a:gd name="T32" fmla="*/ 6 w 32"/>
              <a:gd name="T33" fmla="*/ 4 h 5262"/>
              <a:gd name="T34" fmla="*/ 2 w 32"/>
              <a:gd name="T35" fmla="*/ 10 h 5262"/>
              <a:gd name="T36" fmla="*/ 0 w 32"/>
              <a:gd name="T37" fmla="*/ 16 h 5262"/>
              <a:gd name="T38" fmla="*/ 0 w 32"/>
              <a:gd name="T39" fmla="*/ 5246 h 5262"/>
              <a:gd name="T40" fmla="*/ 0 w 32"/>
              <a:gd name="T41" fmla="*/ 5246 h 5262"/>
              <a:gd name="T42" fmla="*/ 2 w 32"/>
              <a:gd name="T43" fmla="*/ 5252 h 5262"/>
              <a:gd name="T44" fmla="*/ 6 w 32"/>
              <a:gd name="T45" fmla="*/ 5258 h 5262"/>
              <a:gd name="T46" fmla="*/ 10 w 32"/>
              <a:gd name="T47" fmla="*/ 5260 h 5262"/>
              <a:gd name="T48" fmla="*/ 16 w 32"/>
              <a:gd name="T49" fmla="*/ 5262 h 5262"/>
              <a:gd name="T50" fmla="*/ 16 w 32"/>
              <a:gd name="T51" fmla="*/ 5262 h 5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2" h="5262">
                <a:moveTo>
                  <a:pt x="16" y="5262"/>
                </a:moveTo>
                <a:lnTo>
                  <a:pt x="16" y="5262"/>
                </a:lnTo>
                <a:lnTo>
                  <a:pt x="16" y="5262"/>
                </a:lnTo>
                <a:lnTo>
                  <a:pt x="22" y="5260"/>
                </a:lnTo>
                <a:lnTo>
                  <a:pt x="28" y="5258"/>
                </a:lnTo>
                <a:lnTo>
                  <a:pt x="32" y="5252"/>
                </a:lnTo>
                <a:lnTo>
                  <a:pt x="32" y="5246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5246"/>
                </a:lnTo>
                <a:lnTo>
                  <a:pt x="0" y="5246"/>
                </a:lnTo>
                <a:lnTo>
                  <a:pt x="2" y="5252"/>
                </a:lnTo>
                <a:lnTo>
                  <a:pt x="6" y="5258"/>
                </a:lnTo>
                <a:lnTo>
                  <a:pt x="10" y="5260"/>
                </a:lnTo>
                <a:lnTo>
                  <a:pt x="16" y="5262"/>
                </a:lnTo>
                <a:lnTo>
                  <a:pt x="16" y="5262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7" name="Freeform 7">
            <a:extLst>
              <a:ext uri="{FF2B5EF4-FFF2-40B4-BE49-F238E27FC236}">
                <a16:creationId xmlns:a16="http://schemas.microsoft.com/office/drawing/2014/main" id="{12621E82-DBB4-406B-8ADA-2ABECE836CF5}"/>
              </a:ext>
            </a:extLst>
          </p:cNvPr>
          <p:cNvSpPr>
            <a:spLocks/>
          </p:cNvSpPr>
          <p:nvPr/>
        </p:nvSpPr>
        <p:spPr bwMode="auto">
          <a:xfrm>
            <a:off x="0" y="207962"/>
            <a:ext cx="7256463" cy="1797050"/>
          </a:xfrm>
          <a:custGeom>
            <a:avLst/>
            <a:gdLst>
              <a:gd name="T0" fmla="*/ 4005 w 4571"/>
              <a:gd name="T1" fmla="*/ 0 h 1132"/>
              <a:gd name="T2" fmla="*/ 4035 w 4571"/>
              <a:gd name="T3" fmla="*/ 2 h 1132"/>
              <a:gd name="T4" fmla="*/ 4091 w 4571"/>
              <a:gd name="T5" fmla="*/ 8 h 1132"/>
              <a:gd name="T6" fmla="*/ 4147 w 4571"/>
              <a:gd name="T7" fmla="*/ 18 h 1132"/>
              <a:gd name="T8" fmla="*/ 4199 w 4571"/>
              <a:gd name="T9" fmla="*/ 36 h 1132"/>
              <a:gd name="T10" fmla="*/ 4249 w 4571"/>
              <a:gd name="T11" fmla="*/ 56 h 1132"/>
              <a:gd name="T12" fmla="*/ 4297 w 4571"/>
              <a:gd name="T13" fmla="*/ 82 h 1132"/>
              <a:gd name="T14" fmla="*/ 4343 w 4571"/>
              <a:gd name="T15" fmla="*/ 114 h 1132"/>
              <a:gd name="T16" fmla="*/ 4385 w 4571"/>
              <a:gd name="T17" fmla="*/ 148 h 1132"/>
              <a:gd name="T18" fmla="*/ 4423 w 4571"/>
              <a:gd name="T19" fmla="*/ 186 h 1132"/>
              <a:gd name="T20" fmla="*/ 4459 w 4571"/>
              <a:gd name="T21" fmla="*/ 228 h 1132"/>
              <a:gd name="T22" fmla="*/ 4489 w 4571"/>
              <a:gd name="T23" fmla="*/ 274 h 1132"/>
              <a:gd name="T24" fmla="*/ 4515 w 4571"/>
              <a:gd name="T25" fmla="*/ 322 h 1132"/>
              <a:gd name="T26" fmla="*/ 4537 w 4571"/>
              <a:gd name="T27" fmla="*/ 372 h 1132"/>
              <a:gd name="T28" fmla="*/ 4553 w 4571"/>
              <a:gd name="T29" fmla="*/ 426 h 1132"/>
              <a:gd name="T30" fmla="*/ 4565 w 4571"/>
              <a:gd name="T31" fmla="*/ 480 h 1132"/>
              <a:gd name="T32" fmla="*/ 4571 w 4571"/>
              <a:gd name="T33" fmla="*/ 538 h 1132"/>
              <a:gd name="T34" fmla="*/ 4571 w 4571"/>
              <a:gd name="T35" fmla="*/ 566 h 1132"/>
              <a:gd name="T36" fmla="*/ 4571 w 4571"/>
              <a:gd name="T37" fmla="*/ 596 h 1132"/>
              <a:gd name="T38" fmla="*/ 4565 w 4571"/>
              <a:gd name="T39" fmla="*/ 652 h 1132"/>
              <a:gd name="T40" fmla="*/ 4553 w 4571"/>
              <a:gd name="T41" fmla="*/ 708 h 1132"/>
              <a:gd name="T42" fmla="*/ 4537 w 4571"/>
              <a:gd name="T43" fmla="*/ 760 h 1132"/>
              <a:gd name="T44" fmla="*/ 4515 w 4571"/>
              <a:gd name="T45" fmla="*/ 812 h 1132"/>
              <a:gd name="T46" fmla="*/ 4489 w 4571"/>
              <a:gd name="T47" fmla="*/ 860 h 1132"/>
              <a:gd name="T48" fmla="*/ 4459 w 4571"/>
              <a:gd name="T49" fmla="*/ 904 h 1132"/>
              <a:gd name="T50" fmla="*/ 4423 w 4571"/>
              <a:gd name="T51" fmla="*/ 946 h 1132"/>
              <a:gd name="T52" fmla="*/ 4385 w 4571"/>
              <a:gd name="T53" fmla="*/ 986 h 1132"/>
              <a:gd name="T54" fmla="*/ 4343 w 4571"/>
              <a:gd name="T55" fmla="*/ 1020 h 1132"/>
              <a:gd name="T56" fmla="*/ 4297 w 4571"/>
              <a:gd name="T57" fmla="*/ 1050 h 1132"/>
              <a:gd name="T58" fmla="*/ 4249 w 4571"/>
              <a:gd name="T59" fmla="*/ 1076 h 1132"/>
              <a:gd name="T60" fmla="*/ 4199 w 4571"/>
              <a:gd name="T61" fmla="*/ 1098 h 1132"/>
              <a:gd name="T62" fmla="*/ 4147 w 4571"/>
              <a:gd name="T63" fmla="*/ 1114 h 1132"/>
              <a:gd name="T64" fmla="*/ 4091 w 4571"/>
              <a:gd name="T65" fmla="*/ 1126 h 1132"/>
              <a:gd name="T66" fmla="*/ 4035 w 4571"/>
              <a:gd name="T67" fmla="*/ 1132 h 1132"/>
              <a:gd name="T68" fmla="*/ 0 w 4571"/>
              <a:gd name="T69" fmla="*/ 1132 h 1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571" h="1132">
                <a:moveTo>
                  <a:pt x="0" y="0"/>
                </a:moveTo>
                <a:lnTo>
                  <a:pt x="4005" y="0"/>
                </a:lnTo>
                <a:lnTo>
                  <a:pt x="4005" y="0"/>
                </a:lnTo>
                <a:lnTo>
                  <a:pt x="4035" y="2"/>
                </a:lnTo>
                <a:lnTo>
                  <a:pt x="4063" y="4"/>
                </a:lnTo>
                <a:lnTo>
                  <a:pt x="4091" y="8"/>
                </a:lnTo>
                <a:lnTo>
                  <a:pt x="4119" y="12"/>
                </a:lnTo>
                <a:lnTo>
                  <a:pt x="4147" y="18"/>
                </a:lnTo>
                <a:lnTo>
                  <a:pt x="4173" y="26"/>
                </a:lnTo>
                <a:lnTo>
                  <a:pt x="4199" y="36"/>
                </a:lnTo>
                <a:lnTo>
                  <a:pt x="4225" y="46"/>
                </a:lnTo>
                <a:lnTo>
                  <a:pt x="4249" y="56"/>
                </a:lnTo>
                <a:lnTo>
                  <a:pt x="4275" y="70"/>
                </a:lnTo>
                <a:lnTo>
                  <a:pt x="4297" y="82"/>
                </a:lnTo>
                <a:lnTo>
                  <a:pt x="4321" y="98"/>
                </a:lnTo>
                <a:lnTo>
                  <a:pt x="4343" y="114"/>
                </a:lnTo>
                <a:lnTo>
                  <a:pt x="4365" y="130"/>
                </a:lnTo>
                <a:lnTo>
                  <a:pt x="4385" y="148"/>
                </a:lnTo>
                <a:lnTo>
                  <a:pt x="4405" y="166"/>
                </a:lnTo>
                <a:lnTo>
                  <a:pt x="4423" y="186"/>
                </a:lnTo>
                <a:lnTo>
                  <a:pt x="4441" y="208"/>
                </a:lnTo>
                <a:lnTo>
                  <a:pt x="4459" y="228"/>
                </a:lnTo>
                <a:lnTo>
                  <a:pt x="4473" y="250"/>
                </a:lnTo>
                <a:lnTo>
                  <a:pt x="4489" y="274"/>
                </a:lnTo>
                <a:lnTo>
                  <a:pt x="4503" y="298"/>
                </a:lnTo>
                <a:lnTo>
                  <a:pt x="4515" y="322"/>
                </a:lnTo>
                <a:lnTo>
                  <a:pt x="4527" y="346"/>
                </a:lnTo>
                <a:lnTo>
                  <a:pt x="4537" y="372"/>
                </a:lnTo>
                <a:lnTo>
                  <a:pt x="4545" y="398"/>
                </a:lnTo>
                <a:lnTo>
                  <a:pt x="4553" y="426"/>
                </a:lnTo>
                <a:lnTo>
                  <a:pt x="4559" y="452"/>
                </a:lnTo>
                <a:lnTo>
                  <a:pt x="4565" y="480"/>
                </a:lnTo>
                <a:lnTo>
                  <a:pt x="4569" y="508"/>
                </a:lnTo>
                <a:lnTo>
                  <a:pt x="4571" y="538"/>
                </a:lnTo>
                <a:lnTo>
                  <a:pt x="4571" y="566"/>
                </a:lnTo>
                <a:lnTo>
                  <a:pt x="4571" y="566"/>
                </a:lnTo>
                <a:lnTo>
                  <a:pt x="4571" y="566"/>
                </a:lnTo>
                <a:lnTo>
                  <a:pt x="4571" y="596"/>
                </a:lnTo>
                <a:lnTo>
                  <a:pt x="4569" y="624"/>
                </a:lnTo>
                <a:lnTo>
                  <a:pt x="4565" y="652"/>
                </a:lnTo>
                <a:lnTo>
                  <a:pt x="4559" y="680"/>
                </a:lnTo>
                <a:lnTo>
                  <a:pt x="4553" y="708"/>
                </a:lnTo>
                <a:lnTo>
                  <a:pt x="4545" y="734"/>
                </a:lnTo>
                <a:lnTo>
                  <a:pt x="4537" y="760"/>
                </a:lnTo>
                <a:lnTo>
                  <a:pt x="4527" y="786"/>
                </a:lnTo>
                <a:lnTo>
                  <a:pt x="4515" y="812"/>
                </a:lnTo>
                <a:lnTo>
                  <a:pt x="4503" y="836"/>
                </a:lnTo>
                <a:lnTo>
                  <a:pt x="4489" y="860"/>
                </a:lnTo>
                <a:lnTo>
                  <a:pt x="4473" y="882"/>
                </a:lnTo>
                <a:lnTo>
                  <a:pt x="4459" y="904"/>
                </a:lnTo>
                <a:lnTo>
                  <a:pt x="4441" y="926"/>
                </a:lnTo>
                <a:lnTo>
                  <a:pt x="4423" y="946"/>
                </a:lnTo>
                <a:lnTo>
                  <a:pt x="4405" y="966"/>
                </a:lnTo>
                <a:lnTo>
                  <a:pt x="4385" y="986"/>
                </a:lnTo>
                <a:lnTo>
                  <a:pt x="4365" y="1002"/>
                </a:lnTo>
                <a:lnTo>
                  <a:pt x="4343" y="1020"/>
                </a:lnTo>
                <a:lnTo>
                  <a:pt x="4321" y="1036"/>
                </a:lnTo>
                <a:lnTo>
                  <a:pt x="4297" y="1050"/>
                </a:lnTo>
                <a:lnTo>
                  <a:pt x="4275" y="1064"/>
                </a:lnTo>
                <a:lnTo>
                  <a:pt x="4249" y="1076"/>
                </a:lnTo>
                <a:lnTo>
                  <a:pt x="4225" y="1088"/>
                </a:lnTo>
                <a:lnTo>
                  <a:pt x="4199" y="1098"/>
                </a:lnTo>
                <a:lnTo>
                  <a:pt x="4173" y="1106"/>
                </a:lnTo>
                <a:lnTo>
                  <a:pt x="4147" y="1114"/>
                </a:lnTo>
                <a:lnTo>
                  <a:pt x="4119" y="1120"/>
                </a:lnTo>
                <a:lnTo>
                  <a:pt x="4091" y="1126"/>
                </a:lnTo>
                <a:lnTo>
                  <a:pt x="4063" y="1130"/>
                </a:lnTo>
                <a:lnTo>
                  <a:pt x="4035" y="1132"/>
                </a:lnTo>
                <a:lnTo>
                  <a:pt x="4005" y="1132"/>
                </a:lnTo>
                <a:lnTo>
                  <a:pt x="0" y="113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8" name="Freeform 8">
            <a:extLst>
              <a:ext uri="{FF2B5EF4-FFF2-40B4-BE49-F238E27FC236}">
                <a16:creationId xmlns:a16="http://schemas.microsoft.com/office/drawing/2014/main" id="{E542B7B4-704B-4237-BCD5-2EF4D1F5BAB2}"/>
              </a:ext>
            </a:extLst>
          </p:cNvPr>
          <p:cNvSpPr>
            <a:spLocks/>
          </p:cNvSpPr>
          <p:nvPr/>
        </p:nvSpPr>
        <p:spPr bwMode="auto">
          <a:xfrm>
            <a:off x="5376863" y="122237"/>
            <a:ext cx="1965325" cy="1962150"/>
          </a:xfrm>
          <a:custGeom>
            <a:avLst/>
            <a:gdLst>
              <a:gd name="T0" fmla="*/ 1236 w 1238"/>
              <a:gd name="T1" fmla="*/ 650 h 1236"/>
              <a:gd name="T2" fmla="*/ 1226 w 1238"/>
              <a:gd name="T3" fmla="*/ 742 h 1236"/>
              <a:gd name="T4" fmla="*/ 1200 w 1238"/>
              <a:gd name="T5" fmla="*/ 830 h 1236"/>
              <a:gd name="T6" fmla="*/ 1164 w 1238"/>
              <a:gd name="T7" fmla="*/ 912 h 1236"/>
              <a:gd name="T8" fmla="*/ 1114 w 1238"/>
              <a:gd name="T9" fmla="*/ 988 h 1236"/>
              <a:gd name="T10" fmla="*/ 1056 w 1238"/>
              <a:gd name="T11" fmla="*/ 1056 h 1236"/>
              <a:gd name="T12" fmla="*/ 990 w 1238"/>
              <a:gd name="T13" fmla="*/ 1114 h 1236"/>
              <a:gd name="T14" fmla="*/ 914 w 1238"/>
              <a:gd name="T15" fmla="*/ 1162 h 1236"/>
              <a:gd name="T16" fmla="*/ 832 w 1238"/>
              <a:gd name="T17" fmla="*/ 1198 h 1236"/>
              <a:gd name="T18" fmla="*/ 744 w 1238"/>
              <a:gd name="T19" fmla="*/ 1224 h 1236"/>
              <a:gd name="T20" fmla="*/ 650 w 1238"/>
              <a:gd name="T21" fmla="*/ 1236 h 1236"/>
              <a:gd name="T22" fmla="*/ 588 w 1238"/>
              <a:gd name="T23" fmla="*/ 1236 h 1236"/>
              <a:gd name="T24" fmla="*/ 494 w 1238"/>
              <a:gd name="T25" fmla="*/ 1224 h 1236"/>
              <a:gd name="T26" fmla="*/ 406 w 1238"/>
              <a:gd name="T27" fmla="*/ 1198 h 1236"/>
              <a:gd name="T28" fmla="*/ 324 w 1238"/>
              <a:gd name="T29" fmla="*/ 1162 h 1236"/>
              <a:gd name="T30" fmla="*/ 250 w 1238"/>
              <a:gd name="T31" fmla="*/ 1114 h 1236"/>
              <a:gd name="T32" fmla="*/ 182 w 1238"/>
              <a:gd name="T33" fmla="*/ 1056 h 1236"/>
              <a:gd name="T34" fmla="*/ 124 w 1238"/>
              <a:gd name="T35" fmla="*/ 988 h 1236"/>
              <a:gd name="T36" fmla="*/ 76 w 1238"/>
              <a:gd name="T37" fmla="*/ 912 h 1236"/>
              <a:gd name="T38" fmla="*/ 38 w 1238"/>
              <a:gd name="T39" fmla="*/ 830 h 1236"/>
              <a:gd name="T40" fmla="*/ 14 w 1238"/>
              <a:gd name="T41" fmla="*/ 742 h 1236"/>
              <a:gd name="T42" fmla="*/ 2 w 1238"/>
              <a:gd name="T43" fmla="*/ 650 h 1236"/>
              <a:gd name="T44" fmla="*/ 2 w 1238"/>
              <a:gd name="T45" fmla="*/ 586 h 1236"/>
              <a:gd name="T46" fmla="*/ 14 w 1238"/>
              <a:gd name="T47" fmla="*/ 494 h 1236"/>
              <a:gd name="T48" fmla="*/ 38 w 1238"/>
              <a:gd name="T49" fmla="*/ 406 h 1236"/>
              <a:gd name="T50" fmla="*/ 76 w 1238"/>
              <a:gd name="T51" fmla="*/ 324 h 1236"/>
              <a:gd name="T52" fmla="*/ 124 w 1238"/>
              <a:gd name="T53" fmla="*/ 248 h 1236"/>
              <a:gd name="T54" fmla="*/ 182 w 1238"/>
              <a:gd name="T55" fmla="*/ 180 h 1236"/>
              <a:gd name="T56" fmla="*/ 250 w 1238"/>
              <a:gd name="T57" fmla="*/ 122 h 1236"/>
              <a:gd name="T58" fmla="*/ 324 w 1238"/>
              <a:gd name="T59" fmla="*/ 74 h 1236"/>
              <a:gd name="T60" fmla="*/ 406 w 1238"/>
              <a:gd name="T61" fmla="*/ 38 h 1236"/>
              <a:gd name="T62" fmla="*/ 494 w 1238"/>
              <a:gd name="T63" fmla="*/ 12 h 1236"/>
              <a:gd name="T64" fmla="*/ 588 w 1238"/>
              <a:gd name="T65" fmla="*/ 0 h 1236"/>
              <a:gd name="T66" fmla="*/ 650 w 1238"/>
              <a:gd name="T67" fmla="*/ 0 h 1236"/>
              <a:gd name="T68" fmla="*/ 744 w 1238"/>
              <a:gd name="T69" fmla="*/ 12 h 1236"/>
              <a:gd name="T70" fmla="*/ 832 w 1238"/>
              <a:gd name="T71" fmla="*/ 38 h 1236"/>
              <a:gd name="T72" fmla="*/ 914 w 1238"/>
              <a:gd name="T73" fmla="*/ 74 h 1236"/>
              <a:gd name="T74" fmla="*/ 990 w 1238"/>
              <a:gd name="T75" fmla="*/ 122 h 1236"/>
              <a:gd name="T76" fmla="*/ 1056 w 1238"/>
              <a:gd name="T77" fmla="*/ 180 h 1236"/>
              <a:gd name="T78" fmla="*/ 1114 w 1238"/>
              <a:gd name="T79" fmla="*/ 248 h 1236"/>
              <a:gd name="T80" fmla="*/ 1164 w 1238"/>
              <a:gd name="T81" fmla="*/ 324 h 1236"/>
              <a:gd name="T82" fmla="*/ 1200 w 1238"/>
              <a:gd name="T83" fmla="*/ 406 h 1236"/>
              <a:gd name="T84" fmla="*/ 1226 w 1238"/>
              <a:gd name="T85" fmla="*/ 494 h 1236"/>
              <a:gd name="T86" fmla="*/ 1236 w 1238"/>
              <a:gd name="T87" fmla="*/ 586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38" h="1236">
                <a:moveTo>
                  <a:pt x="1238" y="618"/>
                </a:moveTo>
                <a:lnTo>
                  <a:pt x="1238" y="618"/>
                </a:lnTo>
                <a:lnTo>
                  <a:pt x="1236" y="650"/>
                </a:lnTo>
                <a:lnTo>
                  <a:pt x="1234" y="682"/>
                </a:lnTo>
                <a:lnTo>
                  <a:pt x="1230" y="712"/>
                </a:lnTo>
                <a:lnTo>
                  <a:pt x="1226" y="742"/>
                </a:lnTo>
                <a:lnTo>
                  <a:pt x="1218" y="772"/>
                </a:lnTo>
                <a:lnTo>
                  <a:pt x="1210" y="802"/>
                </a:lnTo>
                <a:lnTo>
                  <a:pt x="1200" y="830"/>
                </a:lnTo>
                <a:lnTo>
                  <a:pt x="1190" y="858"/>
                </a:lnTo>
                <a:lnTo>
                  <a:pt x="1176" y="886"/>
                </a:lnTo>
                <a:lnTo>
                  <a:pt x="1164" y="912"/>
                </a:lnTo>
                <a:lnTo>
                  <a:pt x="1148" y="938"/>
                </a:lnTo>
                <a:lnTo>
                  <a:pt x="1132" y="964"/>
                </a:lnTo>
                <a:lnTo>
                  <a:pt x="1114" y="988"/>
                </a:lnTo>
                <a:lnTo>
                  <a:pt x="1096" y="1012"/>
                </a:lnTo>
                <a:lnTo>
                  <a:pt x="1076" y="1034"/>
                </a:lnTo>
                <a:lnTo>
                  <a:pt x="1056" y="1056"/>
                </a:lnTo>
                <a:lnTo>
                  <a:pt x="1036" y="1076"/>
                </a:lnTo>
                <a:lnTo>
                  <a:pt x="1012" y="1096"/>
                </a:lnTo>
                <a:lnTo>
                  <a:pt x="990" y="1114"/>
                </a:lnTo>
                <a:lnTo>
                  <a:pt x="964" y="1130"/>
                </a:lnTo>
                <a:lnTo>
                  <a:pt x="940" y="1146"/>
                </a:lnTo>
                <a:lnTo>
                  <a:pt x="914" y="1162"/>
                </a:lnTo>
                <a:lnTo>
                  <a:pt x="888" y="1176"/>
                </a:lnTo>
                <a:lnTo>
                  <a:pt x="860" y="1188"/>
                </a:lnTo>
                <a:lnTo>
                  <a:pt x="832" y="1198"/>
                </a:lnTo>
                <a:lnTo>
                  <a:pt x="804" y="1208"/>
                </a:lnTo>
                <a:lnTo>
                  <a:pt x="774" y="1218"/>
                </a:lnTo>
                <a:lnTo>
                  <a:pt x="744" y="1224"/>
                </a:lnTo>
                <a:lnTo>
                  <a:pt x="714" y="1230"/>
                </a:lnTo>
                <a:lnTo>
                  <a:pt x="682" y="1234"/>
                </a:lnTo>
                <a:lnTo>
                  <a:pt x="650" y="1236"/>
                </a:lnTo>
                <a:lnTo>
                  <a:pt x="620" y="1236"/>
                </a:lnTo>
                <a:lnTo>
                  <a:pt x="620" y="1236"/>
                </a:lnTo>
                <a:lnTo>
                  <a:pt x="588" y="1236"/>
                </a:lnTo>
                <a:lnTo>
                  <a:pt x="556" y="1234"/>
                </a:lnTo>
                <a:lnTo>
                  <a:pt x="524" y="1230"/>
                </a:lnTo>
                <a:lnTo>
                  <a:pt x="494" y="1224"/>
                </a:lnTo>
                <a:lnTo>
                  <a:pt x="464" y="1218"/>
                </a:lnTo>
                <a:lnTo>
                  <a:pt x="436" y="1208"/>
                </a:lnTo>
                <a:lnTo>
                  <a:pt x="406" y="1198"/>
                </a:lnTo>
                <a:lnTo>
                  <a:pt x="378" y="1188"/>
                </a:lnTo>
                <a:lnTo>
                  <a:pt x="352" y="1176"/>
                </a:lnTo>
                <a:lnTo>
                  <a:pt x="324" y="1162"/>
                </a:lnTo>
                <a:lnTo>
                  <a:pt x="298" y="1146"/>
                </a:lnTo>
                <a:lnTo>
                  <a:pt x="274" y="1130"/>
                </a:lnTo>
                <a:lnTo>
                  <a:pt x="250" y="1114"/>
                </a:lnTo>
                <a:lnTo>
                  <a:pt x="226" y="1096"/>
                </a:lnTo>
                <a:lnTo>
                  <a:pt x="204" y="1076"/>
                </a:lnTo>
                <a:lnTo>
                  <a:pt x="182" y="1056"/>
                </a:lnTo>
                <a:lnTo>
                  <a:pt x="162" y="1034"/>
                </a:lnTo>
                <a:lnTo>
                  <a:pt x="142" y="1012"/>
                </a:lnTo>
                <a:lnTo>
                  <a:pt x="124" y="988"/>
                </a:lnTo>
                <a:lnTo>
                  <a:pt x="106" y="964"/>
                </a:lnTo>
                <a:lnTo>
                  <a:pt x="90" y="938"/>
                </a:lnTo>
                <a:lnTo>
                  <a:pt x="76" y="912"/>
                </a:lnTo>
                <a:lnTo>
                  <a:pt x="62" y="886"/>
                </a:lnTo>
                <a:lnTo>
                  <a:pt x="50" y="858"/>
                </a:lnTo>
                <a:lnTo>
                  <a:pt x="38" y="830"/>
                </a:lnTo>
                <a:lnTo>
                  <a:pt x="28" y="802"/>
                </a:lnTo>
                <a:lnTo>
                  <a:pt x="20" y="772"/>
                </a:lnTo>
                <a:lnTo>
                  <a:pt x="14" y="742"/>
                </a:lnTo>
                <a:lnTo>
                  <a:pt x="8" y="712"/>
                </a:lnTo>
                <a:lnTo>
                  <a:pt x="4" y="682"/>
                </a:lnTo>
                <a:lnTo>
                  <a:pt x="2" y="650"/>
                </a:lnTo>
                <a:lnTo>
                  <a:pt x="0" y="618"/>
                </a:lnTo>
                <a:lnTo>
                  <a:pt x="0" y="618"/>
                </a:lnTo>
                <a:lnTo>
                  <a:pt x="2" y="586"/>
                </a:lnTo>
                <a:lnTo>
                  <a:pt x="4" y="554"/>
                </a:lnTo>
                <a:lnTo>
                  <a:pt x="8" y="524"/>
                </a:lnTo>
                <a:lnTo>
                  <a:pt x="14" y="494"/>
                </a:lnTo>
                <a:lnTo>
                  <a:pt x="20" y="464"/>
                </a:lnTo>
                <a:lnTo>
                  <a:pt x="28" y="434"/>
                </a:lnTo>
                <a:lnTo>
                  <a:pt x="38" y="406"/>
                </a:lnTo>
                <a:lnTo>
                  <a:pt x="50" y="378"/>
                </a:lnTo>
                <a:lnTo>
                  <a:pt x="62" y="350"/>
                </a:lnTo>
                <a:lnTo>
                  <a:pt x="76" y="324"/>
                </a:lnTo>
                <a:lnTo>
                  <a:pt x="90" y="298"/>
                </a:lnTo>
                <a:lnTo>
                  <a:pt x="106" y="272"/>
                </a:lnTo>
                <a:lnTo>
                  <a:pt x="124" y="248"/>
                </a:lnTo>
                <a:lnTo>
                  <a:pt x="142" y="224"/>
                </a:lnTo>
                <a:lnTo>
                  <a:pt x="162" y="202"/>
                </a:lnTo>
                <a:lnTo>
                  <a:pt x="182" y="180"/>
                </a:lnTo>
                <a:lnTo>
                  <a:pt x="204" y="160"/>
                </a:lnTo>
                <a:lnTo>
                  <a:pt x="226" y="140"/>
                </a:lnTo>
                <a:lnTo>
                  <a:pt x="250" y="122"/>
                </a:lnTo>
                <a:lnTo>
                  <a:pt x="274" y="106"/>
                </a:lnTo>
                <a:lnTo>
                  <a:pt x="298" y="90"/>
                </a:lnTo>
                <a:lnTo>
                  <a:pt x="324" y="74"/>
                </a:lnTo>
                <a:lnTo>
                  <a:pt x="352" y="60"/>
                </a:lnTo>
                <a:lnTo>
                  <a:pt x="378" y="48"/>
                </a:lnTo>
                <a:lnTo>
                  <a:pt x="406" y="38"/>
                </a:lnTo>
                <a:lnTo>
                  <a:pt x="436" y="28"/>
                </a:lnTo>
                <a:lnTo>
                  <a:pt x="464" y="18"/>
                </a:lnTo>
                <a:lnTo>
                  <a:pt x="494" y="12"/>
                </a:lnTo>
                <a:lnTo>
                  <a:pt x="524" y="6"/>
                </a:lnTo>
                <a:lnTo>
                  <a:pt x="556" y="2"/>
                </a:lnTo>
                <a:lnTo>
                  <a:pt x="588" y="0"/>
                </a:lnTo>
                <a:lnTo>
                  <a:pt x="620" y="0"/>
                </a:lnTo>
                <a:lnTo>
                  <a:pt x="620" y="0"/>
                </a:lnTo>
                <a:lnTo>
                  <a:pt x="650" y="0"/>
                </a:lnTo>
                <a:lnTo>
                  <a:pt x="682" y="2"/>
                </a:lnTo>
                <a:lnTo>
                  <a:pt x="714" y="6"/>
                </a:lnTo>
                <a:lnTo>
                  <a:pt x="744" y="12"/>
                </a:lnTo>
                <a:lnTo>
                  <a:pt x="774" y="18"/>
                </a:lnTo>
                <a:lnTo>
                  <a:pt x="804" y="28"/>
                </a:lnTo>
                <a:lnTo>
                  <a:pt x="832" y="38"/>
                </a:lnTo>
                <a:lnTo>
                  <a:pt x="860" y="48"/>
                </a:lnTo>
                <a:lnTo>
                  <a:pt x="888" y="60"/>
                </a:lnTo>
                <a:lnTo>
                  <a:pt x="914" y="74"/>
                </a:lnTo>
                <a:lnTo>
                  <a:pt x="940" y="90"/>
                </a:lnTo>
                <a:lnTo>
                  <a:pt x="964" y="106"/>
                </a:lnTo>
                <a:lnTo>
                  <a:pt x="990" y="122"/>
                </a:lnTo>
                <a:lnTo>
                  <a:pt x="1012" y="140"/>
                </a:lnTo>
                <a:lnTo>
                  <a:pt x="1036" y="160"/>
                </a:lnTo>
                <a:lnTo>
                  <a:pt x="1056" y="180"/>
                </a:lnTo>
                <a:lnTo>
                  <a:pt x="1076" y="202"/>
                </a:lnTo>
                <a:lnTo>
                  <a:pt x="1096" y="224"/>
                </a:lnTo>
                <a:lnTo>
                  <a:pt x="1114" y="248"/>
                </a:lnTo>
                <a:lnTo>
                  <a:pt x="1132" y="272"/>
                </a:lnTo>
                <a:lnTo>
                  <a:pt x="1148" y="298"/>
                </a:lnTo>
                <a:lnTo>
                  <a:pt x="1164" y="324"/>
                </a:lnTo>
                <a:lnTo>
                  <a:pt x="1176" y="350"/>
                </a:lnTo>
                <a:lnTo>
                  <a:pt x="1190" y="378"/>
                </a:lnTo>
                <a:lnTo>
                  <a:pt x="1200" y="406"/>
                </a:lnTo>
                <a:lnTo>
                  <a:pt x="1210" y="434"/>
                </a:lnTo>
                <a:lnTo>
                  <a:pt x="1218" y="464"/>
                </a:lnTo>
                <a:lnTo>
                  <a:pt x="1226" y="494"/>
                </a:lnTo>
                <a:lnTo>
                  <a:pt x="1230" y="524"/>
                </a:lnTo>
                <a:lnTo>
                  <a:pt x="1234" y="554"/>
                </a:lnTo>
                <a:lnTo>
                  <a:pt x="1236" y="586"/>
                </a:lnTo>
                <a:lnTo>
                  <a:pt x="1238" y="618"/>
                </a:lnTo>
                <a:lnTo>
                  <a:pt x="1238" y="6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9" name="Freeform 9">
            <a:extLst>
              <a:ext uri="{FF2B5EF4-FFF2-40B4-BE49-F238E27FC236}">
                <a16:creationId xmlns:a16="http://schemas.microsoft.com/office/drawing/2014/main" id="{AF442527-7035-4280-BB86-E42DD867290B}"/>
              </a:ext>
            </a:extLst>
          </p:cNvPr>
          <p:cNvSpPr>
            <a:spLocks/>
          </p:cNvSpPr>
          <p:nvPr/>
        </p:nvSpPr>
        <p:spPr bwMode="auto">
          <a:xfrm>
            <a:off x="4205288" y="3121025"/>
            <a:ext cx="2439352" cy="600075"/>
          </a:xfrm>
          <a:custGeom>
            <a:avLst/>
            <a:gdLst>
              <a:gd name="T0" fmla="*/ 982 w 1172"/>
              <a:gd name="T1" fmla="*/ 378 h 378"/>
              <a:gd name="T2" fmla="*/ 0 w 1172"/>
              <a:gd name="T3" fmla="*/ 378 h 378"/>
              <a:gd name="T4" fmla="*/ 0 w 1172"/>
              <a:gd name="T5" fmla="*/ 0 h 378"/>
              <a:gd name="T6" fmla="*/ 982 w 1172"/>
              <a:gd name="T7" fmla="*/ 0 h 378"/>
              <a:gd name="T8" fmla="*/ 982 w 1172"/>
              <a:gd name="T9" fmla="*/ 0 h 378"/>
              <a:gd name="T10" fmla="*/ 1002 w 1172"/>
              <a:gd name="T11" fmla="*/ 0 h 378"/>
              <a:gd name="T12" fmla="*/ 1020 w 1172"/>
              <a:gd name="T13" fmla="*/ 4 h 378"/>
              <a:gd name="T14" fmla="*/ 1038 w 1172"/>
              <a:gd name="T15" fmla="*/ 8 h 378"/>
              <a:gd name="T16" fmla="*/ 1056 w 1172"/>
              <a:gd name="T17" fmla="*/ 14 h 378"/>
              <a:gd name="T18" fmla="*/ 1072 w 1172"/>
              <a:gd name="T19" fmla="*/ 22 h 378"/>
              <a:gd name="T20" fmla="*/ 1088 w 1172"/>
              <a:gd name="T21" fmla="*/ 32 h 378"/>
              <a:gd name="T22" fmla="*/ 1102 w 1172"/>
              <a:gd name="T23" fmla="*/ 44 h 378"/>
              <a:gd name="T24" fmla="*/ 1116 w 1172"/>
              <a:gd name="T25" fmla="*/ 56 h 378"/>
              <a:gd name="T26" fmla="*/ 1128 w 1172"/>
              <a:gd name="T27" fmla="*/ 68 h 378"/>
              <a:gd name="T28" fmla="*/ 1138 w 1172"/>
              <a:gd name="T29" fmla="*/ 84 h 378"/>
              <a:gd name="T30" fmla="*/ 1148 w 1172"/>
              <a:gd name="T31" fmla="*/ 100 h 378"/>
              <a:gd name="T32" fmla="*/ 1156 w 1172"/>
              <a:gd name="T33" fmla="*/ 116 h 378"/>
              <a:gd name="T34" fmla="*/ 1162 w 1172"/>
              <a:gd name="T35" fmla="*/ 134 h 378"/>
              <a:gd name="T36" fmla="*/ 1168 w 1172"/>
              <a:gd name="T37" fmla="*/ 152 h 378"/>
              <a:gd name="T38" fmla="*/ 1170 w 1172"/>
              <a:gd name="T39" fmla="*/ 170 h 378"/>
              <a:gd name="T40" fmla="*/ 1172 w 1172"/>
              <a:gd name="T41" fmla="*/ 190 h 378"/>
              <a:gd name="T42" fmla="*/ 1172 w 1172"/>
              <a:gd name="T43" fmla="*/ 190 h 378"/>
              <a:gd name="T44" fmla="*/ 1172 w 1172"/>
              <a:gd name="T45" fmla="*/ 190 h 378"/>
              <a:gd name="T46" fmla="*/ 1170 w 1172"/>
              <a:gd name="T47" fmla="*/ 208 h 378"/>
              <a:gd name="T48" fmla="*/ 1168 w 1172"/>
              <a:gd name="T49" fmla="*/ 228 h 378"/>
              <a:gd name="T50" fmla="*/ 1162 w 1172"/>
              <a:gd name="T51" fmla="*/ 246 h 378"/>
              <a:gd name="T52" fmla="*/ 1156 w 1172"/>
              <a:gd name="T53" fmla="*/ 264 h 378"/>
              <a:gd name="T54" fmla="*/ 1148 w 1172"/>
              <a:gd name="T55" fmla="*/ 280 h 378"/>
              <a:gd name="T56" fmla="*/ 1138 w 1172"/>
              <a:gd name="T57" fmla="*/ 296 h 378"/>
              <a:gd name="T58" fmla="*/ 1128 w 1172"/>
              <a:gd name="T59" fmla="*/ 310 h 378"/>
              <a:gd name="T60" fmla="*/ 1116 w 1172"/>
              <a:gd name="T61" fmla="*/ 324 h 378"/>
              <a:gd name="T62" fmla="*/ 1102 w 1172"/>
              <a:gd name="T63" fmla="*/ 336 h 378"/>
              <a:gd name="T64" fmla="*/ 1088 w 1172"/>
              <a:gd name="T65" fmla="*/ 346 h 378"/>
              <a:gd name="T66" fmla="*/ 1072 w 1172"/>
              <a:gd name="T67" fmla="*/ 356 h 378"/>
              <a:gd name="T68" fmla="*/ 1056 w 1172"/>
              <a:gd name="T69" fmla="*/ 364 h 378"/>
              <a:gd name="T70" fmla="*/ 1038 w 1172"/>
              <a:gd name="T71" fmla="*/ 370 h 378"/>
              <a:gd name="T72" fmla="*/ 1020 w 1172"/>
              <a:gd name="T73" fmla="*/ 374 h 378"/>
              <a:gd name="T74" fmla="*/ 1002 w 1172"/>
              <a:gd name="T75" fmla="*/ 378 h 378"/>
              <a:gd name="T76" fmla="*/ 982 w 1172"/>
              <a:gd name="T77" fmla="*/ 378 h 378"/>
              <a:gd name="T78" fmla="*/ 982 w 1172"/>
              <a:gd name="T79" fmla="*/ 37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72" h="378">
                <a:moveTo>
                  <a:pt x="982" y="378"/>
                </a:moveTo>
                <a:lnTo>
                  <a:pt x="0" y="378"/>
                </a:lnTo>
                <a:lnTo>
                  <a:pt x="0" y="0"/>
                </a:lnTo>
                <a:lnTo>
                  <a:pt x="982" y="0"/>
                </a:lnTo>
                <a:lnTo>
                  <a:pt x="982" y="0"/>
                </a:lnTo>
                <a:lnTo>
                  <a:pt x="1002" y="0"/>
                </a:lnTo>
                <a:lnTo>
                  <a:pt x="1020" y="4"/>
                </a:lnTo>
                <a:lnTo>
                  <a:pt x="1038" y="8"/>
                </a:lnTo>
                <a:lnTo>
                  <a:pt x="1056" y="14"/>
                </a:lnTo>
                <a:lnTo>
                  <a:pt x="1072" y="22"/>
                </a:lnTo>
                <a:lnTo>
                  <a:pt x="1088" y="32"/>
                </a:lnTo>
                <a:lnTo>
                  <a:pt x="1102" y="44"/>
                </a:lnTo>
                <a:lnTo>
                  <a:pt x="1116" y="56"/>
                </a:lnTo>
                <a:lnTo>
                  <a:pt x="1128" y="68"/>
                </a:lnTo>
                <a:lnTo>
                  <a:pt x="1138" y="84"/>
                </a:lnTo>
                <a:lnTo>
                  <a:pt x="1148" y="100"/>
                </a:lnTo>
                <a:lnTo>
                  <a:pt x="1156" y="116"/>
                </a:lnTo>
                <a:lnTo>
                  <a:pt x="1162" y="134"/>
                </a:lnTo>
                <a:lnTo>
                  <a:pt x="1168" y="152"/>
                </a:lnTo>
                <a:lnTo>
                  <a:pt x="1170" y="170"/>
                </a:lnTo>
                <a:lnTo>
                  <a:pt x="1172" y="190"/>
                </a:lnTo>
                <a:lnTo>
                  <a:pt x="1172" y="190"/>
                </a:lnTo>
                <a:lnTo>
                  <a:pt x="1172" y="190"/>
                </a:lnTo>
                <a:lnTo>
                  <a:pt x="1170" y="208"/>
                </a:lnTo>
                <a:lnTo>
                  <a:pt x="1168" y="228"/>
                </a:lnTo>
                <a:lnTo>
                  <a:pt x="1162" y="246"/>
                </a:lnTo>
                <a:lnTo>
                  <a:pt x="1156" y="264"/>
                </a:lnTo>
                <a:lnTo>
                  <a:pt x="1148" y="280"/>
                </a:lnTo>
                <a:lnTo>
                  <a:pt x="1138" y="296"/>
                </a:lnTo>
                <a:lnTo>
                  <a:pt x="1128" y="310"/>
                </a:lnTo>
                <a:lnTo>
                  <a:pt x="1116" y="324"/>
                </a:lnTo>
                <a:lnTo>
                  <a:pt x="1102" y="336"/>
                </a:lnTo>
                <a:lnTo>
                  <a:pt x="1088" y="346"/>
                </a:lnTo>
                <a:lnTo>
                  <a:pt x="1072" y="356"/>
                </a:lnTo>
                <a:lnTo>
                  <a:pt x="1056" y="364"/>
                </a:lnTo>
                <a:lnTo>
                  <a:pt x="1038" y="370"/>
                </a:lnTo>
                <a:lnTo>
                  <a:pt x="1020" y="374"/>
                </a:lnTo>
                <a:lnTo>
                  <a:pt x="1002" y="378"/>
                </a:lnTo>
                <a:lnTo>
                  <a:pt x="982" y="378"/>
                </a:lnTo>
                <a:lnTo>
                  <a:pt x="982" y="378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0" name="Freeform 10">
            <a:extLst>
              <a:ext uri="{FF2B5EF4-FFF2-40B4-BE49-F238E27FC236}">
                <a16:creationId xmlns:a16="http://schemas.microsoft.com/office/drawing/2014/main" id="{3A0784F6-E5D3-454F-8180-8077A9117CA4}"/>
              </a:ext>
            </a:extLst>
          </p:cNvPr>
          <p:cNvSpPr>
            <a:spLocks/>
          </p:cNvSpPr>
          <p:nvPr/>
        </p:nvSpPr>
        <p:spPr bwMode="auto">
          <a:xfrm>
            <a:off x="4224338" y="5991423"/>
            <a:ext cx="1943100" cy="466527"/>
          </a:xfrm>
          <a:custGeom>
            <a:avLst/>
            <a:gdLst>
              <a:gd name="T0" fmla="*/ 1038 w 1224"/>
              <a:gd name="T1" fmla="*/ 380 h 380"/>
              <a:gd name="T2" fmla="*/ 0 w 1224"/>
              <a:gd name="T3" fmla="*/ 380 h 380"/>
              <a:gd name="T4" fmla="*/ 0 w 1224"/>
              <a:gd name="T5" fmla="*/ 0 h 380"/>
              <a:gd name="T6" fmla="*/ 1038 w 1224"/>
              <a:gd name="T7" fmla="*/ 0 h 380"/>
              <a:gd name="T8" fmla="*/ 1038 w 1224"/>
              <a:gd name="T9" fmla="*/ 0 h 380"/>
              <a:gd name="T10" fmla="*/ 1056 w 1224"/>
              <a:gd name="T11" fmla="*/ 2 h 380"/>
              <a:gd name="T12" fmla="*/ 1076 w 1224"/>
              <a:gd name="T13" fmla="*/ 4 h 380"/>
              <a:gd name="T14" fmla="*/ 1094 w 1224"/>
              <a:gd name="T15" fmla="*/ 8 h 380"/>
              <a:gd name="T16" fmla="*/ 1110 w 1224"/>
              <a:gd name="T17" fmla="*/ 16 h 380"/>
              <a:gd name="T18" fmla="*/ 1126 w 1224"/>
              <a:gd name="T19" fmla="*/ 24 h 380"/>
              <a:gd name="T20" fmla="*/ 1142 w 1224"/>
              <a:gd name="T21" fmla="*/ 32 h 380"/>
              <a:gd name="T22" fmla="*/ 1156 w 1224"/>
              <a:gd name="T23" fmla="*/ 44 h 380"/>
              <a:gd name="T24" fmla="*/ 1170 w 1224"/>
              <a:gd name="T25" fmla="*/ 56 h 380"/>
              <a:gd name="T26" fmla="*/ 1182 w 1224"/>
              <a:gd name="T27" fmla="*/ 68 h 380"/>
              <a:gd name="T28" fmla="*/ 1192 w 1224"/>
              <a:gd name="T29" fmla="*/ 82 h 380"/>
              <a:gd name="T30" fmla="*/ 1202 w 1224"/>
              <a:gd name="T31" fmla="*/ 98 h 380"/>
              <a:gd name="T32" fmla="*/ 1210 w 1224"/>
              <a:gd name="T33" fmla="*/ 114 h 380"/>
              <a:gd name="T34" fmla="*/ 1216 w 1224"/>
              <a:gd name="T35" fmla="*/ 132 h 380"/>
              <a:gd name="T36" fmla="*/ 1220 w 1224"/>
              <a:gd name="T37" fmla="*/ 150 h 380"/>
              <a:gd name="T38" fmla="*/ 1224 w 1224"/>
              <a:gd name="T39" fmla="*/ 168 h 380"/>
              <a:gd name="T40" fmla="*/ 1224 w 1224"/>
              <a:gd name="T41" fmla="*/ 188 h 380"/>
              <a:gd name="T42" fmla="*/ 1224 w 1224"/>
              <a:gd name="T43" fmla="*/ 192 h 380"/>
              <a:gd name="T44" fmla="*/ 1224 w 1224"/>
              <a:gd name="T45" fmla="*/ 192 h 380"/>
              <a:gd name="T46" fmla="*/ 1224 w 1224"/>
              <a:gd name="T47" fmla="*/ 212 h 380"/>
              <a:gd name="T48" fmla="*/ 1220 w 1224"/>
              <a:gd name="T49" fmla="*/ 230 h 380"/>
              <a:gd name="T50" fmla="*/ 1216 w 1224"/>
              <a:gd name="T51" fmla="*/ 248 h 380"/>
              <a:gd name="T52" fmla="*/ 1210 w 1224"/>
              <a:gd name="T53" fmla="*/ 264 h 380"/>
              <a:gd name="T54" fmla="*/ 1202 w 1224"/>
              <a:gd name="T55" fmla="*/ 282 h 380"/>
              <a:gd name="T56" fmla="*/ 1192 w 1224"/>
              <a:gd name="T57" fmla="*/ 296 h 380"/>
              <a:gd name="T58" fmla="*/ 1182 w 1224"/>
              <a:gd name="T59" fmla="*/ 312 h 380"/>
              <a:gd name="T60" fmla="*/ 1170 w 1224"/>
              <a:gd name="T61" fmla="*/ 324 h 380"/>
              <a:gd name="T62" fmla="*/ 1156 w 1224"/>
              <a:gd name="T63" fmla="*/ 336 h 380"/>
              <a:gd name="T64" fmla="*/ 1142 w 1224"/>
              <a:gd name="T65" fmla="*/ 348 h 380"/>
              <a:gd name="T66" fmla="*/ 1126 w 1224"/>
              <a:gd name="T67" fmla="*/ 356 h 380"/>
              <a:gd name="T68" fmla="*/ 1110 w 1224"/>
              <a:gd name="T69" fmla="*/ 364 h 380"/>
              <a:gd name="T70" fmla="*/ 1094 w 1224"/>
              <a:gd name="T71" fmla="*/ 370 h 380"/>
              <a:gd name="T72" fmla="*/ 1076 w 1224"/>
              <a:gd name="T73" fmla="*/ 376 h 380"/>
              <a:gd name="T74" fmla="*/ 1056 w 1224"/>
              <a:gd name="T75" fmla="*/ 378 h 380"/>
              <a:gd name="T76" fmla="*/ 1038 w 1224"/>
              <a:gd name="T77" fmla="*/ 380 h 380"/>
              <a:gd name="T78" fmla="*/ 1038 w 1224"/>
              <a:gd name="T79" fmla="*/ 38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24" h="380">
                <a:moveTo>
                  <a:pt x="1038" y="380"/>
                </a:moveTo>
                <a:lnTo>
                  <a:pt x="0" y="380"/>
                </a:lnTo>
                <a:lnTo>
                  <a:pt x="0" y="0"/>
                </a:lnTo>
                <a:lnTo>
                  <a:pt x="1038" y="0"/>
                </a:lnTo>
                <a:lnTo>
                  <a:pt x="1038" y="0"/>
                </a:lnTo>
                <a:lnTo>
                  <a:pt x="1056" y="2"/>
                </a:lnTo>
                <a:lnTo>
                  <a:pt x="1076" y="4"/>
                </a:lnTo>
                <a:lnTo>
                  <a:pt x="1094" y="8"/>
                </a:lnTo>
                <a:lnTo>
                  <a:pt x="1110" y="16"/>
                </a:lnTo>
                <a:lnTo>
                  <a:pt x="1126" y="24"/>
                </a:lnTo>
                <a:lnTo>
                  <a:pt x="1142" y="32"/>
                </a:lnTo>
                <a:lnTo>
                  <a:pt x="1156" y="44"/>
                </a:lnTo>
                <a:lnTo>
                  <a:pt x="1170" y="56"/>
                </a:lnTo>
                <a:lnTo>
                  <a:pt x="1182" y="68"/>
                </a:lnTo>
                <a:lnTo>
                  <a:pt x="1192" y="82"/>
                </a:lnTo>
                <a:lnTo>
                  <a:pt x="1202" y="98"/>
                </a:lnTo>
                <a:lnTo>
                  <a:pt x="1210" y="114"/>
                </a:lnTo>
                <a:lnTo>
                  <a:pt x="1216" y="132"/>
                </a:lnTo>
                <a:lnTo>
                  <a:pt x="1220" y="150"/>
                </a:lnTo>
                <a:lnTo>
                  <a:pt x="1224" y="168"/>
                </a:lnTo>
                <a:lnTo>
                  <a:pt x="1224" y="188"/>
                </a:lnTo>
                <a:lnTo>
                  <a:pt x="1224" y="192"/>
                </a:lnTo>
                <a:lnTo>
                  <a:pt x="1224" y="192"/>
                </a:lnTo>
                <a:lnTo>
                  <a:pt x="1224" y="212"/>
                </a:lnTo>
                <a:lnTo>
                  <a:pt x="1220" y="230"/>
                </a:lnTo>
                <a:lnTo>
                  <a:pt x="1216" y="248"/>
                </a:lnTo>
                <a:lnTo>
                  <a:pt x="1210" y="264"/>
                </a:lnTo>
                <a:lnTo>
                  <a:pt x="1202" y="282"/>
                </a:lnTo>
                <a:lnTo>
                  <a:pt x="1192" y="296"/>
                </a:lnTo>
                <a:lnTo>
                  <a:pt x="1182" y="312"/>
                </a:lnTo>
                <a:lnTo>
                  <a:pt x="1170" y="324"/>
                </a:lnTo>
                <a:lnTo>
                  <a:pt x="1156" y="336"/>
                </a:lnTo>
                <a:lnTo>
                  <a:pt x="1142" y="348"/>
                </a:lnTo>
                <a:lnTo>
                  <a:pt x="1126" y="356"/>
                </a:lnTo>
                <a:lnTo>
                  <a:pt x="1110" y="364"/>
                </a:lnTo>
                <a:lnTo>
                  <a:pt x="1094" y="370"/>
                </a:lnTo>
                <a:lnTo>
                  <a:pt x="1076" y="376"/>
                </a:lnTo>
                <a:lnTo>
                  <a:pt x="1056" y="378"/>
                </a:lnTo>
                <a:lnTo>
                  <a:pt x="1038" y="380"/>
                </a:lnTo>
                <a:lnTo>
                  <a:pt x="1038" y="38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2" name="Freeform 12">
            <a:extLst>
              <a:ext uri="{FF2B5EF4-FFF2-40B4-BE49-F238E27FC236}">
                <a16:creationId xmlns:a16="http://schemas.microsoft.com/office/drawing/2014/main" id="{F5F3B03F-2B34-46F3-8E39-8FE8C92D5A28}"/>
              </a:ext>
            </a:extLst>
          </p:cNvPr>
          <p:cNvSpPr>
            <a:spLocks/>
          </p:cNvSpPr>
          <p:nvPr/>
        </p:nvSpPr>
        <p:spPr bwMode="auto">
          <a:xfrm>
            <a:off x="0" y="2106612"/>
            <a:ext cx="3980910" cy="8582026"/>
          </a:xfrm>
          <a:custGeom>
            <a:avLst/>
            <a:gdLst>
              <a:gd name="T0" fmla="*/ 0 w 2517"/>
              <a:gd name="T1" fmla="*/ 5406 h 5406"/>
              <a:gd name="T2" fmla="*/ 2517 w 2517"/>
              <a:gd name="T3" fmla="*/ 5406 h 5406"/>
              <a:gd name="T4" fmla="*/ 2517 w 2517"/>
              <a:gd name="T5" fmla="*/ 985 h 5406"/>
              <a:gd name="T6" fmla="*/ 2517 w 2517"/>
              <a:gd name="T7" fmla="*/ 985 h 5406"/>
              <a:gd name="T8" fmla="*/ 2517 w 2517"/>
              <a:gd name="T9" fmla="*/ 935 h 5406"/>
              <a:gd name="T10" fmla="*/ 2513 w 2517"/>
              <a:gd name="T11" fmla="*/ 885 h 5406"/>
              <a:gd name="T12" fmla="*/ 2507 w 2517"/>
              <a:gd name="T13" fmla="*/ 835 h 5406"/>
              <a:gd name="T14" fmla="*/ 2497 w 2517"/>
              <a:gd name="T15" fmla="*/ 787 h 5406"/>
              <a:gd name="T16" fmla="*/ 2487 w 2517"/>
              <a:gd name="T17" fmla="*/ 739 h 5406"/>
              <a:gd name="T18" fmla="*/ 2474 w 2517"/>
              <a:gd name="T19" fmla="*/ 691 h 5406"/>
              <a:gd name="T20" fmla="*/ 2458 w 2517"/>
              <a:gd name="T21" fmla="*/ 645 h 5406"/>
              <a:gd name="T22" fmla="*/ 2442 w 2517"/>
              <a:gd name="T23" fmla="*/ 601 h 5406"/>
              <a:gd name="T24" fmla="*/ 2422 w 2517"/>
              <a:gd name="T25" fmla="*/ 557 h 5406"/>
              <a:gd name="T26" fmla="*/ 2400 w 2517"/>
              <a:gd name="T27" fmla="*/ 515 h 5406"/>
              <a:gd name="T28" fmla="*/ 2376 w 2517"/>
              <a:gd name="T29" fmla="*/ 473 h 5406"/>
              <a:gd name="T30" fmla="*/ 2350 w 2517"/>
              <a:gd name="T31" fmla="*/ 433 h 5406"/>
              <a:gd name="T32" fmla="*/ 2322 w 2517"/>
              <a:gd name="T33" fmla="*/ 395 h 5406"/>
              <a:gd name="T34" fmla="*/ 2294 w 2517"/>
              <a:gd name="T35" fmla="*/ 357 h 5406"/>
              <a:gd name="T36" fmla="*/ 2262 w 2517"/>
              <a:gd name="T37" fmla="*/ 322 h 5406"/>
              <a:gd name="T38" fmla="*/ 2230 w 2517"/>
              <a:gd name="T39" fmla="*/ 288 h 5406"/>
              <a:gd name="T40" fmla="*/ 2196 w 2517"/>
              <a:gd name="T41" fmla="*/ 256 h 5406"/>
              <a:gd name="T42" fmla="*/ 2160 w 2517"/>
              <a:gd name="T43" fmla="*/ 226 h 5406"/>
              <a:gd name="T44" fmla="*/ 2122 w 2517"/>
              <a:gd name="T45" fmla="*/ 196 h 5406"/>
              <a:gd name="T46" fmla="*/ 2084 w 2517"/>
              <a:gd name="T47" fmla="*/ 168 h 5406"/>
              <a:gd name="T48" fmla="*/ 2044 w 2517"/>
              <a:gd name="T49" fmla="*/ 142 h 5406"/>
              <a:gd name="T50" fmla="*/ 2002 w 2517"/>
              <a:gd name="T51" fmla="*/ 118 h 5406"/>
              <a:gd name="T52" fmla="*/ 1960 w 2517"/>
              <a:gd name="T53" fmla="*/ 98 h 5406"/>
              <a:gd name="T54" fmla="*/ 1916 w 2517"/>
              <a:gd name="T55" fmla="*/ 78 h 5406"/>
              <a:gd name="T56" fmla="*/ 1872 w 2517"/>
              <a:gd name="T57" fmla="*/ 60 h 5406"/>
              <a:gd name="T58" fmla="*/ 1826 w 2517"/>
              <a:gd name="T59" fmla="*/ 44 h 5406"/>
              <a:gd name="T60" fmla="*/ 1780 w 2517"/>
              <a:gd name="T61" fmla="*/ 32 h 5406"/>
              <a:gd name="T62" fmla="*/ 1732 w 2517"/>
              <a:gd name="T63" fmla="*/ 20 h 5406"/>
              <a:gd name="T64" fmla="*/ 1684 w 2517"/>
              <a:gd name="T65" fmla="*/ 12 h 5406"/>
              <a:gd name="T66" fmla="*/ 1634 w 2517"/>
              <a:gd name="T67" fmla="*/ 6 h 5406"/>
              <a:gd name="T68" fmla="*/ 1584 w 2517"/>
              <a:gd name="T69" fmla="*/ 2 h 5406"/>
              <a:gd name="T70" fmla="*/ 1532 w 2517"/>
              <a:gd name="T71" fmla="*/ 0 h 5406"/>
              <a:gd name="T72" fmla="*/ 0 w 2517"/>
              <a:gd name="T73" fmla="*/ 0 h 5406"/>
              <a:gd name="T74" fmla="*/ 0 w 2517"/>
              <a:gd name="T75" fmla="*/ 5406 h 5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17" h="5406">
                <a:moveTo>
                  <a:pt x="0" y="5406"/>
                </a:moveTo>
                <a:lnTo>
                  <a:pt x="2517" y="5406"/>
                </a:lnTo>
                <a:lnTo>
                  <a:pt x="2517" y="985"/>
                </a:lnTo>
                <a:lnTo>
                  <a:pt x="2517" y="985"/>
                </a:lnTo>
                <a:lnTo>
                  <a:pt x="2517" y="935"/>
                </a:lnTo>
                <a:lnTo>
                  <a:pt x="2513" y="885"/>
                </a:lnTo>
                <a:lnTo>
                  <a:pt x="2507" y="835"/>
                </a:lnTo>
                <a:lnTo>
                  <a:pt x="2497" y="787"/>
                </a:lnTo>
                <a:lnTo>
                  <a:pt x="2487" y="739"/>
                </a:lnTo>
                <a:lnTo>
                  <a:pt x="2474" y="691"/>
                </a:lnTo>
                <a:lnTo>
                  <a:pt x="2458" y="645"/>
                </a:lnTo>
                <a:lnTo>
                  <a:pt x="2442" y="601"/>
                </a:lnTo>
                <a:lnTo>
                  <a:pt x="2422" y="557"/>
                </a:lnTo>
                <a:lnTo>
                  <a:pt x="2400" y="515"/>
                </a:lnTo>
                <a:lnTo>
                  <a:pt x="2376" y="473"/>
                </a:lnTo>
                <a:lnTo>
                  <a:pt x="2350" y="433"/>
                </a:lnTo>
                <a:lnTo>
                  <a:pt x="2322" y="395"/>
                </a:lnTo>
                <a:lnTo>
                  <a:pt x="2294" y="357"/>
                </a:lnTo>
                <a:lnTo>
                  <a:pt x="2262" y="322"/>
                </a:lnTo>
                <a:lnTo>
                  <a:pt x="2230" y="288"/>
                </a:lnTo>
                <a:lnTo>
                  <a:pt x="2196" y="256"/>
                </a:lnTo>
                <a:lnTo>
                  <a:pt x="2160" y="226"/>
                </a:lnTo>
                <a:lnTo>
                  <a:pt x="2122" y="196"/>
                </a:lnTo>
                <a:lnTo>
                  <a:pt x="2084" y="168"/>
                </a:lnTo>
                <a:lnTo>
                  <a:pt x="2044" y="142"/>
                </a:lnTo>
                <a:lnTo>
                  <a:pt x="2002" y="118"/>
                </a:lnTo>
                <a:lnTo>
                  <a:pt x="1960" y="98"/>
                </a:lnTo>
                <a:lnTo>
                  <a:pt x="1916" y="78"/>
                </a:lnTo>
                <a:lnTo>
                  <a:pt x="1872" y="60"/>
                </a:lnTo>
                <a:lnTo>
                  <a:pt x="1826" y="44"/>
                </a:lnTo>
                <a:lnTo>
                  <a:pt x="1780" y="32"/>
                </a:lnTo>
                <a:lnTo>
                  <a:pt x="1732" y="20"/>
                </a:lnTo>
                <a:lnTo>
                  <a:pt x="1684" y="12"/>
                </a:lnTo>
                <a:lnTo>
                  <a:pt x="1634" y="6"/>
                </a:lnTo>
                <a:lnTo>
                  <a:pt x="1584" y="2"/>
                </a:lnTo>
                <a:lnTo>
                  <a:pt x="1532" y="0"/>
                </a:lnTo>
                <a:lnTo>
                  <a:pt x="0" y="0"/>
                </a:lnTo>
                <a:lnTo>
                  <a:pt x="0" y="5406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323" name="Freeform 13">
            <a:extLst>
              <a:ext uri="{FF2B5EF4-FFF2-40B4-BE49-F238E27FC236}">
                <a16:creationId xmlns:a16="http://schemas.microsoft.com/office/drawing/2014/main" id="{E04CED2C-980B-4191-9C46-AAE22C521A2E}"/>
              </a:ext>
            </a:extLst>
          </p:cNvPr>
          <p:cNvSpPr>
            <a:spLocks/>
          </p:cNvSpPr>
          <p:nvPr/>
        </p:nvSpPr>
        <p:spPr bwMode="auto">
          <a:xfrm>
            <a:off x="352425" y="2157412"/>
            <a:ext cx="50800" cy="8353426"/>
          </a:xfrm>
          <a:custGeom>
            <a:avLst/>
            <a:gdLst>
              <a:gd name="T0" fmla="*/ 16 w 32"/>
              <a:gd name="T1" fmla="*/ 5262 h 5262"/>
              <a:gd name="T2" fmla="*/ 16 w 32"/>
              <a:gd name="T3" fmla="*/ 5262 h 5262"/>
              <a:gd name="T4" fmla="*/ 16 w 32"/>
              <a:gd name="T5" fmla="*/ 5262 h 5262"/>
              <a:gd name="T6" fmla="*/ 22 w 32"/>
              <a:gd name="T7" fmla="*/ 5260 h 5262"/>
              <a:gd name="T8" fmla="*/ 28 w 32"/>
              <a:gd name="T9" fmla="*/ 5258 h 5262"/>
              <a:gd name="T10" fmla="*/ 30 w 32"/>
              <a:gd name="T11" fmla="*/ 5252 h 5262"/>
              <a:gd name="T12" fmla="*/ 32 w 32"/>
              <a:gd name="T13" fmla="*/ 5246 h 5262"/>
              <a:gd name="T14" fmla="*/ 32 w 32"/>
              <a:gd name="T15" fmla="*/ 16 h 5262"/>
              <a:gd name="T16" fmla="*/ 32 w 32"/>
              <a:gd name="T17" fmla="*/ 16 h 5262"/>
              <a:gd name="T18" fmla="*/ 30 w 32"/>
              <a:gd name="T19" fmla="*/ 10 h 5262"/>
              <a:gd name="T20" fmla="*/ 28 w 32"/>
              <a:gd name="T21" fmla="*/ 4 h 5262"/>
              <a:gd name="T22" fmla="*/ 22 w 32"/>
              <a:gd name="T23" fmla="*/ 2 h 5262"/>
              <a:gd name="T24" fmla="*/ 16 w 32"/>
              <a:gd name="T25" fmla="*/ 0 h 5262"/>
              <a:gd name="T26" fmla="*/ 16 w 32"/>
              <a:gd name="T27" fmla="*/ 0 h 5262"/>
              <a:gd name="T28" fmla="*/ 16 w 32"/>
              <a:gd name="T29" fmla="*/ 0 h 5262"/>
              <a:gd name="T30" fmla="*/ 10 w 32"/>
              <a:gd name="T31" fmla="*/ 2 h 5262"/>
              <a:gd name="T32" fmla="*/ 4 w 32"/>
              <a:gd name="T33" fmla="*/ 4 h 5262"/>
              <a:gd name="T34" fmla="*/ 0 w 32"/>
              <a:gd name="T35" fmla="*/ 10 h 5262"/>
              <a:gd name="T36" fmla="*/ 0 w 32"/>
              <a:gd name="T37" fmla="*/ 16 h 5262"/>
              <a:gd name="T38" fmla="*/ 0 w 32"/>
              <a:gd name="T39" fmla="*/ 5246 h 5262"/>
              <a:gd name="T40" fmla="*/ 0 w 32"/>
              <a:gd name="T41" fmla="*/ 5246 h 5262"/>
              <a:gd name="T42" fmla="*/ 0 w 32"/>
              <a:gd name="T43" fmla="*/ 5252 h 5262"/>
              <a:gd name="T44" fmla="*/ 4 w 32"/>
              <a:gd name="T45" fmla="*/ 5258 h 5262"/>
              <a:gd name="T46" fmla="*/ 10 w 32"/>
              <a:gd name="T47" fmla="*/ 5260 h 5262"/>
              <a:gd name="T48" fmla="*/ 16 w 32"/>
              <a:gd name="T49" fmla="*/ 5262 h 5262"/>
              <a:gd name="T50" fmla="*/ 16 w 32"/>
              <a:gd name="T51" fmla="*/ 5262 h 5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2" h="5262">
                <a:moveTo>
                  <a:pt x="16" y="5262"/>
                </a:moveTo>
                <a:lnTo>
                  <a:pt x="16" y="5262"/>
                </a:lnTo>
                <a:lnTo>
                  <a:pt x="16" y="5262"/>
                </a:lnTo>
                <a:lnTo>
                  <a:pt x="22" y="5260"/>
                </a:lnTo>
                <a:lnTo>
                  <a:pt x="28" y="5258"/>
                </a:lnTo>
                <a:lnTo>
                  <a:pt x="30" y="5252"/>
                </a:lnTo>
                <a:lnTo>
                  <a:pt x="32" y="5246"/>
                </a:lnTo>
                <a:lnTo>
                  <a:pt x="32" y="16"/>
                </a:lnTo>
                <a:lnTo>
                  <a:pt x="32" y="16"/>
                </a:lnTo>
                <a:lnTo>
                  <a:pt x="30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lnTo>
                  <a:pt x="16" y="0"/>
                </a:lnTo>
                <a:lnTo>
                  <a:pt x="10" y="2"/>
                </a:lnTo>
                <a:lnTo>
                  <a:pt x="4" y="4"/>
                </a:lnTo>
                <a:lnTo>
                  <a:pt x="0" y="10"/>
                </a:lnTo>
                <a:lnTo>
                  <a:pt x="0" y="16"/>
                </a:lnTo>
                <a:lnTo>
                  <a:pt x="0" y="5246"/>
                </a:lnTo>
                <a:lnTo>
                  <a:pt x="0" y="5246"/>
                </a:lnTo>
                <a:lnTo>
                  <a:pt x="0" y="5252"/>
                </a:lnTo>
                <a:lnTo>
                  <a:pt x="4" y="5258"/>
                </a:lnTo>
                <a:lnTo>
                  <a:pt x="10" y="5260"/>
                </a:lnTo>
                <a:lnTo>
                  <a:pt x="16" y="5262"/>
                </a:lnTo>
                <a:lnTo>
                  <a:pt x="16" y="5262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4" name="Freeform 14">
            <a:extLst>
              <a:ext uri="{FF2B5EF4-FFF2-40B4-BE49-F238E27FC236}">
                <a16:creationId xmlns:a16="http://schemas.microsoft.com/office/drawing/2014/main" id="{C475CE18-D0CF-456A-8D53-80D224088B4D}"/>
              </a:ext>
            </a:extLst>
          </p:cNvPr>
          <p:cNvSpPr>
            <a:spLocks/>
          </p:cNvSpPr>
          <p:nvPr/>
        </p:nvSpPr>
        <p:spPr bwMode="auto">
          <a:xfrm>
            <a:off x="662014" y="1092190"/>
            <a:ext cx="203173" cy="606425"/>
          </a:xfrm>
          <a:custGeom>
            <a:avLst/>
            <a:gdLst>
              <a:gd name="T0" fmla="*/ 70 w 138"/>
              <a:gd name="T1" fmla="*/ 636 h 636"/>
              <a:gd name="T2" fmla="*/ 70 w 138"/>
              <a:gd name="T3" fmla="*/ 636 h 636"/>
              <a:gd name="T4" fmla="*/ 70 w 138"/>
              <a:gd name="T5" fmla="*/ 636 h 636"/>
              <a:gd name="T6" fmla="*/ 56 w 138"/>
              <a:gd name="T7" fmla="*/ 636 h 636"/>
              <a:gd name="T8" fmla="*/ 42 w 138"/>
              <a:gd name="T9" fmla="*/ 632 h 636"/>
              <a:gd name="T10" fmla="*/ 30 w 138"/>
              <a:gd name="T11" fmla="*/ 624 h 636"/>
              <a:gd name="T12" fmla="*/ 20 w 138"/>
              <a:gd name="T13" fmla="*/ 616 h 636"/>
              <a:gd name="T14" fmla="*/ 12 w 138"/>
              <a:gd name="T15" fmla="*/ 606 h 636"/>
              <a:gd name="T16" fmla="*/ 6 w 138"/>
              <a:gd name="T17" fmla="*/ 594 h 636"/>
              <a:gd name="T18" fmla="*/ 2 w 138"/>
              <a:gd name="T19" fmla="*/ 582 h 636"/>
              <a:gd name="T20" fmla="*/ 0 w 138"/>
              <a:gd name="T21" fmla="*/ 568 h 636"/>
              <a:gd name="T22" fmla="*/ 0 w 138"/>
              <a:gd name="T23" fmla="*/ 70 h 636"/>
              <a:gd name="T24" fmla="*/ 0 w 138"/>
              <a:gd name="T25" fmla="*/ 70 h 636"/>
              <a:gd name="T26" fmla="*/ 2 w 138"/>
              <a:gd name="T27" fmla="*/ 56 h 636"/>
              <a:gd name="T28" fmla="*/ 6 w 138"/>
              <a:gd name="T29" fmla="*/ 44 h 636"/>
              <a:gd name="T30" fmla="*/ 12 w 138"/>
              <a:gd name="T31" fmla="*/ 32 h 636"/>
              <a:gd name="T32" fmla="*/ 20 w 138"/>
              <a:gd name="T33" fmla="*/ 22 h 636"/>
              <a:gd name="T34" fmla="*/ 30 w 138"/>
              <a:gd name="T35" fmla="*/ 12 h 636"/>
              <a:gd name="T36" fmla="*/ 42 w 138"/>
              <a:gd name="T37" fmla="*/ 6 h 636"/>
              <a:gd name="T38" fmla="*/ 56 w 138"/>
              <a:gd name="T39" fmla="*/ 2 h 636"/>
              <a:gd name="T40" fmla="*/ 70 w 138"/>
              <a:gd name="T41" fmla="*/ 0 h 636"/>
              <a:gd name="T42" fmla="*/ 70 w 138"/>
              <a:gd name="T43" fmla="*/ 0 h 636"/>
              <a:gd name="T44" fmla="*/ 70 w 138"/>
              <a:gd name="T45" fmla="*/ 0 h 636"/>
              <a:gd name="T46" fmla="*/ 84 w 138"/>
              <a:gd name="T47" fmla="*/ 2 h 636"/>
              <a:gd name="T48" fmla="*/ 96 w 138"/>
              <a:gd name="T49" fmla="*/ 6 h 636"/>
              <a:gd name="T50" fmla="*/ 108 w 138"/>
              <a:gd name="T51" fmla="*/ 12 h 636"/>
              <a:gd name="T52" fmla="*/ 118 w 138"/>
              <a:gd name="T53" fmla="*/ 22 h 636"/>
              <a:gd name="T54" fmla="*/ 126 w 138"/>
              <a:gd name="T55" fmla="*/ 32 h 636"/>
              <a:gd name="T56" fmla="*/ 134 w 138"/>
              <a:gd name="T57" fmla="*/ 44 h 636"/>
              <a:gd name="T58" fmla="*/ 138 w 138"/>
              <a:gd name="T59" fmla="*/ 56 h 636"/>
              <a:gd name="T60" fmla="*/ 138 w 138"/>
              <a:gd name="T61" fmla="*/ 70 h 636"/>
              <a:gd name="T62" fmla="*/ 138 w 138"/>
              <a:gd name="T63" fmla="*/ 568 h 636"/>
              <a:gd name="T64" fmla="*/ 138 w 138"/>
              <a:gd name="T65" fmla="*/ 568 h 636"/>
              <a:gd name="T66" fmla="*/ 138 w 138"/>
              <a:gd name="T67" fmla="*/ 582 h 636"/>
              <a:gd name="T68" fmla="*/ 134 w 138"/>
              <a:gd name="T69" fmla="*/ 594 h 636"/>
              <a:gd name="T70" fmla="*/ 126 w 138"/>
              <a:gd name="T71" fmla="*/ 606 h 636"/>
              <a:gd name="T72" fmla="*/ 118 w 138"/>
              <a:gd name="T73" fmla="*/ 616 h 636"/>
              <a:gd name="T74" fmla="*/ 108 w 138"/>
              <a:gd name="T75" fmla="*/ 624 h 636"/>
              <a:gd name="T76" fmla="*/ 96 w 138"/>
              <a:gd name="T77" fmla="*/ 632 h 636"/>
              <a:gd name="T78" fmla="*/ 84 w 138"/>
              <a:gd name="T79" fmla="*/ 636 h 636"/>
              <a:gd name="T80" fmla="*/ 70 w 138"/>
              <a:gd name="T81" fmla="*/ 636 h 636"/>
              <a:gd name="T82" fmla="*/ 70 w 138"/>
              <a:gd name="T83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8" h="636">
                <a:moveTo>
                  <a:pt x="70" y="636"/>
                </a:moveTo>
                <a:lnTo>
                  <a:pt x="70" y="636"/>
                </a:lnTo>
                <a:lnTo>
                  <a:pt x="70" y="636"/>
                </a:lnTo>
                <a:lnTo>
                  <a:pt x="56" y="636"/>
                </a:lnTo>
                <a:lnTo>
                  <a:pt x="42" y="632"/>
                </a:lnTo>
                <a:lnTo>
                  <a:pt x="30" y="624"/>
                </a:lnTo>
                <a:lnTo>
                  <a:pt x="20" y="616"/>
                </a:lnTo>
                <a:lnTo>
                  <a:pt x="12" y="606"/>
                </a:lnTo>
                <a:lnTo>
                  <a:pt x="6" y="594"/>
                </a:lnTo>
                <a:lnTo>
                  <a:pt x="2" y="582"/>
                </a:lnTo>
                <a:lnTo>
                  <a:pt x="0" y="568"/>
                </a:lnTo>
                <a:lnTo>
                  <a:pt x="0" y="70"/>
                </a:lnTo>
                <a:lnTo>
                  <a:pt x="0" y="70"/>
                </a:lnTo>
                <a:lnTo>
                  <a:pt x="2" y="56"/>
                </a:lnTo>
                <a:lnTo>
                  <a:pt x="6" y="44"/>
                </a:lnTo>
                <a:lnTo>
                  <a:pt x="12" y="32"/>
                </a:lnTo>
                <a:lnTo>
                  <a:pt x="20" y="22"/>
                </a:lnTo>
                <a:lnTo>
                  <a:pt x="30" y="12"/>
                </a:lnTo>
                <a:lnTo>
                  <a:pt x="42" y="6"/>
                </a:lnTo>
                <a:lnTo>
                  <a:pt x="56" y="2"/>
                </a:lnTo>
                <a:lnTo>
                  <a:pt x="70" y="0"/>
                </a:lnTo>
                <a:lnTo>
                  <a:pt x="70" y="0"/>
                </a:lnTo>
                <a:lnTo>
                  <a:pt x="70" y="0"/>
                </a:lnTo>
                <a:lnTo>
                  <a:pt x="84" y="2"/>
                </a:lnTo>
                <a:lnTo>
                  <a:pt x="96" y="6"/>
                </a:lnTo>
                <a:lnTo>
                  <a:pt x="108" y="12"/>
                </a:lnTo>
                <a:lnTo>
                  <a:pt x="118" y="22"/>
                </a:lnTo>
                <a:lnTo>
                  <a:pt x="126" y="32"/>
                </a:lnTo>
                <a:lnTo>
                  <a:pt x="134" y="44"/>
                </a:lnTo>
                <a:lnTo>
                  <a:pt x="138" y="56"/>
                </a:lnTo>
                <a:lnTo>
                  <a:pt x="138" y="70"/>
                </a:lnTo>
                <a:lnTo>
                  <a:pt x="138" y="568"/>
                </a:lnTo>
                <a:lnTo>
                  <a:pt x="138" y="568"/>
                </a:lnTo>
                <a:lnTo>
                  <a:pt x="138" y="582"/>
                </a:lnTo>
                <a:lnTo>
                  <a:pt x="134" y="594"/>
                </a:lnTo>
                <a:lnTo>
                  <a:pt x="126" y="606"/>
                </a:lnTo>
                <a:lnTo>
                  <a:pt x="118" y="616"/>
                </a:lnTo>
                <a:lnTo>
                  <a:pt x="108" y="624"/>
                </a:lnTo>
                <a:lnTo>
                  <a:pt x="96" y="632"/>
                </a:lnTo>
                <a:lnTo>
                  <a:pt x="84" y="636"/>
                </a:lnTo>
                <a:lnTo>
                  <a:pt x="70" y="636"/>
                </a:lnTo>
                <a:lnTo>
                  <a:pt x="70" y="636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5" name="Freeform 15">
            <a:extLst>
              <a:ext uri="{FF2B5EF4-FFF2-40B4-BE49-F238E27FC236}">
                <a16:creationId xmlns:a16="http://schemas.microsoft.com/office/drawing/2014/main" id="{156885BA-817C-4202-B946-C016A9D8539A}"/>
              </a:ext>
            </a:extLst>
          </p:cNvPr>
          <p:cNvSpPr>
            <a:spLocks/>
          </p:cNvSpPr>
          <p:nvPr/>
        </p:nvSpPr>
        <p:spPr bwMode="auto">
          <a:xfrm>
            <a:off x="5472113" y="207962"/>
            <a:ext cx="1797050" cy="1797050"/>
          </a:xfrm>
          <a:custGeom>
            <a:avLst/>
            <a:gdLst>
              <a:gd name="T0" fmla="*/ 1132 w 1132"/>
              <a:gd name="T1" fmla="*/ 596 h 1132"/>
              <a:gd name="T2" fmla="*/ 1120 w 1132"/>
              <a:gd name="T3" fmla="*/ 680 h 1132"/>
              <a:gd name="T4" fmla="*/ 1098 w 1132"/>
              <a:gd name="T5" fmla="*/ 762 h 1132"/>
              <a:gd name="T6" fmla="*/ 1064 w 1132"/>
              <a:gd name="T7" fmla="*/ 836 h 1132"/>
              <a:gd name="T8" fmla="*/ 1020 w 1132"/>
              <a:gd name="T9" fmla="*/ 906 h 1132"/>
              <a:gd name="T10" fmla="*/ 966 w 1132"/>
              <a:gd name="T11" fmla="*/ 966 h 1132"/>
              <a:gd name="T12" fmla="*/ 904 w 1132"/>
              <a:gd name="T13" fmla="*/ 1020 h 1132"/>
              <a:gd name="T14" fmla="*/ 836 w 1132"/>
              <a:gd name="T15" fmla="*/ 1064 h 1132"/>
              <a:gd name="T16" fmla="*/ 760 w 1132"/>
              <a:gd name="T17" fmla="*/ 1098 h 1132"/>
              <a:gd name="T18" fmla="*/ 680 w 1132"/>
              <a:gd name="T19" fmla="*/ 1122 h 1132"/>
              <a:gd name="T20" fmla="*/ 596 w 1132"/>
              <a:gd name="T21" fmla="*/ 1132 h 1132"/>
              <a:gd name="T22" fmla="*/ 536 w 1132"/>
              <a:gd name="T23" fmla="*/ 1132 h 1132"/>
              <a:gd name="T24" fmla="*/ 452 w 1132"/>
              <a:gd name="T25" fmla="*/ 1122 h 1132"/>
              <a:gd name="T26" fmla="*/ 372 w 1132"/>
              <a:gd name="T27" fmla="*/ 1098 h 1132"/>
              <a:gd name="T28" fmla="*/ 296 w 1132"/>
              <a:gd name="T29" fmla="*/ 1064 h 1132"/>
              <a:gd name="T30" fmla="*/ 228 w 1132"/>
              <a:gd name="T31" fmla="*/ 1020 h 1132"/>
              <a:gd name="T32" fmla="*/ 166 w 1132"/>
              <a:gd name="T33" fmla="*/ 966 h 1132"/>
              <a:gd name="T34" fmla="*/ 112 w 1132"/>
              <a:gd name="T35" fmla="*/ 906 h 1132"/>
              <a:gd name="T36" fmla="*/ 68 w 1132"/>
              <a:gd name="T37" fmla="*/ 836 h 1132"/>
              <a:gd name="T38" fmla="*/ 34 w 1132"/>
              <a:gd name="T39" fmla="*/ 762 h 1132"/>
              <a:gd name="T40" fmla="*/ 12 w 1132"/>
              <a:gd name="T41" fmla="*/ 680 h 1132"/>
              <a:gd name="T42" fmla="*/ 0 w 1132"/>
              <a:gd name="T43" fmla="*/ 596 h 1132"/>
              <a:gd name="T44" fmla="*/ 0 w 1132"/>
              <a:gd name="T45" fmla="*/ 538 h 1132"/>
              <a:gd name="T46" fmla="*/ 12 w 1132"/>
              <a:gd name="T47" fmla="*/ 452 h 1132"/>
              <a:gd name="T48" fmla="*/ 34 w 1132"/>
              <a:gd name="T49" fmla="*/ 372 h 1132"/>
              <a:gd name="T50" fmla="*/ 68 w 1132"/>
              <a:gd name="T51" fmla="*/ 296 h 1132"/>
              <a:gd name="T52" fmla="*/ 112 w 1132"/>
              <a:gd name="T53" fmla="*/ 228 h 1132"/>
              <a:gd name="T54" fmla="*/ 166 w 1132"/>
              <a:gd name="T55" fmla="*/ 166 h 1132"/>
              <a:gd name="T56" fmla="*/ 228 w 1132"/>
              <a:gd name="T57" fmla="*/ 112 h 1132"/>
              <a:gd name="T58" fmla="*/ 296 w 1132"/>
              <a:gd name="T59" fmla="*/ 68 h 1132"/>
              <a:gd name="T60" fmla="*/ 372 w 1132"/>
              <a:gd name="T61" fmla="*/ 34 h 1132"/>
              <a:gd name="T62" fmla="*/ 452 w 1132"/>
              <a:gd name="T63" fmla="*/ 12 h 1132"/>
              <a:gd name="T64" fmla="*/ 536 w 1132"/>
              <a:gd name="T65" fmla="*/ 2 h 1132"/>
              <a:gd name="T66" fmla="*/ 596 w 1132"/>
              <a:gd name="T67" fmla="*/ 2 h 1132"/>
              <a:gd name="T68" fmla="*/ 680 w 1132"/>
              <a:gd name="T69" fmla="*/ 12 h 1132"/>
              <a:gd name="T70" fmla="*/ 760 w 1132"/>
              <a:gd name="T71" fmla="*/ 34 h 1132"/>
              <a:gd name="T72" fmla="*/ 836 w 1132"/>
              <a:gd name="T73" fmla="*/ 68 h 1132"/>
              <a:gd name="T74" fmla="*/ 904 w 1132"/>
              <a:gd name="T75" fmla="*/ 112 h 1132"/>
              <a:gd name="T76" fmla="*/ 966 w 1132"/>
              <a:gd name="T77" fmla="*/ 166 h 1132"/>
              <a:gd name="T78" fmla="*/ 1020 w 1132"/>
              <a:gd name="T79" fmla="*/ 228 h 1132"/>
              <a:gd name="T80" fmla="*/ 1064 w 1132"/>
              <a:gd name="T81" fmla="*/ 296 h 1132"/>
              <a:gd name="T82" fmla="*/ 1098 w 1132"/>
              <a:gd name="T83" fmla="*/ 372 h 1132"/>
              <a:gd name="T84" fmla="*/ 1120 w 1132"/>
              <a:gd name="T85" fmla="*/ 452 h 1132"/>
              <a:gd name="T86" fmla="*/ 1132 w 1132"/>
              <a:gd name="T87" fmla="*/ 538 h 1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32" h="1132">
                <a:moveTo>
                  <a:pt x="1132" y="566"/>
                </a:moveTo>
                <a:lnTo>
                  <a:pt x="1132" y="566"/>
                </a:lnTo>
                <a:lnTo>
                  <a:pt x="1132" y="596"/>
                </a:lnTo>
                <a:lnTo>
                  <a:pt x="1130" y="624"/>
                </a:lnTo>
                <a:lnTo>
                  <a:pt x="1126" y="652"/>
                </a:lnTo>
                <a:lnTo>
                  <a:pt x="1120" y="680"/>
                </a:lnTo>
                <a:lnTo>
                  <a:pt x="1114" y="708"/>
                </a:lnTo>
                <a:lnTo>
                  <a:pt x="1106" y="734"/>
                </a:lnTo>
                <a:lnTo>
                  <a:pt x="1098" y="762"/>
                </a:lnTo>
                <a:lnTo>
                  <a:pt x="1088" y="786"/>
                </a:lnTo>
                <a:lnTo>
                  <a:pt x="1076" y="812"/>
                </a:lnTo>
                <a:lnTo>
                  <a:pt x="1064" y="836"/>
                </a:lnTo>
                <a:lnTo>
                  <a:pt x="1050" y="860"/>
                </a:lnTo>
                <a:lnTo>
                  <a:pt x="1036" y="882"/>
                </a:lnTo>
                <a:lnTo>
                  <a:pt x="1020" y="906"/>
                </a:lnTo>
                <a:lnTo>
                  <a:pt x="1002" y="926"/>
                </a:lnTo>
                <a:lnTo>
                  <a:pt x="984" y="948"/>
                </a:lnTo>
                <a:lnTo>
                  <a:pt x="966" y="966"/>
                </a:lnTo>
                <a:lnTo>
                  <a:pt x="946" y="986"/>
                </a:lnTo>
                <a:lnTo>
                  <a:pt x="926" y="1004"/>
                </a:lnTo>
                <a:lnTo>
                  <a:pt x="904" y="1020"/>
                </a:lnTo>
                <a:lnTo>
                  <a:pt x="882" y="1036"/>
                </a:lnTo>
                <a:lnTo>
                  <a:pt x="860" y="1050"/>
                </a:lnTo>
                <a:lnTo>
                  <a:pt x="836" y="1064"/>
                </a:lnTo>
                <a:lnTo>
                  <a:pt x="812" y="1076"/>
                </a:lnTo>
                <a:lnTo>
                  <a:pt x="786" y="1088"/>
                </a:lnTo>
                <a:lnTo>
                  <a:pt x="760" y="1098"/>
                </a:lnTo>
                <a:lnTo>
                  <a:pt x="734" y="1108"/>
                </a:lnTo>
                <a:lnTo>
                  <a:pt x="708" y="1114"/>
                </a:lnTo>
                <a:lnTo>
                  <a:pt x="680" y="1122"/>
                </a:lnTo>
                <a:lnTo>
                  <a:pt x="652" y="1126"/>
                </a:lnTo>
                <a:lnTo>
                  <a:pt x="624" y="1130"/>
                </a:lnTo>
                <a:lnTo>
                  <a:pt x="596" y="1132"/>
                </a:lnTo>
                <a:lnTo>
                  <a:pt x="566" y="1132"/>
                </a:lnTo>
                <a:lnTo>
                  <a:pt x="566" y="1132"/>
                </a:lnTo>
                <a:lnTo>
                  <a:pt x="536" y="1132"/>
                </a:lnTo>
                <a:lnTo>
                  <a:pt x="508" y="1130"/>
                </a:lnTo>
                <a:lnTo>
                  <a:pt x="480" y="1126"/>
                </a:lnTo>
                <a:lnTo>
                  <a:pt x="452" y="1122"/>
                </a:lnTo>
                <a:lnTo>
                  <a:pt x="424" y="1114"/>
                </a:lnTo>
                <a:lnTo>
                  <a:pt x="398" y="1108"/>
                </a:lnTo>
                <a:lnTo>
                  <a:pt x="372" y="1098"/>
                </a:lnTo>
                <a:lnTo>
                  <a:pt x="346" y="1088"/>
                </a:lnTo>
                <a:lnTo>
                  <a:pt x="320" y="1076"/>
                </a:lnTo>
                <a:lnTo>
                  <a:pt x="296" y="1064"/>
                </a:lnTo>
                <a:lnTo>
                  <a:pt x="272" y="1050"/>
                </a:lnTo>
                <a:lnTo>
                  <a:pt x="250" y="1036"/>
                </a:lnTo>
                <a:lnTo>
                  <a:pt x="228" y="1020"/>
                </a:lnTo>
                <a:lnTo>
                  <a:pt x="206" y="1004"/>
                </a:lnTo>
                <a:lnTo>
                  <a:pt x="186" y="986"/>
                </a:lnTo>
                <a:lnTo>
                  <a:pt x="166" y="966"/>
                </a:lnTo>
                <a:lnTo>
                  <a:pt x="148" y="948"/>
                </a:lnTo>
                <a:lnTo>
                  <a:pt x="130" y="926"/>
                </a:lnTo>
                <a:lnTo>
                  <a:pt x="112" y="906"/>
                </a:lnTo>
                <a:lnTo>
                  <a:pt x="96" y="882"/>
                </a:lnTo>
                <a:lnTo>
                  <a:pt x="82" y="860"/>
                </a:lnTo>
                <a:lnTo>
                  <a:pt x="68" y="836"/>
                </a:lnTo>
                <a:lnTo>
                  <a:pt x="56" y="812"/>
                </a:lnTo>
                <a:lnTo>
                  <a:pt x="44" y="786"/>
                </a:lnTo>
                <a:lnTo>
                  <a:pt x="34" y="762"/>
                </a:lnTo>
                <a:lnTo>
                  <a:pt x="26" y="734"/>
                </a:lnTo>
                <a:lnTo>
                  <a:pt x="18" y="708"/>
                </a:lnTo>
                <a:lnTo>
                  <a:pt x="12" y="680"/>
                </a:lnTo>
                <a:lnTo>
                  <a:pt x="6" y="652"/>
                </a:lnTo>
                <a:lnTo>
                  <a:pt x="2" y="624"/>
                </a:lnTo>
                <a:lnTo>
                  <a:pt x="0" y="596"/>
                </a:lnTo>
                <a:lnTo>
                  <a:pt x="0" y="566"/>
                </a:lnTo>
                <a:lnTo>
                  <a:pt x="0" y="566"/>
                </a:lnTo>
                <a:lnTo>
                  <a:pt x="0" y="538"/>
                </a:lnTo>
                <a:lnTo>
                  <a:pt x="2" y="508"/>
                </a:lnTo>
                <a:lnTo>
                  <a:pt x="6" y="480"/>
                </a:lnTo>
                <a:lnTo>
                  <a:pt x="12" y="452"/>
                </a:lnTo>
                <a:lnTo>
                  <a:pt x="18" y="426"/>
                </a:lnTo>
                <a:lnTo>
                  <a:pt x="26" y="398"/>
                </a:lnTo>
                <a:lnTo>
                  <a:pt x="34" y="372"/>
                </a:lnTo>
                <a:lnTo>
                  <a:pt x="44" y="346"/>
                </a:lnTo>
                <a:lnTo>
                  <a:pt x="56" y="322"/>
                </a:lnTo>
                <a:lnTo>
                  <a:pt x="68" y="296"/>
                </a:lnTo>
                <a:lnTo>
                  <a:pt x="82" y="274"/>
                </a:lnTo>
                <a:lnTo>
                  <a:pt x="96" y="250"/>
                </a:lnTo>
                <a:lnTo>
                  <a:pt x="112" y="228"/>
                </a:lnTo>
                <a:lnTo>
                  <a:pt x="130" y="206"/>
                </a:lnTo>
                <a:lnTo>
                  <a:pt x="148" y="186"/>
                </a:lnTo>
                <a:lnTo>
                  <a:pt x="166" y="166"/>
                </a:lnTo>
                <a:lnTo>
                  <a:pt x="186" y="148"/>
                </a:lnTo>
                <a:lnTo>
                  <a:pt x="206" y="130"/>
                </a:lnTo>
                <a:lnTo>
                  <a:pt x="228" y="112"/>
                </a:lnTo>
                <a:lnTo>
                  <a:pt x="250" y="98"/>
                </a:lnTo>
                <a:lnTo>
                  <a:pt x="272" y="82"/>
                </a:lnTo>
                <a:lnTo>
                  <a:pt x="296" y="68"/>
                </a:lnTo>
                <a:lnTo>
                  <a:pt x="320" y="56"/>
                </a:lnTo>
                <a:lnTo>
                  <a:pt x="346" y="46"/>
                </a:lnTo>
                <a:lnTo>
                  <a:pt x="372" y="34"/>
                </a:lnTo>
                <a:lnTo>
                  <a:pt x="398" y="26"/>
                </a:lnTo>
                <a:lnTo>
                  <a:pt x="424" y="18"/>
                </a:lnTo>
                <a:lnTo>
                  <a:pt x="452" y="12"/>
                </a:lnTo>
                <a:lnTo>
                  <a:pt x="480" y="8"/>
                </a:lnTo>
                <a:lnTo>
                  <a:pt x="508" y="4"/>
                </a:lnTo>
                <a:lnTo>
                  <a:pt x="536" y="2"/>
                </a:lnTo>
                <a:lnTo>
                  <a:pt x="566" y="0"/>
                </a:lnTo>
                <a:lnTo>
                  <a:pt x="566" y="0"/>
                </a:lnTo>
                <a:lnTo>
                  <a:pt x="596" y="2"/>
                </a:lnTo>
                <a:lnTo>
                  <a:pt x="624" y="4"/>
                </a:lnTo>
                <a:lnTo>
                  <a:pt x="652" y="8"/>
                </a:lnTo>
                <a:lnTo>
                  <a:pt x="680" y="12"/>
                </a:lnTo>
                <a:lnTo>
                  <a:pt x="708" y="18"/>
                </a:lnTo>
                <a:lnTo>
                  <a:pt x="734" y="26"/>
                </a:lnTo>
                <a:lnTo>
                  <a:pt x="760" y="34"/>
                </a:lnTo>
                <a:lnTo>
                  <a:pt x="786" y="46"/>
                </a:lnTo>
                <a:lnTo>
                  <a:pt x="812" y="56"/>
                </a:lnTo>
                <a:lnTo>
                  <a:pt x="836" y="68"/>
                </a:lnTo>
                <a:lnTo>
                  <a:pt x="860" y="82"/>
                </a:lnTo>
                <a:lnTo>
                  <a:pt x="882" y="98"/>
                </a:lnTo>
                <a:lnTo>
                  <a:pt x="904" y="112"/>
                </a:lnTo>
                <a:lnTo>
                  <a:pt x="926" y="130"/>
                </a:lnTo>
                <a:lnTo>
                  <a:pt x="946" y="148"/>
                </a:lnTo>
                <a:lnTo>
                  <a:pt x="966" y="166"/>
                </a:lnTo>
                <a:lnTo>
                  <a:pt x="984" y="186"/>
                </a:lnTo>
                <a:lnTo>
                  <a:pt x="1002" y="206"/>
                </a:lnTo>
                <a:lnTo>
                  <a:pt x="1020" y="228"/>
                </a:lnTo>
                <a:lnTo>
                  <a:pt x="1036" y="250"/>
                </a:lnTo>
                <a:lnTo>
                  <a:pt x="1050" y="274"/>
                </a:lnTo>
                <a:lnTo>
                  <a:pt x="1064" y="296"/>
                </a:lnTo>
                <a:lnTo>
                  <a:pt x="1076" y="322"/>
                </a:lnTo>
                <a:lnTo>
                  <a:pt x="1088" y="346"/>
                </a:lnTo>
                <a:lnTo>
                  <a:pt x="1098" y="372"/>
                </a:lnTo>
                <a:lnTo>
                  <a:pt x="1106" y="398"/>
                </a:lnTo>
                <a:lnTo>
                  <a:pt x="1114" y="426"/>
                </a:lnTo>
                <a:lnTo>
                  <a:pt x="1120" y="452"/>
                </a:lnTo>
                <a:lnTo>
                  <a:pt x="1126" y="480"/>
                </a:lnTo>
                <a:lnTo>
                  <a:pt x="1130" y="508"/>
                </a:lnTo>
                <a:lnTo>
                  <a:pt x="1132" y="538"/>
                </a:lnTo>
                <a:lnTo>
                  <a:pt x="1132" y="566"/>
                </a:lnTo>
                <a:lnTo>
                  <a:pt x="1132" y="566"/>
                </a:lnTo>
                <a:close/>
              </a:path>
            </a:pathLst>
          </a:cu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6" name="Rectangle 17">
            <a:extLst>
              <a:ext uri="{FF2B5EF4-FFF2-40B4-BE49-F238E27FC236}">
                <a16:creationId xmlns:a16="http://schemas.microsoft.com/office/drawing/2014/main" id="{CB365A2E-F376-4AFA-B601-A9E359065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287337"/>
            <a:ext cx="3680495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en-US" sz="31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Boualleiguie</a:t>
            </a:r>
            <a:r>
              <a:rPr kumimoji="0" lang="en-US" altLang="en-US" sz="3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3100" b="1" i="0" u="none" strike="noStrike" cap="none" normalizeH="0" baseline="0" dirty="0">
                <a:ln>
                  <a:noFill/>
                </a:ln>
                <a:solidFill>
                  <a:srgbClr val="58595B"/>
                </a:solidFill>
                <a:effectLst/>
                <a:latin typeface="Century Gothic" panose="020B0502020202020204" pitchFamily="34" charset="0"/>
              </a:rPr>
              <a:t>Adam</a:t>
            </a:r>
            <a:endParaRPr lang="en-US" altLang="en-US" sz="31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0" name="Freeform 21">
            <a:extLst>
              <a:ext uri="{FF2B5EF4-FFF2-40B4-BE49-F238E27FC236}">
                <a16:creationId xmlns:a16="http://schemas.microsoft.com/office/drawing/2014/main" id="{CE5FBCB6-8C2F-4B0D-9DA4-90307F4FE84F}"/>
              </a:ext>
            </a:extLst>
          </p:cNvPr>
          <p:cNvSpPr>
            <a:spLocks/>
          </p:cNvSpPr>
          <p:nvPr/>
        </p:nvSpPr>
        <p:spPr bwMode="auto">
          <a:xfrm>
            <a:off x="690562" y="1328420"/>
            <a:ext cx="139700" cy="139700"/>
          </a:xfrm>
          <a:custGeom>
            <a:avLst/>
            <a:gdLst>
              <a:gd name="T0" fmla="*/ 88 w 88"/>
              <a:gd name="T1" fmla="*/ 44 h 88"/>
              <a:gd name="T2" fmla="*/ 88 w 88"/>
              <a:gd name="T3" fmla="*/ 44 h 88"/>
              <a:gd name="T4" fmla="*/ 88 w 88"/>
              <a:gd name="T5" fmla="*/ 54 h 88"/>
              <a:gd name="T6" fmla="*/ 84 w 88"/>
              <a:gd name="T7" fmla="*/ 62 h 88"/>
              <a:gd name="T8" fmla="*/ 80 w 88"/>
              <a:gd name="T9" fmla="*/ 70 h 88"/>
              <a:gd name="T10" fmla="*/ 76 w 88"/>
              <a:gd name="T11" fmla="*/ 76 h 88"/>
              <a:gd name="T12" fmla="*/ 68 w 88"/>
              <a:gd name="T13" fmla="*/ 82 h 88"/>
              <a:gd name="T14" fmla="*/ 62 w 88"/>
              <a:gd name="T15" fmla="*/ 86 h 88"/>
              <a:gd name="T16" fmla="*/ 54 w 88"/>
              <a:gd name="T17" fmla="*/ 88 h 88"/>
              <a:gd name="T18" fmla="*/ 44 w 88"/>
              <a:gd name="T19" fmla="*/ 88 h 88"/>
              <a:gd name="T20" fmla="*/ 44 w 88"/>
              <a:gd name="T21" fmla="*/ 88 h 88"/>
              <a:gd name="T22" fmla="*/ 36 w 88"/>
              <a:gd name="T23" fmla="*/ 88 h 88"/>
              <a:gd name="T24" fmla="*/ 28 w 88"/>
              <a:gd name="T25" fmla="*/ 86 h 88"/>
              <a:gd name="T26" fmla="*/ 20 w 88"/>
              <a:gd name="T27" fmla="*/ 82 h 88"/>
              <a:gd name="T28" fmla="*/ 14 w 88"/>
              <a:gd name="T29" fmla="*/ 76 h 88"/>
              <a:gd name="T30" fmla="*/ 8 w 88"/>
              <a:gd name="T31" fmla="*/ 70 h 88"/>
              <a:gd name="T32" fmla="*/ 4 w 88"/>
              <a:gd name="T33" fmla="*/ 62 h 88"/>
              <a:gd name="T34" fmla="*/ 2 w 88"/>
              <a:gd name="T35" fmla="*/ 54 h 88"/>
              <a:gd name="T36" fmla="*/ 0 w 88"/>
              <a:gd name="T37" fmla="*/ 44 h 88"/>
              <a:gd name="T38" fmla="*/ 0 w 88"/>
              <a:gd name="T39" fmla="*/ 44 h 88"/>
              <a:gd name="T40" fmla="*/ 2 w 88"/>
              <a:gd name="T41" fmla="*/ 36 h 88"/>
              <a:gd name="T42" fmla="*/ 4 w 88"/>
              <a:gd name="T43" fmla="*/ 28 h 88"/>
              <a:gd name="T44" fmla="*/ 8 w 88"/>
              <a:gd name="T45" fmla="*/ 20 h 88"/>
              <a:gd name="T46" fmla="*/ 14 w 88"/>
              <a:gd name="T47" fmla="*/ 14 h 88"/>
              <a:gd name="T48" fmla="*/ 20 w 88"/>
              <a:gd name="T49" fmla="*/ 8 h 88"/>
              <a:gd name="T50" fmla="*/ 28 w 88"/>
              <a:gd name="T51" fmla="*/ 4 h 88"/>
              <a:gd name="T52" fmla="*/ 36 w 88"/>
              <a:gd name="T53" fmla="*/ 2 h 88"/>
              <a:gd name="T54" fmla="*/ 44 w 88"/>
              <a:gd name="T55" fmla="*/ 0 h 88"/>
              <a:gd name="T56" fmla="*/ 44 w 88"/>
              <a:gd name="T57" fmla="*/ 0 h 88"/>
              <a:gd name="T58" fmla="*/ 54 w 88"/>
              <a:gd name="T59" fmla="*/ 2 h 88"/>
              <a:gd name="T60" fmla="*/ 62 w 88"/>
              <a:gd name="T61" fmla="*/ 4 h 88"/>
              <a:gd name="T62" fmla="*/ 68 w 88"/>
              <a:gd name="T63" fmla="*/ 8 h 88"/>
              <a:gd name="T64" fmla="*/ 76 w 88"/>
              <a:gd name="T65" fmla="*/ 14 h 88"/>
              <a:gd name="T66" fmla="*/ 80 w 88"/>
              <a:gd name="T67" fmla="*/ 20 h 88"/>
              <a:gd name="T68" fmla="*/ 84 w 88"/>
              <a:gd name="T69" fmla="*/ 28 h 88"/>
              <a:gd name="T70" fmla="*/ 88 w 88"/>
              <a:gd name="T71" fmla="*/ 36 h 88"/>
              <a:gd name="T72" fmla="*/ 88 w 88"/>
              <a:gd name="T73" fmla="*/ 44 h 88"/>
              <a:gd name="T74" fmla="*/ 88 w 88"/>
              <a:gd name="T75" fmla="*/ 4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8" h="88">
                <a:moveTo>
                  <a:pt x="88" y="44"/>
                </a:moveTo>
                <a:lnTo>
                  <a:pt x="88" y="44"/>
                </a:lnTo>
                <a:lnTo>
                  <a:pt x="88" y="54"/>
                </a:lnTo>
                <a:lnTo>
                  <a:pt x="84" y="62"/>
                </a:lnTo>
                <a:lnTo>
                  <a:pt x="80" y="70"/>
                </a:lnTo>
                <a:lnTo>
                  <a:pt x="76" y="76"/>
                </a:lnTo>
                <a:lnTo>
                  <a:pt x="68" y="82"/>
                </a:lnTo>
                <a:lnTo>
                  <a:pt x="62" y="86"/>
                </a:lnTo>
                <a:lnTo>
                  <a:pt x="54" y="88"/>
                </a:lnTo>
                <a:lnTo>
                  <a:pt x="44" y="88"/>
                </a:lnTo>
                <a:lnTo>
                  <a:pt x="44" y="88"/>
                </a:lnTo>
                <a:lnTo>
                  <a:pt x="36" y="88"/>
                </a:lnTo>
                <a:lnTo>
                  <a:pt x="28" y="86"/>
                </a:lnTo>
                <a:lnTo>
                  <a:pt x="20" y="82"/>
                </a:lnTo>
                <a:lnTo>
                  <a:pt x="14" y="76"/>
                </a:lnTo>
                <a:lnTo>
                  <a:pt x="8" y="70"/>
                </a:lnTo>
                <a:lnTo>
                  <a:pt x="4" y="62"/>
                </a:lnTo>
                <a:lnTo>
                  <a:pt x="2" y="54"/>
                </a:lnTo>
                <a:lnTo>
                  <a:pt x="0" y="44"/>
                </a:lnTo>
                <a:lnTo>
                  <a:pt x="0" y="44"/>
                </a:lnTo>
                <a:lnTo>
                  <a:pt x="2" y="36"/>
                </a:lnTo>
                <a:lnTo>
                  <a:pt x="4" y="28"/>
                </a:lnTo>
                <a:lnTo>
                  <a:pt x="8" y="20"/>
                </a:lnTo>
                <a:lnTo>
                  <a:pt x="14" y="14"/>
                </a:lnTo>
                <a:lnTo>
                  <a:pt x="20" y="8"/>
                </a:lnTo>
                <a:lnTo>
                  <a:pt x="28" y="4"/>
                </a:lnTo>
                <a:lnTo>
                  <a:pt x="36" y="2"/>
                </a:lnTo>
                <a:lnTo>
                  <a:pt x="44" y="0"/>
                </a:lnTo>
                <a:lnTo>
                  <a:pt x="44" y="0"/>
                </a:lnTo>
                <a:lnTo>
                  <a:pt x="54" y="2"/>
                </a:lnTo>
                <a:lnTo>
                  <a:pt x="62" y="4"/>
                </a:lnTo>
                <a:lnTo>
                  <a:pt x="68" y="8"/>
                </a:lnTo>
                <a:lnTo>
                  <a:pt x="76" y="14"/>
                </a:lnTo>
                <a:lnTo>
                  <a:pt x="80" y="20"/>
                </a:lnTo>
                <a:lnTo>
                  <a:pt x="84" y="28"/>
                </a:lnTo>
                <a:lnTo>
                  <a:pt x="88" y="36"/>
                </a:lnTo>
                <a:lnTo>
                  <a:pt x="88" y="44"/>
                </a:lnTo>
                <a:lnTo>
                  <a:pt x="88" y="44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" name="Freeform 22">
            <a:extLst>
              <a:ext uri="{FF2B5EF4-FFF2-40B4-BE49-F238E27FC236}">
                <a16:creationId xmlns:a16="http://schemas.microsoft.com/office/drawing/2014/main" id="{BD786C76-DA70-4A1E-954D-8D0808C0EF3A}"/>
              </a:ext>
            </a:extLst>
          </p:cNvPr>
          <p:cNvSpPr>
            <a:spLocks/>
          </p:cNvSpPr>
          <p:nvPr/>
        </p:nvSpPr>
        <p:spPr bwMode="auto">
          <a:xfrm>
            <a:off x="690562" y="1484312"/>
            <a:ext cx="139700" cy="139700"/>
          </a:xfrm>
          <a:custGeom>
            <a:avLst/>
            <a:gdLst>
              <a:gd name="T0" fmla="*/ 88 w 88"/>
              <a:gd name="T1" fmla="*/ 44 h 88"/>
              <a:gd name="T2" fmla="*/ 88 w 88"/>
              <a:gd name="T3" fmla="*/ 44 h 88"/>
              <a:gd name="T4" fmla="*/ 88 w 88"/>
              <a:gd name="T5" fmla="*/ 54 h 88"/>
              <a:gd name="T6" fmla="*/ 84 w 88"/>
              <a:gd name="T7" fmla="*/ 62 h 88"/>
              <a:gd name="T8" fmla="*/ 80 w 88"/>
              <a:gd name="T9" fmla="*/ 70 h 88"/>
              <a:gd name="T10" fmla="*/ 76 w 88"/>
              <a:gd name="T11" fmla="*/ 76 h 88"/>
              <a:gd name="T12" fmla="*/ 68 w 88"/>
              <a:gd name="T13" fmla="*/ 82 h 88"/>
              <a:gd name="T14" fmla="*/ 62 w 88"/>
              <a:gd name="T15" fmla="*/ 86 h 88"/>
              <a:gd name="T16" fmla="*/ 54 w 88"/>
              <a:gd name="T17" fmla="*/ 88 h 88"/>
              <a:gd name="T18" fmla="*/ 44 w 88"/>
              <a:gd name="T19" fmla="*/ 88 h 88"/>
              <a:gd name="T20" fmla="*/ 44 w 88"/>
              <a:gd name="T21" fmla="*/ 88 h 88"/>
              <a:gd name="T22" fmla="*/ 36 w 88"/>
              <a:gd name="T23" fmla="*/ 88 h 88"/>
              <a:gd name="T24" fmla="*/ 28 w 88"/>
              <a:gd name="T25" fmla="*/ 86 h 88"/>
              <a:gd name="T26" fmla="*/ 20 w 88"/>
              <a:gd name="T27" fmla="*/ 82 h 88"/>
              <a:gd name="T28" fmla="*/ 14 w 88"/>
              <a:gd name="T29" fmla="*/ 76 h 88"/>
              <a:gd name="T30" fmla="*/ 8 w 88"/>
              <a:gd name="T31" fmla="*/ 70 h 88"/>
              <a:gd name="T32" fmla="*/ 4 w 88"/>
              <a:gd name="T33" fmla="*/ 62 h 88"/>
              <a:gd name="T34" fmla="*/ 2 w 88"/>
              <a:gd name="T35" fmla="*/ 54 h 88"/>
              <a:gd name="T36" fmla="*/ 0 w 88"/>
              <a:gd name="T37" fmla="*/ 44 h 88"/>
              <a:gd name="T38" fmla="*/ 0 w 88"/>
              <a:gd name="T39" fmla="*/ 44 h 88"/>
              <a:gd name="T40" fmla="*/ 2 w 88"/>
              <a:gd name="T41" fmla="*/ 36 h 88"/>
              <a:gd name="T42" fmla="*/ 4 w 88"/>
              <a:gd name="T43" fmla="*/ 28 h 88"/>
              <a:gd name="T44" fmla="*/ 8 w 88"/>
              <a:gd name="T45" fmla="*/ 20 h 88"/>
              <a:gd name="T46" fmla="*/ 14 w 88"/>
              <a:gd name="T47" fmla="*/ 14 h 88"/>
              <a:gd name="T48" fmla="*/ 20 w 88"/>
              <a:gd name="T49" fmla="*/ 8 h 88"/>
              <a:gd name="T50" fmla="*/ 28 w 88"/>
              <a:gd name="T51" fmla="*/ 4 h 88"/>
              <a:gd name="T52" fmla="*/ 36 w 88"/>
              <a:gd name="T53" fmla="*/ 2 h 88"/>
              <a:gd name="T54" fmla="*/ 44 w 88"/>
              <a:gd name="T55" fmla="*/ 0 h 88"/>
              <a:gd name="T56" fmla="*/ 44 w 88"/>
              <a:gd name="T57" fmla="*/ 0 h 88"/>
              <a:gd name="T58" fmla="*/ 54 w 88"/>
              <a:gd name="T59" fmla="*/ 2 h 88"/>
              <a:gd name="T60" fmla="*/ 62 w 88"/>
              <a:gd name="T61" fmla="*/ 4 h 88"/>
              <a:gd name="T62" fmla="*/ 68 w 88"/>
              <a:gd name="T63" fmla="*/ 8 h 88"/>
              <a:gd name="T64" fmla="*/ 76 w 88"/>
              <a:gd name="T65" fmla="*/ 14 h 88"/>
              <a:gd name="T66" fmla="*/ 80 w 88"/>
              <a:gd name="T67" fmla="*/ 20 h 88"/>
              <a:gd name="T68" fmla="*/ 84 w 88"/>
              <a:gd name="T69" fmla="*/ 28 h 88"/>
              <a:gd name="T70" fmla="*/ 88 w 88"/>
              <a:gd name="T71" fmla="*/ 36 h 88"/>
              <a:gd name="T72" fmla="*/ 88 w 88"/>
              <a:gd name="T73" fmla="*/ 44 h 88"/>
              <a:gd name="T74" fmla="*/ 88 w 88"/>
              <a:gd name="T75" fmla="*/ 4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8" h="88">
                <a:moveTo>
                  <a:pt x="88" y="44"/>
                </a:moveTo>
                <a:lnTo>
                  <a:pt x="88" y="44"/>
                </a:lnTo>
                <a:lnTo>
                  <a:pt x="88" y="54"/>
                </a:lnTo>
                <a:lnTo>
                  <a:pt x="84" y="62"/>
                </a:lnTo>
                <a:lnTo>
                  <a:pt x="80" y="70"/>
                </a:lnTo>
                <a:lnTo>
                  <a:pt x="76" y="76"/>
                </a:lnTo>
                <a:lnTo>
                  <a:pt x="68" y="82"/>
                </a:lnTo>
                <a:lnTo>
                  <a:pt x="62" y="86"/>
                </a:lnTo>
                <a:lnTo>
                  <a:pt x="54" y="88"/>
                </a:lnTo>
                <a:lnTo>
                  <a:pt x="44" y="88"/>
                </a:lnTo>
                <a:lnTo>
                  <a:pt x="44" y="88"/>
                </a:lnTo>
                <a:lnTo>
                  <a:pt x="36" y="88"/>
                </a:lnTo>
                <a:lnTo>
                  <a:pt x="28" y="86"/>
                </a:lnTo>
                <a:lnTo>
                  <a:pt x="20" y="82"/>
                </a:lnTo>
                <a:lnTo>
                  <a:pt x="14" y="76"/>
                </a:lnTo>
                <a:lnTo>
                  <a:pt x="8" y="70"/>
                </a:lnTo>
                <a:lnTo>
                  <a:pt x="4" y="62"/>
                </a:lnTo>
                <a:lnTo>
                  <a:pt x="2" y="54"/>
                </a:lnTo>
                <a:lnTo>
                  <a:pt x="0" y="44"/>
                </a:lnTo>
                <a:lnTo>
                  <a:pt x="0" y="44"/>
                </a:lnTo>
                <a:lnTo>
                  <a:pt x="2" y="36"/>
                </a:lnTo>
                <a:lnTo>
                  <a:pt x="4" y="28"/>
                </a:lnTo>
                <a:lnTo>
                  <a:pt x="8" y="20"/>
                </a:lnTo>
                <a:lnTo>
                  <a:pt x="14" y="14"/>
                </a:lnTo>
                <a:lnTo>
                  <a:pt x="20" y="8"/>
                </a:lnTo>
                <a:lnTo>
                  <a:pt x="28" y="4"/>
                </a:lnTo>
                <a:lnTo>
                  <a:pt x="36" y="2"/>
                </a:lnTo>
                <a:lnTo>
                  <a:pt x="44" y="0"/>
                </a:lnTo>
                <a:lnTo>
                  <a:pt x="44" y="0"/>
                </a:lnTo>
                <a:lnTo>
                  <a:pt x="54" y="2"/>
                </a:lnTo>
                <a:lnTo>
                  <a:pt x="62" y="4"/>
                </a:lnTo>
                <a:lnTo>
                  <a:pt x="68" y="8"/>
                </a:lnTo>
                <a:lnTo>
                  <a:pt x="76" y="14"/>
                </a:lnTo>
                <a:lnTo>
                  <a:pt x="80" y="20"/>
                </a:lnTo>
                <a:lnTo>
                  <a:pt x="84" y="28"/>
                </a:lnTo>
                <a:lnTo>
                  <a:pt x="88" y="36"/>
                </a:lnTo>
                <a:lnTo>
                  <a:pt x="88" y="44"/>
                </a:lnTo>
                <a:lnTo>
                  <a:pt x="88" y="44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" name="Freeform 23">
            <a:extLst>
              <a:ext uri="{FF2B5EF4-FFF2-40B4-BE49-F238E27FC236}">
                <a16:creationId xmlns:a16="http://schemas.microsoft.com/office/drawing/2014/main" id="{FF58D50B-A403-4CE4-BF5D-7A9732054579}"/>
              </a:ext>
            </a:extLst>
          </p:cNvPr>
          <p:cNvSpPr>
            <a:spLocks/>
          </p:cNvSpPr>
          <p:nvPr/>
        </p:nvSpPr>
        <p:spPr bwMode="auto">
          <a:xfrm>
            <a:off x="690562" y="1149982"/>
            <a:ext cx="139700" cy="139700"/>
          </a:xfrm>
          <a:custGeom>
            <a:avLst/>
            <a:gdLst>
              <a:gd name="T0" fmla="*/ 88 w 88"/>
              <a:gd name="T1" fmla="*/ 44 h 88"/>
              <a:gd name="T2" fmla="*/ 88 w 88"/>
              <a:gd name="T3" fmla="*/ 44 h 88"/>
              <a:gd name="T4" fmla="*/ 88 w 88"/>
              <a:gd name="T5" fmla="*/ 52 h 88"/>
              <a:gd name="T6" fmla="*/ 86 w 88"/>
              <a:gd name="T7" fmla="*/ 60 h 88"/>
              <a:gd name="T8" fmla="*/ 82 w 88"/>
              <a:gd name="T9" fmla="*/ 68 h 88"/>
              <a:gd name="T10" fmla="*/ 76 w 88"/>
              <a:gd name="T11" fmla="*/ 74 h 88"/>
              <a:gd name="T12" fmla="*/ 70 w 88"/>
              <a:gd name="T13" fmla="*/ 80 h 88"/>
              <a:gd name="T14" fmla="*/ 62 w 88"/>
              <a:gd name="T15" fmla="*/ 84 h 88"/>
              <a:gd name="T16" fmla="*/ 54 w 88"/>
              <a:gd name="T17" fmla="*/ 86 h 88"/>
              <a:gd name="T18" fmla="*/ 44 w 88"/>
              <a:gd name="T19" fmla="*/ 88 h 88"/>
              <a:gd name="T20" fmla="*/ 44 w 88"/>
              <a:gd name="T21" fmla="*/ 88 h 88"/>
              <a:gd name="T22" fmla="*/ 36 w 88"/>
              <a:gd name="T23" fmla="*/ 86 h 88"/>
              <a:gd name="T24" fmla="*/ 28 w 88"/>
              <a:gd name="T25" fmla="*/ 84 h 88"/>
              <a:gd name="T26" fmla="*/ 20 w 88"/>
              <a:gd name="T27" fmla="*/ 80 h 88"/>
              <a:gd name="T28" fmla="*/ 14 w 88"/>
              <a:gd name="T29" fmla="*/ 74 h 88"/>
              <a:gd name="T30" fmla="*/ 8 w 88"/>
              <a:gd name="T31" fmla="*/ 68 h 88"/>
              <a:gd name="T32" fmla="*/ 4 w 88"/>
              <a:gd name="T33" fmla="*/ 60 h 88"/>
              <a:gd name="T34" fmla="*/ 2 w 88"/>
              <a:gd name="T35" fmla="*/ 52 h 88"/>
              <a:gd name="T36" fmla="*/ 0 w 88"/>
              <a:gd name="T37" fmla="*/ 44 h 88"/>
              <a:gd name="T38" fmla="*/ 0 w 88"/>
              <a:gd name="T39" fmla="*/ 44 h 88"/>
              <a:gd name="T40" fmla="*/ 2 w 88"/>
              <a:gd name="T41" fmla="*/ 34 h 88"/>
              <a:gd name="T42" fmla="*/ 4 w 88"/>
              <a:gd name="T43" fmla="*/ 26 h 88"/>
              <a:gd name="T44" fmla="*/ 8 w 88"/>
              <a:gd name="T45" fmla="*/ 18 h 88"/>
              <a:gd name="T46" fmla="*/ 14 w 88"/>
              <a:gd name="T47" fmla="*/ 12 h 88"/>
              <a:gd name="T48" fmla="*/ 20 w 88"/>
              <a:gd name="T49" fmla="*/ 6 h 88"/>
              <a:gd name="T50" fmla="*/ 28 w 88"/>
              <a:gd name="T51" fmla="*/ 2 h 88"/>
              <a:gd name="T52" fmla="*/ 36 w 88"/>
              <a:gd name="T53" fmla="*/ 0 h 88"/>
              <a:gd name="T54" fmla="*/ 44 w 88"/>
              <a:gd name="T55" fmla="*/ 0 h 88"/>
              <a:gd name="T56" fmla="*/ 44 w 88"/>
              <a:gd name="T57" fmla="*/ 0 h 88"/>
              <a:gd name="T58" fmla="*/ 54 w 88"/>
              <a:gd name="T59" fmla="*/ 0 h 88"/>
              <a:gd name="T60" fmla="*/ 62 w 88"/>
              <a:gd name="T61" fmla="*/ 2 h 88"/>
              <a:gd name="T62" fmla="*/ 70 w 88"/>
              <a:gd name="T63" fmla="*/ 6 h 88"/>
              <a:gd name="T64" fmla="*/ 76 w 88"/>
              <a:gd name="T65" fmla="*/ 12 h 88"/>
              <a:gd name="T66" fmla="*/ 82 w 88"/>
              <a:gd name="T67" fmla="*/ 18 h 88"/>
              <a:gd name="T68" fmla="*/ 86 w 88"/>
              <a:gd name="T69" fmla="*/ 26 h 88"/>
              <a:gd name="T70" fmla="*/ 88 w 88"/>
              <a:gd name="T71" fmla="*/ 34 h 88"/>
              <a:gd name="T72" fmla="*/ 88 w 88"/>
              <a:gd name="T73" fmla="*/ 44 h 88"/>
              <a:gd name="T74" fmla="*/ 88 w 88"/>
              <a:gd name="T75" fmla="*/ 4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8" h="88">
                <a:moveTo>
                  <a:pt x="88" y="44"/>
                </a:moveTo>
                <a:lnTo>
                  <a:pt x="88" y="44"/>
                </a:lnTo>
                <a:lnTo>
                  <a:pt x="88" y="52"/>
                </a:lnTo>
                <a:lnTo>
                  <a:pt x="86" y="60"/>
                </a:lnTo>
                <a:lnTo>
                  <a:pt x="82" y="68"/>
                </a:lnTo>
                <a:lnTo>
                  <a:pt x="76" y="74"/>
                </a:lnTo>
                <a:lnTo>
                  <a:pt x="70" y="80"/>
                </a:lnTo>
                <a:lnTo>
                  <a:pt x="62" y="84"/>
                </a:lnTo>
                <a:lnTo>
                  <a:pt x="54" y="86"/>
                </a:lnTo>
                <a:lnTo>
                  <a:pt x="44" y="88"/>
                </a:lnTo>
                <a:lnTo>
                  <a:pt x="44" y="88"/>
                </a:lnTo>
                <a:lnTo>
                  <a:pt x="36" y="86"/>
                </a:lnTo>
                <a:lnTo>
                  <a:pt x="28" y="84"/>
                </a:lnTo>
                <a:lnTo>
                  <a:pt x="20" y="80"/>
                </a:lnTo>
                <a:lnTo>
                  <a:pt x="14" y="74"/>
                </a:lnTo>
                <a:lnTo>
                  <a:pt x="8" y="68"/>
                </a:lnTo>
                <a:lnTo>
                  <a:pt x="4" y="60"/>
                </a:lnTo>
                <a:lnTo>
                  <a:pt x="2" y="52"/>
                </a:lnTo>
                <a:lnTo>
                  <a:pt x="0" y="44"/>
                </a:lnTo>
                <a:lnTo>
                  <a:pt x="0" y="44"/>
                </a:lnTo>
                <a:lnTo>
                  <a:pt x="2" y="34"/>
                </a:lnTo>
                <a:lnTo>
                  <a:pt x="4" y="26"/>
                </a:lnTo>
                <a:lnTo>
                  <a:pt x="8" y="18"/>
                </a:lnTo>
                <a:lnTo>
                  <a:pt x="14" y="12"/>
                </a:lnTo>
                <a:lnTo>
                  <a:pt x="20" y="6"/>
                </a:lnTo>
                <a:lnTo>
                  <a:pt x="28" y="2"/>
                </a:lnTo>
                <a:lnTo>
                  <a:pt x="36" y="0"/>
                </a:lnTo>
                <a:lnTo>
                  <a:pt x="44" y="0"/>
                </a:lnTo>
                <a:lnTo>
                  <a:pt x="44" y="0"/>
                </a:lnTo>
                <a:lnTo>
                  <a:pt x="54" y="0"/>
                </a:lnTo>
                <a:lnTo>
                  <a:pt x="62" y="2"/>
                </a:lnTo>
                <a:lnTo>
                  <a:pt x="70" y="6"/>
                </a:lnTo>
                <a:lnTo>
                  <a:pt x="76" y="12"/>
                </a:lnTo>
                <a:lnTo>
                  <a:pt x="82" y="18"/>
                </a:lnTo>
                <a:lnTo>
                  <a:pt x="86" y="26"/>
                </a:lnTo>
                <a:lnTo>
                  <a:pt x="88" y="34"/>
                </a:lnTo>
                <a:lnTo>
                  <a:pt x="88" y="44"/>
                </a:lnTo>
                <a:lnTo>
                  <a:pt x="88" y="44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" name="Freeform 24">
            <a:extLst>
              <a:ext uri="{FF2B5EF4-FFF2-40B4-BE49-F238E27FC236}">
                <a16:creationId xmlns:a16="http://schemas.microsoft.com/office/drawing/2014/main" id="{986F6A72-93C3-41F1-A9FC-A109A848072C}"/>
              </a:ext>
            </a:extLst>
          </p:cNvPr>
          <p:cNvSpPr>
            <a:spLocks noEditPoints="1"/>
          </p:cNvSpPr>
          <p:nvPr/>
        </p:nvSpPr>
        <p:spPr bwMode="auto">
          <a:xfrm>
            <a:off x="716914" y="1184085"/>
            <a:ext cx="88900" cy="60325"/>
          </a:xfrm>
          <a:custGeom>
            <a:avLst/>
            <a:gdLst>
              <a:gd name="T0" fmla="*/ 0 w 56"/>
              <a:gd name="T1" fmla="*/ 4 h 38"/>
              <a:gd name="T2" fmla="*/ 0 w 56"/>
              <a:gd name="T3" fmla="*/ 34 h 38"/>
              <a:gd name="T4" fmla="*/ 0 w 56"/>
              <a:gd name="T5" fmla="*/ 34 h 38"/>
              <a:gd name="T6" fmla="*/ 2 w 56"/>
              <a:gd name="T7" fmla="*/ 36 h 38"/>
              <a:gd name="T8" fmla="*/ 4 w 56"/>
              <a:gd name="T9" fmla="*/ 38 h 38"/>
              <a:gd name="T10" fmla="*/ 52 w 56"/>
              <a:gd name="T11" fmla="*/ 38 h 38"/>
              <a:gd name="T12" fmla="*/ 52 w 56"/>
              <a:gd name="T13" fmla="*/ 38 h 38"/>
              <a:gd name="T14" fmla="*/ 56 w 56"/>
              <a:gd name="T15" fmla="*/ 36 h 38"/>
              <a:gd name="T16" fmla="*/ 56 w 56"/>
              <a:gd name="T17" fmla="*/ 34 h 38"/>
              <a:gd name="T18" fmla="*/ 56 w 56"/>
              <a:gd name="T19" fmla="*/ 4 h 38"/>
              <a:gd name="T20" fmla="*/ 56 w 56"/>
              <a:gd name="T21" fmla="*/ 4 h 38"/>
              <a:gd name="T22" fmla="*/ 56 w 56"/>
              <a:gd name="T23" fmla="*/ 0 h 38"/>
              <a:gd name="T24" fmla="*/ 52 w 56"/>
              <a:gd name="T25" fmla="*/ 0 h 38"/>
              <a:gd name="T26" fmla="*/ 4 w 56"/>
              <a:gd name="T27" fmla="*/ 0 h 38"/>
              <a:gd name="T28" fmla="*/ 4 w 56"/>
              <a:gd name="T29" fmla="*/ 0 h 38"/>
              <a:gd name="T30" fmla="*/ 2 w 56"/>
              <a:gd name="T31" fmla="*/ 0 h 38"/>
              <a:gd name="T32" fmla="*/ 0 w 56"/>
              <a:gd name="T33" fmla="*/ 4 h 38"/>
              <a:gd name="T34" fmla="*/ 0 w 56"/>
              <a:gd name="T35" fmla="*/ 4 h 38"/>
              <a:gd name="T36" fmla="*/ 48 w 56"/>
              <a:gd name="T37" fmla="*/ 34 h 38"/>
              <a:gd name="T38" fmla="*/ 38 w 56"/>
              <a:gd name="T39" fmla="*/ 20 h 38"/>
              <a:gd name="T40" fmla="*/ 36 w 56"/>
              <a:gd name="T41" fmla="*/ 20 h 38"/>
              <a:gd name="T42" fmla="*/ 28 w 56"/>
              <a:gd name="T43" fmla="*/ 28 h 38"/>
              <a:gd name="T44" fmla="*/ 20 w 56"/>
              <a:gd name="T45" fmla="*/ 20 h 38"/>
              <a:gd name="T46" fmla="*/ 20 w 56"/>
              <a:gd name="T47" fmla="*/ 20 h 38"/>
              <a:gd name="T48" fmla="*/ 10 w 56"/>
              <a:gd name="T49" fmla="*/ 34 h 38"/>
              <a:gd name="T50" fmla="*/ 4 w 56"/>
              <a:gd name="T51" fmla="*/ 34 h 38"/>
              <a:gd name="T52" fmla="*/ 16 w 56"/>
              <a:gd name="T53" fmla="*/ 16 h 38"/>
              <a:gd name="T54" fmla="*/ 6 w 56"/>
              <a:gd name="T55" fmla="*/ 6 h 38"/>
              <a:gd name="T56" fmla="*/ 12 w 56"/>
              <a:gd name="T57" fmla="*/ 6 h 38"/>
              <a:gd name="T58" fmla="*/ 28 w 56"/>
              <a:gd name="T59" fmla="*/ 20 h 38"/>
              <a:gd name="T60" fmla="*/ 44 w 56"/>
              <a:gd name="T61" fmla="*/ 6 h 38"/>
              <a:gd name="T62" fmla="*/ 52 w 56"/>
              <a:gd name="T63" fmla="*/ 6 h 38"/>
              <a:gd name="T64" fmla="*/ 40 w 56"/>
              <a:gd name="T65" fmla="*/ 16 h 38"/>
              <a:gd name="T66" fmla="*/ 52 w 56"/>
              <a:gd name="T67" fmla="*/ 34 h 38"/>
              <a:gd name="T68" fmla="*/ 48 w 56"/>
              <a:gd name="T69" fmla="*/ 3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" h="38">
                <a:moveTo>
                  <a:pt x="0" y="4"/>
                </a:moveTo>
                <a:lnTo>
                  <a:pt x="0" y="34"/>
                </a:lnTo>
                <a:lnTo>
                  <a:pt x="0" y="34"/>
                </a:lnTo>
                <a:lnTo>
                  <a:pt x="2" y="36"/>
                </a:lnTo>
                <a:lnTo>
                  <a:pt x="4" y="38"/>
                </a:lnTo>
                <a:lnTo>
                  <a:pt x="52" y="38"/>
                </a:lnTo>
                <a:lnTo>
                  <a:pt x="52" y="38"/>
                </a:lnTo>
                <a:lnTo>
                  <a:pt x="56" y="36"/>
                </a:lnTo>
                <a:lnTo>
                  <a:pt x="56" y="34"/>
                </a:lnTo>
                <a:lnTo>
                  <a:pt x="56" y="4"/>
                </a:lnTo>
                <a:lnTo>
                  <a:pt x="56" y="4"/>
                </a:lnTo>
                <a:lnTo>
                  <a:pt x="56" y="0"/>
                </a:lnTo>
                <a:lnTo>
                  <a:pt x="52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0" y="4"/>
                </a:lnTo>
                <a:lnTo>
                  <a:pt x="0" y="4"/>
                </a:lnTo>
                <a:close/>
                <a:moveTo>
                  <a:pt x="48" y="34"/>
                </a:moveTo>
                <a:lnTo>
                  <a:pt x="38" y="20"/>
                </a:lnTo>
                <a:lnTo>
                  <a:pt x="36" y="20"/>
                </a:lnTo>
                <a:lnTo>
                  <a:pt x="28" y="28"/>
                </a:lnTo>
                <a:lnTo>
                  <a:pt x="20" y="20"/>
                </a:lnTo>
                <a:lnTo>
                  <a:pt x="20" y="20"/>
                </a:lnTo>
                <a:lnTo>
                  <a:pt x="10" y="34"/>
                </a:lnTo>
                <a:lnTo>
                  <a:pt x="4" y="34"/>
                </a:lnTo>
                <a:lnTo>
                  <a:pt x="16" y="16"/>
                </a:lnTo>
                <a:lnTo>
                  <a:pt x="6" y="6"/>
                </a:lnTo>
                <a:lnTo>
                  <a:pt x="12" y="6"/>
                </a:lnTo>
                <a:lnTo>
                  <a:pt x="28" y="20"/>
                </a:lnTo>
                <a:lnTo>
                  <a:pt x="44" y="6"/>
                </a:lnTo>
                <a:lnTo>
                  <a:pt x="52" y="6"/>
                </a:lnTo>
                <a:lnTo>
                  <a:pt x="40" y="16"/>
                </a:lnTo>
                <a:lnTo>
                  <a:pt x="52" y="34"/>
                </a:lnTo>
                <a:lnTo>
                  <a:pt x="48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4" name="Freeform 25">
            <a:extLst>
              <a:ext uri="{FF2B5EF4-FFF2-40B4-BE49-F238E27FC236}">
                <a16:creationId xmlns:a16="http://schemas.microsoft.com/office/drawing/2014/main" id="{029F6AF1-0A2F-49DC-A783-28E0CA72D445}"/>
              </a:ext>
            </a:extLst>
          </p:cNvPr>
          <p:cNvSpPr>
            <a:spLocks/>
          </p:cNvSpPr>
          <p:nvPr/>
        </p:nvSpPr>
        <p:spPr bwMode="auto">
          <a:xfrm>
            <a:off x="709612" y="1504949"/>
            <a:ext cx="101600" cy="92075"/>
          </a:xfrm>
          <a:custGeom>
            <a:avLst/>
            <a:gdLst>
              <a:gd name="T0" fmla="*/ 64 w 64"/>
              <a:gd name="T1" fmla="*/ 28 h 58"/>
              <a:gd name="T2" fmla="*/ 32 w 64"/>
              <a:gd name="T3" fmla="*/ 0 h 58"/>
              <a:gd name="T4" fmla="*/ 0 w 64"/>
              <a:gd name="T5" fmla="*/ 28 h 58"/>
              <a:gd name="T6" fmla="*/ 10 w 64"/>
              <a:gd name="T7" fmla="*/ 28 h 58"/>
              <a:gd name="T8" fmla="*/ 10 w 64"/>
              <a:gd name="T9" fmla="*/ 58 h 58"/>
              <a:gd name="T10" fmla="*/ 22 w 64"/>
              <a:gd name="T11" fmla="*/ 58 h 58"/>
              <a:gd name="T12" fmla="*/ 22 w 64"/>
              <a:gd name="T13" fmla="*/ 40 h 58"/>
              <a:gd name="T14" fmla="*/ 42 w 64"/>
              <a:gd name="T15" fmla="*/ 40 h 58"/>
              <a:gd name="T16" fmla="*/ 42 w 64"/>
              <a:gd name="T17" fmla="*/ 58 h 58"/>
              <a:gd name="T18" fmla="*/ 54 w 64"/>
              <a:gd name="T19" fmla="*/ 58 h 58"/>
              <a:gd name="T20" fmla="*/ 54 w 64"/>
              <a:gd name="T21" fmla="*/ 28 h 58"/>
              <a:gd name="T22" fmla="*/ 64 w 64"/>
              <a:gd name="T23" fmla="*/ 2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8">
                <a:moveTo>
                  <a:pt x="64" y="28"/>
                </a:moveTo>
                <a:lnTo>
                  <a:pt x="32" y="0"/>
                </a:lnTo>
                <a:lnTo>
                  <a:pt x="0" y="28"/>
                </a:lnTo>
                <a:lnTo>
                  <a:pt x="10" y="28"/>
                </a:lnTo>
                <a:lnTo>
                  <a:pt x="10" y="58"/>
                </a:lnTo>
                <a:lnTo>
                  <a:pt x="22" y="58"/>
                </a:lnTo>
                <a:lnTo>
                  <a:pt x="22" y="40"/>
                </a:lnTo>
                <a:lnTo>
                  <a:pt x="42" y="40"/>
                </a:lnTo>
                <a:lnTo>
                  <a:pt x="42" y="58"/>
                </a:lnTo>
                <a:lnTo>
                  <a:pt x="54" y="58"/>
                </a:lnTo>
                <a:lnTo>
                  <a:pt x="54" y="28"/>
                </a:lnTo>
                <a:lnTo>
                  <a:pt x="64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7" name="Freeform 28">
            <a:extLst>
              <a:ext uri="{FF2B5EF4-FFF2-40B4-BE49-F238E27FC236}">
                <a16:creationId xmlns:a16="http://schemas.microsoft.com/office/drawing/2014/main" id="{405FD1F1-8B74-4621-B8E8-36F801B441D1}"/>
              </a:ext>
            </a:extLst>
          </p:cNvPr>
          <p:cNvSpPr>
            <a:spLocks/>
          </p:cNvSpPr>
          <p:nvPr/>
        </p:nvSpPr>
        <p:spPr bwMode="auto">
          <a:xfrm>
            <a:off x="714376" y="1354716"/>
            <a:ext cx="92075" cy="98425"/>
          </a:xfrm>
          <a:custGeom>
            <a:avLst/>
            <a:gdLst>
              <a:gd name="T0" fmla="*/ 14 w 58"/>
              <a:gd name="T1" fmla="*/ 62 h 62"/>
              <a:gd name="T2" fmla="*/ 14 w 58"/>
              <a:gd name="T3" fmla="*/ 62 h 62"/>
              <a:gd name="T4" fmla="*/ 14 w 58"/>
              <a:gd name="T5" fmla="*/ 62 h 62"/>
              <a:gd name="T6" fmla="*/ 8 w 58"/>
              <a:gd name="T7" fmla="*/ 60 h 62"/>
              <a:gd name="T8" fmla="*/ 8 w 58"/>
              <a:gd name="T9" fmla="*/ 60 h 62"/>
              <a:gd name="T10" fmla="*/ 4 w 58"/>
              <a:gd name="T11" fmla="*/ 58 h 62"/>
              <a:gd name="T12" fmla="*/ 0 w 58"/>
              <a:gd name="T13" fmla="*/ 52 h 62"/>
              <a:gd name="T14" fmla="*/ 0 w 58"/>
              <a:gd name="T15" fmla="*/ 52 h 62"/>
              <a:gd name="T16" fmla="*/ 0 w 58"/>
              <a:gd name="T17" fmla="*/ 44 h 62"/>
              <a:gd name="T18" fmla="*/ 2 w 58"/>
              <a:gd name="T19" fmla="*/ 36 h 62"/>
              <a:gd name="T20" fmla="*/ 2 w 58"/>
              <a:gd name="T21" fmla="*/ 36 h 62"/>
              <a:gd name="T22" fmla="*/ 14 w 58"/>
              <a:gd name="T23" fmla="*/ 18 h 62"/>
              <a:gd name="T24" fmla="*/ 30 w 58"/>
              <a:gd name="T25" fmla="*/ 6 h 62"/>
              <a:gd name="T26" fmla="*/ 30 w 58"/>
              <a:gd name="T27" fmla="*/ 6 h 62"/>
              <a:gd name="T28" fmla="*/ 36 w 58"/>
              <a:gd name="T29" fmla="*/ 2 h 62"/>
              <a:gd name="T30" fmla="*/ 42 w 58"/>
              <a:gd name="T31" fmla="*/ 0 h 62"/>
              <a:gd name="T32" fmla="*/ 42 w 58"/>
              <a:gd name="T33" fmla="*/ 0 h 62"/>
              <a:gd name="T34" fmla="*/ 48 w 58"/>
              <a:gd name="T35" fmla="*/ 0 h 62"/>
              <a:gd name="T36" fmla="*/ 48 w 58"/>
              <a:gd name="T37" fmla="*/ 0 h 62"/>
              <a:gd name="T38" fmla="*/ 52 w 58"/>
              <a:gd name="T39" fmla="*/ 4 h 62"/>
              <a:gd name="T40" fmla="*/ 56 w 58"/>
              <a:gd name="T41" fmla="*/ 8 h 62"/>
              <a:gd name="T42" fmla="*/ 58 w 58"/>
              <a:gd name="T43" fmla="*/ 12 h 62"/>
              <a:gd name="T44" fmla="*/ 58 w 58"/>
              <a:gd name="T45" fmla="*/ 12 h 62"/>
              <a:gd name="T46" fmla="*/ 58 w 58"/>
              <a:gd name="T47" fmla="*/ 14 h 62"/>
              <a:gd name="T48" fmla="*/ 56 w 58"/>
              <a:gd name="T49" fmla="*/ 16 h 62"/>
              <a:gd name="T50" fmla="*/ 56 w 58"/>
              <a:gd name="T51" fmla="*/ 16 h 62"/>
              <a:gd name="T52" fmla="*/ 46 w 58"/>
              <a:gd name="T53" fmla="*/ 22 h 62"/>
              <a:gd name="T54" fmla="*/ 46 w 58"/>
              <a:gd name="T55" fmla="*/ 22 h 62"/>
              <a:gd name="T56" fmla="*/ 44 w 58"/>
              <a:gd name="T57" fmla="*/ 22 h 62"/>
              <a:gd name="T58" fmla="*/ 44 w 58"/>
              <a:gd name="T59" fmla="*/ 22 h 62"/>
              <a:gd name="T60" fmla="*/ 42 w 58"/>
              <a:gd name="T61" fmla="*/ 22 h 62"/>
              <a:gd name="T62" fmla="*/ 40 w 58"/>
              <a:gd name="T63" fmla="*/ 18 h 62"/>
              <a:gd name="T64" fmla="*/ 38 w 58"/>
              <a:gd name="T65" fmla="*/ 20 h 62"/>
              <a:gd name="T66" fmla="*/ 38 w 58"/>
              <a:gd name="T67" fmla="*/ 20 h 62"/>
              <a:gd name="T68" fmla="*/ 28 w 58"/>
              <a:gd name="T69" fmla="*/ 30 h 62"/>
              <a:gd name="T70" fmla="*/ 18 w 58"/>
              <a:gd name="T71" fmla="*/ 42 h 62"/>
              <a:gd name="T72" fmla="*/ 16 w 58"/>
              <a:gd name="T73" fmla="*/ 44 h 62"/>
              <a:gd name="T74" fmla="*/ 20 w 58"/>
              <a:gd name="T75" fmla="*/ 46 h 62"/>
              <a:gd name="T76" fmla="*/ 20 w 58"/>
              <a:gd name="T77" fmla="*/ 46 h 62"/>
              <a:gd name="T78" fmla="*/ 22 w 58"/>
              <a:gd name="T79" fmla="*/ 48 h 62"/>
              <a:gd name="T80" fmla="*/ 22 w 58"/>
              <a:gd name="T81" fmla="*/ 50 h 62"/>
              <a:gd name="T82" fmla="*/ 22 w 58"/>
              <a:gd name="T83" fmla="*/ 50 h 62"/>
              <a:gd name="T84" fmla="*/ 16 w 58"/>
              <a:gd name="T85" fmla="*/ 60 h 62"/>
              <a:gd name="T86" fmla="*/ 16 w 58"/>
              <a:gd name="T87" fmla="*/ 60 h 62"/>
              <a:gd name="T88" fmla="*/ 14 w 58"/>
              <a:gd name="T89" fmla="*/ 62 h 62"/>
              <a:gd name="T90" fmla="*/ 14 w 58"/>
              <a:gd name="T91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8" h="62">
                <a:moveTo>
                  <a:pt x="14" y="62"/>
                </a:moveTo>
                <a:lnTo>
                  <a:pt x="14" y="62"/>
                </a:lnTo>
                <a:lnTo>
                  <a:pt x="14" y="62"/>
                </a:lnTo>
                <a:lnTo>
                  <a:pt x="8" y="60"/>
                </a:lnTo>
                <a:lnTo>
                  <a:pt x="8" y="60"/>
                </a:lnTo>
                <a:lnTo>
                  <a:pt x="4" y="58"/>
                </a:lnTo>
                <a:lnTo>
                  <a:pt x="0" y="52"/>
                </a:lnTo>
                <a:lnTo>
                  <a:pt x="0" y="52"/>
                </a:lnTo>
                <a:lnTo>
                  <a:pt x="0" y="44"/>
                </a:lnTo>
                <a:lnTo>
                  <a:pt x="2" y="36"/>
                </a:lnTo>
                <a:lnTo>
                  <a:pt x="2" y="36"/>
                </a:lnTo>
                <a:lnTo>
                  <a:pt x="14" y="18"/>
                </a:lnTo>
                <a:lnTo>
                  <a:pt x="30" y="6"/>
                </a:lnTo>
                <a:lnTo>
                  <a:pt x="30" y="6"/>
                </a:lnTo>
                <a:lnTo>
                  <a:pt x="36" y="2"/>
                </a:lnTo>
                <a:lnTo>
                  <a:pt x="42" y="0"/>
                </a:lnTo>
                <a:lnTo>
                  <a:pt x="42" y="0"/>
                </a:lnTo>
                <a:lnTo>
                  <a:pt x="48" y="0"/>
                </a:lnTo>
                <a:lnTo>
                  <a:pt x="48" y="0"/>
                </a:lnTo>
                <a:lnTo>
                  <a:pt x="52" y="4"/>
                </a:lnTo>
                <a:lnTo>
                  <a:pt x="56" y="8"/>
                </a:lnTo>
                <a:lnTo>
                  <a:pt x="58" y="12"/>
                </a:lnTo>
                <a:lnTo>
                  <a:pt x="58" y="12"/>
                </a:lnTo>
                <a:lnTo>
                  <a:pt x="58" y="14"/>
                </a:lnTo>
                <a:lnTo>
                  <a:pt x="56" y="16"/>
                </a:lnTo>
                <a:lnTo>
                  <a:pt x="56" y="16"/>
                </a:lnTo>
                <a:lnTo>
                  <a:pt x="46" y="22"/>
                </a:lnTo>
                <a:lnTo>
                  <a:pt x="46" y="22"/>
                </a:lnTo>
                <a:lnTo>
                  <a:pt x="44" y="22"/>
                </a:lnTo>
                <a:lnTo>
                  <a:pt x="44" y="22"/>
                </a:lnTo>
                <a:lnTo>
                  <a:pt x="42" y="22"/>
                </a:lnTo>
                <a:lnTo>
                  <a:pt x="40" y="18"/>
                </a:lnTo>
                <a:lnTo>
                  <a:pt x="38" y="20"/>
                </a:lnTo>
                <a:lnTo>
                  <a:pt x="38" y="20"/>
                </a:lnTo>
                <a:lnTo>
                  <a:pt x="28" y="30"/>
                </a:lnTo>
                <a:lnTo>
                  <a:pt x="18" y="42"/>
                </a:lnTo>
                <a:lnTo>
                  <a:pt x="16" y="44"/>
                </a:lnTo>
                <a:lnTo>
                  <a:pt x="20" y="46"/>
                </a:lnTo>
                <a:lnTo>
                  <a:pt x="20" y="46"/>
                </a:lnTo>
                <a:lnTo>
                  <a:pt x="22" y="48"/>
                </a:lnTo>
                <a:lnTo>
                  <a:pt x="22" y="50"/>
                </a:lnTo>
                <a:lnTo>
                  <a:pt x="22" y="50"/>
                </a:lnTo>
                <a:lnTo>
                  <a:pt x="16" y="60"/>
                </a:lnTo>
                <a:lnTo>
                  <a:pt x="16" y="60"/>
                </a:lnTo>
                <a:lnTo>
                  <a:pt x="14" y="62"/>
                </a:lnTo>
                <a:lnTo>
                  <a:pt x="1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9" name="Freeform 30">
            <a:extLst>
              <a:ext uri="{FF2B5EF4-FFF2-40B4-BE49-F238E27FC236}">
                <a16:creationId xmlns:a16="http://schemas.microsoft.com/office/drawing/2014/main" id="{3FCF4B90-BE02-4D7C-B168-6D6D1608616F}"/>
              </a:ext>
            </a:extLst>
          </p:cNvPr>
          <p:cNvSpPr>
            <a:spLocks/>
          </p:cNvSpPr>
          <p:nvPr/>
        </p:nvSpPr>
        <p:spPr bwMode="auto">
          <a:xfrm>
            <a:off x="771525" y="1550987"/>
            <a:ext cx="6350" cy="15875"/>
          </a:xfrm>
          <a:custGeom>
            <a:avLst/>
            <a:gdLst>
              <a:gd name="T0" fmla="*/ 2 w 4"/>
              <a:gd name="T1" fmla="*/ 0 h 10"/>
              <a:gd name="T2" fmla="*/ 2 w 4"/>
              <a:gd name="T3" fmla="*/ 0 h 10"/>
              <a:gd name="T4" fmla="*/ 2 w 4"/>
              <a:gd name="T5" fmla="*/ 0 h 10"/>
              <a:gd name="T6" fmla="*/ 2 w 4"/>
              <a:gd name="T7" fmla="*/ 0 h 10"/>
              <a:gd name="T8" fmla="*/ 4 w 4"/>
              <a:gd name="T9" fmla="*/ 2 h 10"/>
              <a:gd name="T10" fmla="*/ 4 w 4"/>
              <a:gd name="T11" fmla="*/ 2 h 10"/>
              <a:gd name="T12" fmla="*/ 4 w 4"/>
              <a:gd name="T13" fmla="*/ 8 h 10"/>
              <a:gd name="T14" fmla="*/ 4 w 4"/>
              <a:gd name="T15" fmla="*/ 8 h 10"/>
              <a:gd name="T16" fmla="*/ 2 w 4"/>
              <a:gd name="T17" fmla="*/ 10 h 10"/>
              <a:gd name="T18" fmla="*/ 2 w 4"/>
              <a:gd name="T19" fmla="*/ 10 h 10"/>
              <a:gd name="T20" fmla="*/ 0 w 4"/>
              <a:gd name="T21" fmla="*/ 10 h 10"/>
              <a:gd name="T22" fmla="*/ 0 w 4"/>
              <a:gd name="T23" fmla="*/ 10 h 10"/>
              <a:gd name="T24" fmla="*/ 0 w 4"/>
              <a:gd name="T25" fmla="*/ 8 h 10"/>
              <a:gd name="T26" fmla="*/ 0 w 4"/>
              <a:gd name="T27" fmla="*/ 8 h 10"/>
              <a:gd name="T28" fmla="*/ 0 w 4"/>
              <a:gd name="T29" fmla="*/ 2 h 10"/>
              <a:gd name="T30" fmla="*/ 0 w 4"/>
              <a:gd name="T31" fmla="*/ 2 h 10"/>
              <a:gd name="T32" fmla="*/ 2 w 4"/>
              <a:gd name="T33" fmla="*/ 0 h 10"/>
              <a:gd name="T34" fmla="*/ 2 w 4"/>
              <a:gd name="T35" fmla="*/ 0 h 10"/>
              <a:gd name="T36" fmla="*/ 2 w 4"/>
              <a:gd name="T37" fmla="*/ 0 h 10"/>
              <a:gd name="T38" fmla="*/ 2 w 4"/>
              <a:gd name="T39" fmla="*/ 0 h 10"/>
              <a:gd name="T40" fmla="*/ 2 w 4"/>
              <a:gd name="T41" fmla="*/ 0 h 10"/>
              <a:gd name="T42" fmla="*/ 2 w 4"/>
              <a:gd name="T4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" h="10">
                <a:moveTo>
                  <a:pt x="2" y="0"/>
                </a:move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4" y="2"/>
                </a:lnTo>
                <a:lnTo>
                  <a:pt x="4" y="2"/>
                </a:lnTo>
                <a:lnTo>
                  <a:pt x="4" y="8"/>
                </a:lnTo>
                <a:lnTo>
                  <a:pt x="4" y="8"/>
                </a:lnTo>
                <a:lnTo>
                  <a:pt x="2" y="10"/>
                </a:lnTo>
                <a:lnTo>
                  <a:pt x="2" y="10"/>
                </a:lnTo>
                <a:lnTo>
                  <a:pt x="0" y="10"/>
                </a:lnTo>
                <a:lnTo>
                  <a:pt x="0" y="10"/>
                </a:lnTo>
                <a:lnTo>
                  <a:pt x="0" y="8"/>
                </a:lnTo>
                <a:lnTo>
                  <a:pt x="0" y="8"/>
                </a:lnTo>
                <a:lnTo>
                  <a:pt x="0" y="2"/>
                </a:lnTo>
                <a:lnTo>
                  <a:pt x="0" y="2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0" name="Freeform 31">
            <a:extLst>
              <a:ext uri="{FF2B5EF4-FFF2-40B4-BE49-F238E27FC236}">
                <a16:creationId xmlns:a16="http://schemas.microsoft.com/office/drawing/2014/main" id="{AF796752-6001-40E3-97CF-9FFCDB035954}"/>
              </a:ext>
            </a:extLst>
          </p:cNvPr>
          <p:cNvSpPr>
            <a:spLocks/>
          </p:cNvSpPr>
          <p:nvPr/>
        </p:nvSpPr>
        <p:spPr bwMode="auto">
          <a:xfrm>
            <a:off x="727075" y="1550987"/>
            <a:ext cx="9525" cy="15875"/>
          </a:xfrm>
          <a:custGeom>
            <a:avLst/>
            <a:gdLst>
              <a:gd name="T0" fmla="*/ 4 w 6"/>
              <a:gd name="T1" fmla="*/ 0 h 10"/>
              <a:gd name="T2" fmla="*/ 4 w 6"/>
              <a:gd name="T3" fmla="*/ 0 h 10"/>
              <a:gd name="T4" fmla="*/ 4 w 6"/>
              <a:gd name="T5" fmla="*/ 0 h 10"/>
              <a:gd name="T6" fmla="*/ 4 w 6"/>
              <a:gd name="T7" fmla="*/ 0 h 10"/>
              <a:gd name="T8" fmla="*/ 6 w 6"/>
              <a:gd name="T9" fmla="*/ 2 h 10"/>
              <a:gd name="T10" fmla="*/ 6 w 6"/>
              <a:gd name="T11" fmla="*/ 2 h 10"/>
              <a:gd name="T12" fmla="*/ 6 w 6"/>
              <a:gd name="T13" fmla="*/ 8 h 10"/>
              <a:gd name="T14" fmla="*/ 6 w 6"/>
              <a:gd name="T15" fmla="*/ 8 h 10"/>
              <a:gd name="T16" fmla="*/ 4 w 6"/>
              <a:gd name="T17" fmla="*/ 10 h 10"/>
              <a:gd name="T18" fmla="*/ 4 w 6"/>
              <a:gd name="T19" fmla="*/ 10 h 10"/>
              <a:gd name="T20" fmla="*/ 0 w 6"/>
              <a:gd name="T21" fmla="*/ 10 h 10"/>
              <a:gd name="T22" fmla="*/ 0 w 6"/>
              <a:gd name="T23" fmla="*/ 10 h 10"/>
              <a:gd name="T24" fmla="*/ 0 w 6"/>
              <a:gd name="T25" fmla="*/ 8 h 10"/>
              <a:gd name="T26" fmla="*/ 0 w 6"/>
              <a:gd name="T27" fmla="*/ 8 h 10"/>
              <a:gd name="T28" fmla="*/ 0 w 6"/>
              <a:gd name="T29" fmla="*/ 2 h 10"/>
              <a:gd name="T30" fmla="*/ 0 w 6"/>
              <a:gd name="T31" fmla="*/ 2 h 10"/>
              <a:gd name="T32" fmla="*/ 2 w 6"/>
              <a:gd name="T33" fmla="*/ 0 h 10"/>
              <a:gd name="T34" fmla="*/ 2 w 6"/>
              <a:gd name="T35" fmla="*/ 0 h 10"/>
              <a:gd name="T36" fmla="*/ 2 w 6"/>
              <a:gd name="T37" fmla="*/ 0 h 10"/>
              <a:gd name="T38" fmla="*/ 2 w 6"/>
              <a:gd name="T39" fmla="*/ 0 h 10"/>
              <a:gd name="T40" fmla="*/ 4 w 6"/>
              <a:gd name="T41" fmla="*/ 0 h 10"/>
              <a:gd name="T42" fmla="*/ 4 w 6"/>
              <a:gd name="T4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" h="10">
                <a:moveTo>
                  <a:pt x="4" y="0"/>
                </a:move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  <a:lnTo>
                  <a:pt x="6" y="2"/>
                </a:lnTo>
                <a:lnTo>
                  <a:pt x="6" y="2"/>
                </a:lnTo>
                <a:lnTo>
                  <a:pt x="6" y="8"/>
                </a:lnTo>
                <a:lnTo>
                  <a:pt x="6" y="8"/>
                </a:lnTo>
                <a:lnTo>
                  <a:pt x="4" y="10"/>
                </a:lnTo>
                <a:lnTo>
                  <a:pt x="4" y="10"/>
                </a:lnTo>
                <a:lnTo>
                  <a:pt x="0" y="10"/>
                </a:lnTo>
                <a:lnTo>
                  <a:pt x="0" y="10"/>
                </a:lnTo>
                <a:lnTo>
                  <a:pt x="0" y="8"/>
                </a:lnTo>
                <a:lnTo>
                  <a:pt x="0" y="8"/>
                </a:lnTo>
                <a:lnTo>
                  <a:pt x="0" y="2"/>
                </a:lnTo>
                <a:lnTo>
                  <a:pt x="0" y="2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2" name="Freeform 33">
            <a:extLst>
              <a:ext uri="{FF2B5EF4-FFF2-40B4-BE49-F238E27FC236}">
                <a16:creationId xmlns:a16="http://schemas.microsoft.com/office/drawing/2014/main" id="{0FAC245A-5D76-4726-B343-419F11C4A0AC}"/>
              </a:ext>
            </a:extLst>
          </p:cNvPr>
          <p:cNvSpPr>
            <a:spLocks/>
          </p:cNvSpPr>
          <p:nvPr/>
        </p:nvSpPr>
        <p:spPr bwMode="auto">
          <a:xfrm>
            <a:off x="739775" y="1614487"/>
            <a:ext cx="28575" cy="12700"/>
          </a:xfrm>
          <a:custGeom>
            <a:avLst/>
            <a:gdLst>
              <a:gd name="T0" fmla="*/ 0 w 18"/>
              <a:gd name="T1" fmla="*/ 0 h 8"/>
              <a:gd name="T2" fmla="*/ 0 w 18"/>
              <a:gd name="T3" fmla="*/ 0 h 8"/>
              <a:gd name="T4" fmla="*/ 18 w 18"/>
              <a:gd name="T5" fmla="*/ 0 h 8"/>
              <a:gd name="T6" fmla="*/ 18 w 18"/>
              <a:gd name="T7" fmla="*/ 0 h 8"/>
              <a:gd name="T8" fmla="*/ 8 w 18"/>
              <a:gd name="T9" fmla="*/ 8 h 8"/>
              <a:gd name="T10" fmla="*/ 8 w 18"/>
              <a:gd name="T11" fmla="*/ 8 h 8"/>
              <a:gd name="T12" fmla="*/ 0 w 18"/>
              <a:gd name="T13" fmla="*/ 0 h 8"/>
              <a:gd name="T14" fmla="*/ 0 w 18"/>
              <a:gd name="T15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8">
                <a:moveTo>
                  <a:pt x="0" y="0"/>
                </a:moveTo>
                <a:lnTo>
                  <a:pt x="0" y="0"/>
                </a:lnTo>
                <a:lnTo>
                  <a:pt x="18" y="0"/>
                </a:lnTo>
                <a:lnTo>
                  <a:pt x="18" y="0"/>
                </a:lnTo>
                <a:lnTo>
                  <a:pt x="8" y="8"/>
                </a:lnTo>
                <a:lnTo>
                  <a:pt x="8" y="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" name="Rectangle 35">
            <a:extLst>
              <a:ext uri="{FF2B5EF4-FFF2-40B4-BE49-F238E27FC236}">
                <a16:creationId xmlns:a16="http://schemas.microsoft.com/office/drawing/2014/main" id="{7963B5B3-839F-4537-98D8-3C45216CF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703262"/>
            <a:ext cx="61555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étudiant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027" name="Freeform 38">
            <a:extLst>
              <a:ext uri="{FF2B5EF4-FFF2-40B4-BE49-F238E27FC236}">
                <a16:creationId xmlns:a16="http://schemas.microsoft.com/office/drawing/2014/main" id="{81413532-A7B5-4B71-A06A-A697724CCF83}"/>
              </a:ext>
            </a:extLst>
          </p:cNvPr>
          <p:cNvSpPr>
            <a:spLocks/>
          </p:cNvSpPr>
          <p:nvPr/>
        </p:nvSpPr>
        <p:spPr bwMode="auto">
          <a:xfrm>
            <a:off x="0" y="2513012"/>
            <a:ext cx="1663700" cy="331788"/>
          </a:xfrm>
          <a:custGeom>
            <a:avLst/>
            <a:gdLst>
              <a:gd name="T0" fmla="*/ 0 w 1048"/>
              <a:gd name="T1" fmla="*/ 0 h 209"/>
              <a:gd name="T2" fmla="*/ 942 w 1048"/>
              <a:gd name="T3" fmla="*/ 0 h 209"/>
              <a:gd name="T4" fmla="*/ 942 w 1048"/>
              <a:gd name="T5" fmla="*/ 0 h 209"/>
              <a:gd name="T6" fmla="*/ 964 w 1048"/>
              <a:gd name="T7" fmla="*/ 2 h 209"/>
              <a:gd name="T8" fmla="*/ 984 w 1048"/>
              <a:gd name="T9" fmla="*/ 8 h 209"/>
              <a:gd name="T10" fmla="*/ 1002 w 1048"/>
              <a:gd name="T11" fmla="*/ 18 h 209"/>
              <a:gd name="T12" fmla="*/ 1016 w 1048"/>
              <a:gd name="T13" fmla="*/ 30 h 209"/>
              <a:gd name="T14" fmla="*/ 1030 w 1048"/>
              <a:gd name="T15" fmla="*/ 46 h 209"/>
              <a:gd name="T16" fmla="*/ 1040 w 1048"/>
              <a:gd name="T17" fmla="*/ 64 h 209"/>
              <a:gd name="T18" fmla="*/ 1046 w 1048"/>
              <a:gd name="T19" fmla="*/ 84 h 209"/>
              <a:gd name="T20" fmla="*/ 1048 w 1048"/>
              <a:gd name="T21" fmla="*/ 103 h 209"/>
              <a:gd name="T22" fmla="*/ 1048 w 1048"/>
              <a:gd name="T23" fmla="*/ 103 h 209"/>
              <a:gd name="T24" fmla="*/ 1048 w 1048"/>
              <a:gd name="T25" fmla="*/ 103 h 209"/>
              <a:gd name="T26" fmla="*/ 1046 w 1048"/>
              <a:gd name="T27" fmla="*/ 125 h 209"/>
              <a:gd name="T28" fmla="*/ 1040 w 1048"/>
              <a:gd name="T29" fmla="*/ 145 h 209"/>
              <a:gd name="T30" fmla="*/ 1030 w 1048"/>
              <a:gd name="T31" fmla="*/ 163 h 209"/>
              <a:gd name="T32" fmla="*/ 1016 w 1048"/>
              <a:gd name="T33" fmla="*/ 177 h 209"/>
              <a:gd name="T34" fmla="*/ 1002 w 1048"/>
              <a:gd name="T35" fmla="*/ 191 h 209"/>
              <a:gd name="T36" fmla="*/ 984 w 1048"/>
              <a:gd name="T37" fmla="*/ 201 h 209"/>
              <a:gd name="T38" fmla="*/ 964 w 1048"/>
              <a:gd name="T39" fmla="*/ 207 h 209"/>
              <a:gd name="T40" fmla="*/ 942 w 1048"/>
              <a:gd name="T41" fmla="*/ 209 h 209"/>
              <a:gd name="T42" fmla="*/ 0 w 1048"/>
              <a:gd name="T43" fmla="*/ 209 h 209"/>
              <a:gd name="T44" fmla="*/ 0 w 1048"/>
              <a:gd name="T45" fmla="*/ 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8" h="209">
                <a:moveTo>
                  <a:pt x="0" y="0"/>
                </a:moveTo>
                <a:lnTo>
                  <a:pt x="942" y="0"/>
                </a:lnTo>
                <a:lnTo>
                  <a:pt x="942" y="0"/>
                </a:lnTo>
                <a:lnTo>
                  <a:pt x="964" y="2"/>
                </a:lnTo>
                <a:lnTo>
                  <a:pt x="984" y="8"/>
                </a:lnTo>
                <a:lnTo>
                  <a:pt x="1002" y="18"/>
                </a:lnTo>
                <a:lnTo>
                  <a:pt x="1016" y="30"/>
                </a:lnTo>
                <a:lnTo>
                  <a:pt x="1030" y="46"/>
                </a:lnTo>
                <a:lnTo>
                  <a:pt x="1040" y="64"/>
                </a:lnTo>
                <a:lnTo>
                  <a:pt x="1046" y="84"/>
                </a:lnTo>
                <a:lnTo>
                  <a:pt x="1048" y="103"/>
                </a:lnTo>
                <a:lnTo>
                  <a:pt x="1048" y="103"/>
                </a:lnTo>
                <a:lnTo>
                  <a:pt x="1048" y="103"/>
                </a:lnTo>
                <a:lnTo>
                  <a:pt x="1046" y="125"/>
                </a:lnTo>
                <a:lnTo>
                  <a:pt x="1040" y="145"/>
                </a:lnTo>
                <a:lnTo>
                  <a:pt x="1030" y="163"/>
                </a:lnTo>
                <a:lnTo>
                  <a:pt x="1016" y="177"/>
                </a:lnTo>
                <a:lnTo>
                  <a:pt x="1002" y="191"/>
                </a:lnTo>
                <a:lnTo>
                  <a:pt x="984" y="201"/>
                </a:lnTo>
                <a:lnTo>
                  <a:pt x="964" y="207"/>
                </a:lnTo>
                <a:lnTo>
                  <a:pt x="942" y="209"/>
                </a:lnTo>
                <a:lnTo>
                  <a:pt x="0" y="209"/>
                </a:lnTo>
                <a:lnTo>
                  <a:pt x="0" y="0"/>
                </a:lnTo>
                <a:close/>
              </a:path>
            </a:pathLst>
          </a:custGeom>
          <a:solidFill>
            <a:srgbClr val="49C0B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8" name="Freeform 39">
            <a:extLst>
              <a:ext uri="{FF2B5EF4-FFF2-40B4-BE49-F238E27FC236}">
                <a16:creationId xmlns:a16="http://schemas.microsoft.com/office/drawing/2014/main" id="{B33E7DFD-45DC-4BF2-8AEA-A8C6FB4112AC}"/>
              </a:ext>
            </a:extLst>
          </p:cNvPr>
          <p:cNvSpPr>
            <a:spLocks/>
          </p:cNvSpPr>
          <p:nvPr/>
        </p:nvSpPr>
        <p:spPr bwMode="auto">
          <a:xfrm>
            <a:off x="0" y="2513012"/>
            <a:ext cx="1663700" cy="331788"/>
          </a:xfrm>
          <a:custGeom>
            <a:avLst/>
            <a:gdLst>
              <a:gd name="T0" fmla="*/ 0 w 1048"/>
              <a:gd name="T1" fmla="*/ 0 h 209"/>
              <a:gd name="T2" fmla="*/ 942 w 1048"/>
              <a:gd name="T3" fmla="*/ 0 h 209"/>
              <a:gd name="T4" fmla="*/ 942 w 1048"/>
              <a:gd name="T5" fmla="*/ 0 h 209"/>
              <a:gd name="T6" fmla="*/ 964 w 1048"/>
              <a:gd name="T7" fmla="*/ 2 h 209"/>
              <a:gd name="T8" fmla="*/ 984 w 1048"/>
              <a:gd name="T9" fmla="*/ 8 h 209"/>
              <a:gd name="T10" fmla="*/ 1002 w 1048"/>
              <a:gd name="T11" fmla="*/ 18 h 209"/>
              <a:gd name="T12" fmla="*/ 1016 w 1048"/>
              <a:gd name="T13" fmla="*/ 30 h 209"/>
              <a:gd name="T14" fmla="*/ 1030 w 1048"/>
              <a:gd name="T15" fmla="*/ 46 h 209"/>
              <a:gd name="T16" fmla="*/ 1040 w 1048"/>
              <a:gd name="T17" fmla="*/ 64 h 209"/>
              <a:gd name="T18" fmla="*/ 1046 w 1048"/>
              <a:gd name="T19" fmla="*/ 84 h 209"/>
              <a:gd name="T20" fmla="*/ 1048 w 1048"/>
              <a:gd name="T21" fmla="*/ 103 h 209"/>
              <a:gd name="T22" fmla="*/ 1048 w 1048"/>
              <a:gd name="T23" fmla="*/ 103 h 209"/>
              <a:gd name="T24" fmla="*/ 1048 w 1048"/>
              <a:gd name="T25" fmla="*/ 103 h 209"/>
              <a:gd name="T26" fmla="*/ 1046 w 1048"/>
              <a:gd name="T27" fmla="*/ 125 h 209"/>
              <a:gd name="T28" fmla="*/ 1040 w 1048"/>
              <a:gd name="T29" fmla="*/ 145 h 209"/>
              <a:gd name="T30" fmla="*/ 1030 w 1048"/>
              <a:gd name="T31" fmla="*/ 163 h 209"/>
              <a:gd name="T32" fmla="*/ 1016 w 1048"/>
              <a:gd name="T33" fmla="*/ 177 h 209"/>
              <a:gd name="T34" fmla="*/ 1002 w 1048"/>
              <a:gd name="T35" fmla="*/ 191 h 209"/>
              <a:gd name="T36" fmla="*/ 984 w 1048"/>
              <a:gd name="T37" fmla="*/ 201 h 209"/>
              <a:gd name="T38" fmla="*/ 964 w 1048"/>
              <a:gd name="T39" fmla="*/ 207 h 209"/>
              <a:gd name="T40" fmla="*/ 942 w 1048"/>
              <a:gd name="T41" fmla="*/ 209 h 209"/>
              <a:gd name="T42" fmla="*/ 0 w 1048"/>
              <a:gd name="T43" fmla="*/ 20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48" h="209">
                <a:moveTo>
                  <a:pt x="0" y="0"/>
                </a:moveTo>
                <a:lnTo>
                  <a:pt x="942" y="0"/>
                </a:lnTo>
                <a:lnTo>
                  <a:pt x="942" y="0"/>
                </a:lnTo>
                <a:lnTo>
                  <a:pt x="964" y="2"/>
                </a:lnTo>
                <a:lnTo>
                  <a:pt x="984" y="8"/>
                </a:lnTo>
                <a:lnTo>
                  <a:pt x="1002" y="18"/>
                </a:lnTo>
                <a:lnTo>
                  <a:pt x="1016" y="30"/>
                </a:lnTo>
                <a:lnTo>
                  <a:pt x="1030" y="46"/>
                </a:lnTo>
                <a:lnTo>
                  <a:pt x="1040" y="64"/>
                </a:lnTo>
                <a:lnTo>
                  <a:pt x="1046" y="84"/>
                </a:lnTo>
                <a:lnTo>
                  <a:pt x="1048" y="103"/>
                </a:lnTo>
                <a:lnTo>
                  <a:pt x="1048" y="103"/>
                </a:lnTo>
                <a:lnTo>
                  <a:pt x="1048" y="103"/>
                </a:lnTo>
                <a:lnTo>
                  <a:pt x="1046" y="125"/>
                </a:lnTo>
                <a:lnTo>
                  <a:pt x="1040" y="145"/>
                </a:lnTo>
                <a:lnTo>
                  <a:pt x="1030" y="163"/>
                </a:lnTo>
                <a:lnTo>
                  <a:pt x="1016" y="177"/>
                </a:lnTo>
                <a:lnTo>
                  <a:pt x="1002" y="191"/>
                </a:lnTo>
                <a:lnTo>
                  <a:pt x="984" y="201"/>
                </a:lnTo>
                <a:lnTo>
                  <a:pt x="964" y="207"/>
                </a:lnTo>
                <a:lnTo>
                  <a:pt x="942" y="209"/>
                </a:lnTo>
                <a:lnTo>
                  <a:pt x="0" y="20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40">
            <a:extLst>
              <a:ext uri="{FF2B5EF4-FFF2-40B4-BE49-F238E27FC236}">
                <a16:creationId xmlns:a16="http://schemas.microsoft.com/office/drawing/2014/main" id="{89A51AD1-D91B-420D-8E27-888A9FDD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2584450"/>
            <a:ext cx="52899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PROFIL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032" name="Rectangle 43">
            <a:extLst>
              <a:ext uri="{FF2B5EF4-FFF2-40B4-BE49-F238E27FC236}">
                <a16:creationId xmlns:a16="http://schemas.microsoft.com/office/drawing/2014/main" id="{98081B12-E12B-4DA6-96F3-145918982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13012"/>
            <a:ext cx="76200" cy="331788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Freeform 44">
            <a:extLst>
              <a:ext uri="{FF2B5EF4-FFF2-40B4-BE49-F238E27FC236}">
                <a16:creationId xmlns:a16="http://schemas.microsoft.com/office/drawing/2014/main" id="{381A6D39-0798-4246-ABF9-AD355357210D}"/>
              </a:ext>
            </a:extLst>
          </p:cNvPr>
          <p:cNvSpPr>
            <a:spLocks/>
          </p:cNvSpPr>
          <p:nvPr/>
        </p:nvSpPr>
        <p:spPr bwMode="auto">
          <a:xfrm>
            <a:off x="133350" y="2427287"/>
            <a:ext cx="536575" cy="531813"/>
          </a:xfrm>
          <a:custGeom>
            <a:avLst/>
            <a:gdLst>
              <a:gd name="T0" fmla="*/ 338 w 338"/>
              <a:gd name="T1" fmla="*/ 167 h 335"/>
              <a:gd name="T2" fmla="*/ 334 w 338"/>
              <a:gd name="T3" fmla="*/ 201 h 335"/>
              <a:gd name="T4" fmla="*/ 324 w 338"/>
              <a:gd name="T5" fmla="*/ 233 h 335"/>
              <a:gd name="T6" fmla="*/ 308 w 338"/>
              <a:gd name="T7" fmla="*/ 261 h 335"/>
              <a:gd name="T8" fmla="*/ 288 w 338"/>
              <a:gd name="T9" fmla="*/ 285 h 335"/>
              <a:gd name="T10" fmla="*/ 264 w 338"/>
              <a:gd name="T11" fmla="*/ 307 h 335"/>
              <a:gd name="T12" fmla="*/ 234 w 338"/>
              <a:gd name="T13" fmla="*/ 321 h 335"/>
              <a:gd name="T14" fmla="*/ 204 w 338"/>
              <a:gd name="T15" fmla="*/ 331 h 335"/>
              <a:gd name="T16" fmla="*/ 170 w 338"/>
              <a:gd name="T17" fmla="*/ 335 h 335"/>
              <a:gd name="T18" fmla="*/ 152 w 338"/>
              <a:gd name="T19" fmla="*/ 335 h 335"/>
              <a:gd name="T20" fmla="*/ 120 w 338"/>
              <a:gd name="T21" fmla="*/ 327 h 335"/>
              <a:gd name="T22" fmla="*/ 88 w 338"/>
              <a:gd name="T23" fmla="*/ 315 h 335"/>
              <a:gd name="T24" fmla="*/ 62 w 338"/>
              <a:gd name="T25" fmla="*/ 297 h 335"/>
              <a:gd name="T26" fmla="*/ 40 w 338"/>
              <a:gd name="T27" fmla="*/ 273 h 335"/>
              <a:gd name="T28" fmla="*/ 22 w 338"/>
              <a:gd name="T29" fmla="*/ 247 h 335"/>
              <a:gd name="T30" fmla="*/ 8 w 338"/>
              <a:gd name="T31" fmla="*/ 217 h 335"/>
              <a:gd name="T32" fmla="*/ 2 w 338"/>
              <a:gd name="T33" fmla="*/ 185 h 335"/>
              <a:gd name="T34" fmla="*/ 0 w 338"/>
              <a:gd name="T35" fmla="*/ 167 h 335"/>
              <a:gd name="T36" fmla="*/ 4 w 338"/>
              <a:gd name="T37" fmla="*/ 134 h 335"/>
              <a:gd name="T38" fmla="*/ 14 w 338"/>
              <a:gd name="T39" fmla="*/ 102 h 335"/>
              <a:gd name="T40" fmla="*/ 30 w 338"/>
              <a:gd name="T41" fmla="*/ 74 h 335"/>
              <a:gd name="T42" fmla="*/ 50 w 338"/>
              <a:gd name="T43" fmla="*/ 48 h 335"/>
              <a:gd name="T44" fmla="*/ 74 w 338"/>
              <a:gd name="T45" fmla="*/ 28 h 335"/>
              <a:gd name="T46" fmla="*/ 104 w 338"/>
              <a:gd name="T47" fmla="*/ 12 h 335"/>
              <a:gd name="T48" fmla="*/ 136 w 338"/>
              <a:gd name="T49" fmla="*/ 2 h 335"/>
              <a:gd name="T50" fmla="*/ 170 w 338"/>
              <a:gd name="T51" fmla="*/ 0 h 335"/>
              <a:gd name="T52" fmla="*/ 186 w 338"/>
              <a:gd name="T53" fmla="*/ 0 h 335"/>
              <a:gd name="T54" fmla="*/ 220 w 338"/>
              <a:gd name="T55" fmla="*/ 8 h 335"/>
              <a:gd name="T56" fmla="*/ 250 w 338"/>
              <a:gd name="T57" fmla="*/ 20 h 335"/>
              <a:gd name="T58" fmla="*/ 276 w 338"/>
              <a:gd name="T59" fmla="*/ 38 h 335"/>
              <a:gd name="T60" fmla="*/ 300 w 338"/>
              <a:gd name="T61" fmla="*/ 60 h 335"/>
              <a:gd name="T62" fmla="*/ 318 w 338"/>
              <a:gd name="T63" fmla="*/ 88 h 335"/>
              <a:gd name="T64" fmla="*/ 330 w 338"/>
              <a:gd name="T65" fmla="*/ 118 h 335"/>
              <a:gd name="T66" fmla="*/ 336 w 338"/>
              <a:gd name="T67" fmla="*/ 150 h 335"/>
              <a:gd name="T68" fmla="*/ 338 w 338"/>
              <a:gd name="T69" fmla="*/ 16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8" h="335">
                <a:moveTo>
                  <a:pt x="338" y="167"/>
                </a:moveTo>
                <a:lnTo>
                  <a:pt x="338" y="167"/>
                </a:lnTo>
                <a:lnTo>
                  <a:pt x="336" y="185"/>
                </a:lnTo>
                <a:lnTo>
                  <a:pt x="334" y="201"/>
                </a:lnTo>
                <a:lnTo>
                  <a:pt x="330" y="217"/>
                </a:lnTo>
                <a:lnTo>
                  <a:pt x="324" y="233"/>
                </a:lnTo>
                <a:lnTo>
                  <a:pt x="318" y="247"/>
                </a:lnTo>
                <a:lnTo>
                  <a:pt x="308" y="261"/>
                </a:lnTo>
                <a:lnTo>
                  <a:pt x="300" y="273"/>
                </a:lnTo>
                <a:lnTo>
                  <a:pt x="288" y="285"/>
                </a:lnTo>
                <a:lnTo>
                  <a:pt x="276" y="297"/>
                </a:lnTo>
                <a:lnTo>
                  <a:pt x="264" y="307"/>
                </a:lnTo>
                <a:lnTo>
                  <a:pt x="250" y="315"/>
                </a:lnTo>
                <a:lnTo>
                  <a:pt x="234" y="321"/>
                </a:lnTo>
                <a:lnTo>
                  <a:pt x="220" y="327"/>
                </a:lnTo>
                <a:lnTo>
                  <a:pt x="204" y="331"/>
                </a:lnTo>
                <a:lnTo>
                  <a:pt x="186" y="335"/>
                </a:lnTo>
                <a:lnTo>
                  <a:pt x="170" y="335"/>
                </a:lnTo>
                <a:lnTo>
                  <a:pt x="170" y="335"/>
                </a:lnTo>
                <a:lnTo>
                  <a:pt x="152" y="335"/>
                </a:lnTo>
                <a:lnTo>
                  <a:pt x="136" y="331"/>
                </a:lnTo>
                <a:lnTo>
                  <a:pt x="120" y="327"/>
                </a:lnTo>
                <a:lnTo>
                  <a:pt x="104" y="321"/>
                </a:lnTo>
                <a:lnTo>
                  <a:pt x="88" y="315"/>
                </a:lnTo>
                <a:lnTo>
                  <a:pt x="74" y="307"/>
                </a:lnTo>
                <a:lnTo>
                  <a:pt x="62" y="297"/>
                </a:lnTo>
                <a:lnTo>
                  <a:pt x="50" y="285"/>
                </a:lnTo>
                <a:lnTo>
                  <a:pt x="40" y="273"/>
                </a:lnTo>
                <a:lnTo>
                  <a:pt x="30" y="261"/>
                </a:lnTo>
                <a:lnTo>
                  <a:pt x="22" y="247"/>
                </a:lnTo>
                <a:lnTo>
                  <a:pt x="14" y="233"/>
                </a:lnTo>
                <a:lnTo>
                  <a:pt x="8" y="217"/>
                </a:lnTo>
                <a:lnTo>
                  <a:pt x="4" y="201"/>
                </a:lnTo>
                <a:lnTo>
                  <a:pt x="2" y="185"/>
                </a:lnTo>
                <a:lnTo>
                  <a:pt x="0" y="167"/>
                </a:lnTo>
                <a:lnTo>
                  <a:pt x="0" y="167"/>
                </a:lnTo>
                <a:lnTo>
                  <a:pt x="2" y="150"/>
                </a:lnTo>
                <a:lnTo>
                  <a:pt x="4" y="134"/>
                </a:lnTo>
                <a:lnTo>
                  <a:pt x="8" y="118"/>
                </a:lnTo>
                <a:lnTo>
                  <a:pt x="14" y="102"/>
                </a:lnTo>
                <a:lnTo>
                  <a:pt x="22" y="88"/>
                </a:lnTo>
                <a:lnTo>
                  <a:pt x="30" y="74"/>
                </a:lnTo>
                <a:lnTo>
                  <a:pt x="40" y="60"/>
                </a:lnTo>
                <a:lnTo>
                  <a:pt x="50" y="48"/>
                </a:lnTo>
                <a:lnTo>
                  <a:pt x="62" y="38"/>
                </a:lnTo>
                <a:lnTo>
                  <a:pt x="74" y="28"/>
                </a:lnTo>
                <a:lnTo>
                  <a:pt x="88" y="20"/>
                </a:lnTo>
                <a:lnTo>
                  <a:pt x="104" y="12"/>
                </a:lnTo>
                <a:lnTo>
                  <a:pt x="120" y="8"/>
                </a:lnTo>
                <a:lnTo>
                  <a:pt x="136" y="2"/>
                </a:lnTo>
                <a:lnTo>
                  <a:pt x="152" y="0"/>
                </a:lnTo>
                <a:lnTo>
                  <a:pt x="170" y="0"/>
                </a:lnTo>
                <a:lnTo>
                  <a:pt x="170" y="0"/>
                </a:lnTo>
                <a:lnTo>
                  <a:pt x="186" y="0"/>
                </a:lnTo>
                <a:lnTo>
                  <a:pt x="204" y="2"/>
                </a:lnTo>
                <a:lnTo>
                  <a:pt x="220" y="8"/>
                </a:lnTo>
                <a:lnTo>
                  <a:pt x="234" y="12"/>
                </a:lnTo>
                <a:lnTo>
                  <a:pt x="250" y="20"/>
                </a:lnTo>
                <a:lnTo>
                  <a:pt x="264" y="28"/>
                </a:lnTo>
                <a:lnTo>
                  <a:pt x="276" y="38"/>
                </a:lnTo>
                <a:lnTo>
                  <a:pt x="288" y="48"/>
                </a:lnTo>
                <a:lnTo>
                  <a:pt x="300" y="60"/>
                </a:lnTo>
                <a:lnTo>
                  <a:pt x="308" y="74"/>
                </a:lnTo>
                <a:lnTo>
                  <a:pt x="318" y="88"/>
                </a:lnTo>
                <a:lnTo>
                  <a:pt x="324" y="102"/>
                </a:lnTo>
                <a:lnTo>
                  <a:pt x="330" y="118"/>
                </a:lnTo>
                <a:lnTo>
                  <a:pt x="334" y="134"/>
                </a:lnTo>
                <a:lnTo>
                  <a:pt x="336" y="150"/>
                </a:lnTo>
                <a:lnTo>
                  <a:pt x="338" y="167"/>
                </a:lnTo>
                <a:lnTo>
                  <a:pt x="338" y="167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Freeform 45">
            <a:extLst>
              <a:ext uri="{FF2B5EF4-FFF2-40B4-BE49-F238E27FC236}">
                <a16:creationId xmlns:a16="http://schemas.microsoft.com/office/drawing/2014/main" id="{E4772091-9537-4BCF-93EC-85AAD63B6086}"/>
              </a:ext>
            </a:extLst>
          </p:cNvPr>
          <p:cNvSpPr>
            <a:spLocks/>
          </p:cNvSpPr>
          <p:nvPr/>
        </p:nvSpPr>
        <p:spPr bwMode="auto">
          <a:xfrm>
            <a:off x="155575" y="2459037"/>
            <a:ext cx="438150" cy="439738"/>
          </a:xfrm>
          <a:custGeom>
            <a:avLst/>
            <a:gdLst>
              <a:gd name="T0" fmla="*/ 276 w 276"/>
              <a:gd name="T1" fmla="*/ 139 h 277"/>
              <a:gd name="T2" fmla="*/ 274 w 276"/>
              <a:gd name="T3" fmla="*/ 167 h 277"/>
              <a:gd name="T4" fmla="*/ 266 w 276"/>
              <a:gd name="T5" fmla="*/ 193 h 277"/>
              <a:gd name="T6" fmla="*/ 254 w 276"/>
              <a:gd name="T7" fmla="*/ 215 h 277"/>
              <a:gd name="T8" fmla="*/ 236 w 276"/>
              <a:gd name="T9" fmla="*/ 237 h 277"/>
              <a:gd name="T10" fmla="*/ 216 w 276"/>
              <a:gd name="T11" fmla="*/ 253 h 277"/>
              <a:gd name="T12" fmla="*/ 192 w 276"/>
              <a:gd name="T13" fmla="*/ 267 h 277"/>
              <a:gd name="T14" fmla="*/ 166 w 276"/>
              <a:gd name="T15" fmla="*/ 275 h 277"/>
              <a:gd name="T16" fmla="*/ 138 w 276"/>
              <a:gd name="T17" fmla="*/ 277 h 277"/>
              <a:gd name="T18" fmla="*/ 124 w 276"/>
              <a:gd name="T19" fmla="*/ 277 h 277"/>
              <a:gd name="T20" fmla="*/ 96 w 276"/>
              <a:gd name="T21" fmla="*/ 271 h 277"/>
              <a:gd name="T22" fmla="*/ 72 w 276"/>
              <a:gd name="T23" fmla="*/ 261 h 277"/>
              <a:gd name="T24" fmla="*/ 50 w 276"/>
              <a:gd name="T25" fmla="*/ 245 h 277"/>
              <a:gd name="T26" fmla="*/ 32 w 276"/>
              <a:gd name="T27" fmla="*/ 227 h 277"/>
              <a:gd name="T28" fmla="*/ 16 w 276"/>
              <a:gd name="T29" fmla="*/ 205 h 277"/>
              <a:gd name="T30" fmla="*/ 6 w 276"/>
              <a:gd name="T31" fmla="*/ 179 h 277"/>
              <a:gd name="T32" fmla="*/ 0 w 276"/>
              <a:gd name="T33" fmla="*/ 153 h 277"/>
              <a:gd name="T34" fmla="*/ 0 w 276"/>
              <a:gd name="T35" fmla="*/ 139 h 277"/>
              <a:gd name="T36" fmla="*/ 2 w 276"/>
              <a:gd name="T37" fmla="*/ 112 h 277"/>
              <a:gd name="T38" fmla="*/ 10 w 276"/>
              <a:gd name="T39" fmla="*/ 86 h 277"/>
              <a:gd name="T40" fmla="*/ 24 w 276"/>
              <a:gd name="T41" fmla="*/ 62 h 277"/>
              <a:gd name="T42" fmla="*/ 40 w 276"/>
              <a:gd name="T43" fmla="*/ 42 h 277"/>
              <a:gd name="T44" fmla="*/ 60 w 276"/>
              <a:gd name="T45" fmla="*/ 24 h 277"/>
              <a:gd name="T46" fmla="*/ 84 w 276"/>
              <a:gd name="T47" fmla="*/ 12 h 277"/>
              <a:gd name="T48" fmla="*/ 110 w 276"/>
              <a:gd name="T49" fmla="*/ 4 h 277"/>
              <a:gd name="T50" fmla="*/ 138 w 276"/>
              <a:gd name="T51" fmla="*/ 0 h 277"/>
              <a:gd name="T52" fmla="*/ 152 w 276"/>
              <a:gd name="T53" fmla="*/ 2 h 277"/>
              <a:gd name="T54" fmla="*/ 180 w 276"/>
              <a:gd name="T55" fmla="*/ 6 h 277"/>
              <a:gd name="T56" fmla="*/ 204 w 276"/>
              <a:gd name="T57" fmla="*/ 18 h 277"/>
              <a:gd name="T58" fmla="*/ 226 w 276"/>
              <a:gd name="T59" fmla="*/ 32 h 277"/>
              <a:gd name="T60" fmla="*/ 246 w 276"/>
              <a:gd name="T61" fmla="*/ 52 h 277"/>
              <a:gd name="T62" fmla="*/ 260 w 276"/>
              <a:gd name="T63" fmla="*/ 74 h 277"/>
              <a:gd name="T64" fmla="*/ 270 w 276"/>
              <a:gd name="T65" fmla="*/ 98 h 277"/>
              <a:gd name="T66" fmla="*/ 276 w 276"/>
              <a:gd name="T67" fmla="*/ 126 h 277"/>
              <a:gd name="T68" fmla="*/ 276 w 276"/>
              <a:gd name="T69" fmla="*/ 139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6" h="277">
                <a:moveTo>
                  <a:pt x="276" y="139"/>
                </a:moveTo>
                <a:lnTo>
                  <a:pt x="276" y="139"/>
                </a:lnTo>
                <a:lnTo>
                  <a:pt x="276" y="153"/>
                </a:lnTo>
                <a:lnTo>
                  <a:pt x="274" y="167"/>
                </a:lnTo>
                <a:lnTo>
                  <a:pt x="270" y="179"/>
                </a:lnTo>
                <a:lnTo>
                  <a:pt x="266" y="193"/>
                </a:lnTo>
                <a:lnTo>
                  <a:pt x="260" y="205"/>
                </a:lnTo>
                <a:lnTo>
                  <a:pt x="254" y="215"/>
                </a:lnTo>
                <a:lnTo>
                  <a:pt x="246" y="227"/>
                </a:lnTo>
                <a:lnTo>
                  <a:pt x="236" y="237"/>
                </a:lnTo>
                <a:lnTo>
                  <a:pt x="226" y="245"/>
                </a:lnTo>
                <a:lnTo>
                  <a:pt x="216" y="253"/>
                </a:lnTo>
                <a:lnTo>
                  <a:pt x="204" y="261"/>
                </a:lnTo>
                <a:lnTo>
                  <a:pt x="192" y="267"/>
                </a:lnTo>
                <a:lnTo>
                  <a:pt x="180" y="271"/>
                </a:lnTo>
                <a:lnTo>
                  <a:pt x="166" y="275"/>
                </a:lnTo>
                <a:lnTo>
                  <a:pt x="152" y="277"/>
                </a:lnTo>
                <a:lnTo>
                  <a:pt x="138" y="277"/>
                </a:lnTo>
                <a:lnTo>
                  <a:pt x="138" y="277"/>
                </a:lnTo>
                <a:lnTo>
                  <a:pt x="124" y="277"/>
                </a:lnTo>
                <a:lnTo>
                  <a:pt x="110" y="275"/>
                </a:lnTo>
                <a:lnTo>
                  <a:pt x="96" y="271"/>
                </a:lnTo>
                <a:lnTo>
                  <a:pt x="84" y="267"/>
                </a:lnTo>
                <a:lnTo>
                  <a:pt x="72" y="261"/>
                </a:lnTo>
                <a:lnTo>
                  <a:pt x="60" y="253"/>
                </a:lnTo>
                <a:lnTo>
                  <a:pt x="50" y="245"/>
                </a:lnTo>
                <a:lnTo>
                  <a:pt x="40" y="237"/>
                </a:lnTo>
                <a:lnTo>
                  <a:pt x="32" y="227"/>
                </a:lnTo>
                <a:lnTo>
                  <a:pt x="24" y="215"/>
                </a:lnTo>
                <a:lnTo>
                  <a:pt x="16" y="205"/>
                </a:lnTo>
                <a:lnTo>
                  <a:pt x="10" y="193"/>
                </a:lnTo>
                <a:lnTo>
                  <a:pt x="6" y="179"/>
                </a:lnTo>
                <a:lnTo>
                  <a:pt x="2" y="167"/>
                </a:lnTo>
                <a:lnTo>
                  <a:pt x="0" y="153"/>
                </a:lnTo>
                <a:lnTo>
                  <a:pt x="0" y="139"/>
                </a:lnTo>
                <a:lnTo>
                  <a:pt x="0" y="139"/>
                </a:lnTo>
                <a:lnTo>
                  <a:pt x="0" y="126"/>
                </a:lnTo>
                <a:lnTo>
                  <a:pt x="2" y="112"/>
                </a:lnTo>
                <a:lnTo>
                  <a:pt x="6" y="98"/>
                </a:lnTo>
                <a:lnTo>
                  <a:pt x="10" y="86"/>
                </a:lnTo>
                <a:lnTo>
                  <a:pt x="16" y="74"/>
                </a:lnTo>
                <a:lnTo>
                  <a:pt x="24" y="62"/>
                </a:lnTo>
                <a:lnTo>
                  <a:pt x="32" y="52"/>
                </a:lnTo>
                <a:lnTo>
                  <a:pt x="40" y="42"/>
                </a:lnTo>
                <a:lnTo>
                  <a:pt x="50" y="32"/>
                </a:lnTo>
                <a:lnTo>
                  <a:pt x="60" y="24"/>
                </a:lnTo>
                <a:lnTo>
                  <a:pt x="72" y="18"/>
                </a:lnTo>
                <a:lnTo>
                  <a:pt x="84" y="12"/>
                </a:lnTo>
                <a:lnTo>
                  <a:pt x="96" y="6"/>
                </a:lnTo>
                <a:lnTo>
                  <a:pt x="110" y="4"/>
                </a:lnTo>
                <a:lnTo>
                  <a:pt x="124" y="2"/>
                </a:lnTo>
                <a:lnTo>
                  <a:pt x="138" y="0"/>
                </a:lnTo>
                <a:lnTo>
                  <a:pt x="138" y="0"/>
                </a:lnTo>
                <a:lnTo>
                  <a:pt x="152" y="2"/>
                </a:lnTo>
                <a:lnTo>
                  <a:pt x="166" y="4"/>
                </a:lnTo>
                <a:lnTo>
                  <a:pt x="180" y="6"/>
                </a:lnTo>
                <a:lnTo>
                  <a:pt x="192" y="12"/>
                </a:lnTo>
                <a:lnTo>
                  <a:pt x="204" y="18"/>
                </a:lnTo>
                <a:lnTo>
                  <a:pt x="216" y="24"/>
                </a:lnTo>
                <a:lnTo>
                  <a:pt x="226" y="32"/>
                </a:lnTo>
                <a:lnTo>
                  <a:pt x="236" y="42"/>
                </a:lnTo>
                <a:lnTo>
                  <a:pt x="246" y="52"/>
                </a:lnTo>
                <a:lnTo>
                  <a:pt x="254" y="62"/>
                </a:lnTo>
                <a:lnTo>
                  <a:pt x="260" y="74"/>
                </a:lnTo>
                <a:lnTo>
                  <a:pt x="266" y="86"/>
                </a:lnTo>
                <a:lnTo>
                  <a:pt x="270" y="98"/>
                </a:lnTo>
                <a:lnTo>
                  <a:pt x="274" y="112"/>
                </a:lnTo>
                <a:lnTo>
                  <a:pt x="276" y="126"/>
                </a:lnTo>
                <a:lnTo>
                  <a:pt x="276" y="139"/>
                </a:lnTo>
                <a:lnTo>
                  <a:pt x="276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Freeform 46">
            <a:extLst>
              <a:ext uri="{FF2B5EF4-FFF2-40B4-BE49-F238E27FC236}">
                <a16:creationId xmlns:a16="http://schemas.microsoft.com/office/drawing/2014/main" id="{CB5757FF-184B-4FE4-8F5E-F92912CBB081}"/>
              </a:ext>
            </a:extLst>
          </p:cNvPr>
          <p:cNvSpPr>
            <a:spLocks noEditPoints="1"/>
          </p:cNvSpPr>
          <p:nvPr/>
        </p:nvSpPr>
        <p:spPr bwMode="auto">
          <a:xfrm>
            <a:off x="244475" y="2525712"/>
            <a:ext cx="260350" cy="296863"/>
          </a:xfrm>
          <a:custGeom>
            <a:avLst/>
            <a:gdLst>
              <a:gd name="T0" fmla="*/ 22 w 164"/>
              <a:gd name="T1" fmla="*/ 113 h 187"/>
              <a:gd name="T2" fmla="*/ 34 w 164"/>
              <a:gd name="T3" fmla="*/ 97 h 187"/>
              <a:gd name="T4" fmla="*/ 38 w 164"/>
              <a:gd name="T5" fmla="*/ 78 h 187"/>
              <a:gd name="T6" fmla="*/ 40 w 164"/>
              <a:gd name="T7" fmla="*/ 36 h 187"/>
              <a:gd name="T8" fmla="*/ 54 w 164"/>
              <a:gd name="T9" fmla="*/ 12 h 187"/>
              <a:gd name="T10" fmla="*/ 82 w 164"/>
              <a:gd name="T11" fmla="*/ 0 h 187"/>
              <a:gd name="T12" fmla="*/ 102 w 164"/>
              <a:gd name="T13" fmla="*/ 4 h 187"/>
              <a:gd name="T14" fmla="*/ 118 w 164"/>
              <a:gd name="T15" fmla="*/ 20 h 187"/>
              <a:gd name="T16" fmla="*/ 126 w 164"/>
              <a:gd name="T17" fmla="*/ 52 h 187"/>
              <a:gd name="T18" fmla="*/ 128 w 164"/>
              <a:gd name="T19" fmla="*/ 86 h 187"/>
              <a:gd name="T20" fmla="*/ 136 w 164"/>
              <a:gd name="T21" fmla="*/ 105 h 187"/>
              <a:gd name="T22" fmla="*/ 128 w 164"/>
              <a:gd name="T23" fmla="*/ 111 h 187"/>
              <a:gd name="T24" fmla="*/ 142 w 164"/>
              <a:gd name="T25" fmla="*/ 119 h 187"/>
              <a:gd name="T26" fmla="*/ 164 w 164"/>
              <a:gd name="T27" fmla="*/ 153 h 187"/>
              <a:gd name="T28" fmla="*/ 162 w 164"/>
              <a:gd name="T29" fmla="*/ 175 h 187"/>
              <a:gd name="T30" fmla="*/ 146 w 164"/>
              <a:gd name="T31" fmla="*/ 187 h 187"/>
              <a:gd name="T32" fmla="*/ 122 w 164"/>
              <a:gd name="T33" fmla="*/ 187 h 187"/>
              <a:gd name="T34" fmla="*/ 30 w 164"/>
              <a:gd name="T35" fmla="*/ 187 h 187"/>
              <a:gd name="T36" fmla="*/ 10 w 164"/>
              <a:gd name="T37" fmla="*/ 183 h 187"/>
              <a:gd name="T38" fmla="*/ 0 w 164"/>
              <a:gd name="T39" fmla="*/ 167 h 187"/>
              <a:gd name="T40" fmla="*/ 6 w 164"/>
              <a:gd name="T41" fmla="*/ 135 h 187"/>
              <a:gd name="T42" fmla="*/ 30 w 164"/>
              <a:gd name="T43" fmla="*/ 113 h 187"/>
              <a:gd name="T44" fmla="*/ 46 w 164"/>
              <a:gd name="T45" fmla="*/ 62 h 187"/>
              <a:gd name="T46" fmla="*/ 48 w 164"/>
              <a:gd name="T47" fmla="*/ 68 h 187"/>
              <a:gd name="T48" fmla="*/ 62 w 164"/>
              <a:gd name="T49" fmla="*/ 97 h 187"/>
              <a:gd name="T50" fmla="*/ 72 w 164"/>
              <a:gd name="T51" fmla="*/ 105 h 187"/>
              <a:gd name="T52" fmla="*/ 84 w 164"/>
              <a:gd name="T53" fmla="*/ 107 h 187"/>
              <a:gd name="T54" fmla="*/ 102 w 164"/>
              <a:gd name="T55" fmla="*/ 99 h 187"/>
              <a:gd name="T56" fmla="*/ 112 w 164"/>
              <a:gd name="T57" fmla="*/ 84 h 187"/>
              <a:gd name="T58" fmla="*/ 120 w 164"/>
              <a:gd name="T59" fmla="*/ 54 h 187"/>
              <a:gd name="T60" fmla="*/ 104 w 164"/>
              <a:gd name="T61" fmla="*/ 52 h 187"/>
              <a:gd name="T62" fmla="*/ 106 w 164"/>
              <a:gd name="T63" fmla="*/ 40 h 187"/>
              <a:gd name="T64" fmla="*/ 90 w 164"/>
              <a:gd name="T65" fmla="*/ 46 h 187"/>
              <a:gd name="T66" fmla="*/ 46 w 164"/>
              <a:gd name="T67" fmla="*/ 62 h 187"/>
              <a:gd name="T68" fmla="*/ 52 w 164"/>
              <a:gd name="T69" fmla="*/ 113 h 187"/>
              <a:gd name="T70" fmla="*/ 54 w 164"/>
              <a:gd name="T71" fmla="*/ 117 h 187"/>
              <a:gd name="T72" fmla="*/ 68 w 164"/>
              <a:gd name="T73" fmla="*/ 125 h 187"/>
              <a:gd name="T74" fmla="*/ 70 w 164"/>
              <a:gd name="T75" fmla="*/ 127 h 187"/>
              <a:gd name="T76" fmla="*/ 82 w 164"/>
              <a:gd name="T77" fmla="*/ 145 h 187"/>
              <a:gd name="T78" fmla="*/ 84 w 164"/>
              <a:gd name="T79" fmla="*/ 143 h 187"/>
              <a:gd name="T80" fmla="*/ 96 w 164"/>
              <a:gd name="T81" fmla="*/ 125 h 187"/>
              <a:gd name="T82" fmla="*/ 108 w 164"/>
              <a:gd name="T83" fmla="*/ 119 h 187"/>
              <a:gd name="T84" fmla="*/ 114 w 164"/>
              <a:gd name="T85" fmla="*/ 109 h 187"/>
              <a:gd name="T86" fmla="*/ 100 w 164"/>
              <a:gd name="T87" fmla="*/ 111 h 187"/>
              <a:gd name="T88" fmla="*/ 104 w 164"/>
              <a:gd name="T89" fmla="*/ 105 h 187"/>
              <a:gd name="T90" fmla="*/ 70 w 164"/>
              <a:gd name="T91" fmla="*/ 109 h 187"/>
              <a:gd name="T92" fmla="*/ 64 w 164"/>
              <a:gd name="T93" fmla="*/ 117 h 187"/>
              <a:gd name="T94" fmla="*/ 52 w 164"/>
              <a:gd name="T95" fmla="*/ 113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4" h="187">
                <a:moveTo>
                  <a:pt x="32" y="113"/>
                </a:moveTo>
                <a:lnTo>
                  <a:pt x="32" y="113"/>
                </a:lnTo>
                <a:lnTo>
                  <a:pt x="22" y="113"/>
                </a:lnTo>
                <a:lnTo>
                  <a:pt x="22" y="113"/>
                </a:lnTo>
                <a:lnTo>
                  <a:pt x="28" y="105"/>
                </a:lnTo>
                <a:lnTo>
                  <a:pt x="34" y="97"/>
                </a:lnTo>
                <a:lnTo>
                  <a:pt x="36" y="88"/>
                </a:lnTo>
                <a:lnTo>
                  <a:pt x="38" y="78"/>
                </a:lnTo>
                <a:lnTo>
                  <a:pt x="38" y="78"/>
                </a:lnTo>
                <a:lnTo>
                  <a:pt x="38" y="52"/>
                </a:lnTo>
                <a:lnTo>
                  <a:pt x="38" y="52"/>
                </a:lnTo>
                <a:lnTo>
                  <a:pt x="40" y="36"/>
                </a:lnTo>
                <a:lnTo>
                  <a:pt x="46" y="20"/>
                </a:lnTo>
                <a:lnTo>
                  <a:pt x="46" y="20"/>
                </a:lnTo>
                <a:lnTo>
                  <a:pt x="54" y="12"/>
                </a:lnTo>
                <a:lnTo>
                  <a:pt x="62" y="6"/>
                </a:lnTo>
                <a:lnTo>
                  <a:pt x="70" y="2"/>
                </a:lnTo>
                <a:lnTo>
                  <a:pt x="82" y="0"/>
                </a:lnTo>
                <a:lnTo>
                  <a:pt x="82" y="0"/>
                </a:lnTo>
                <a:lnTo>
                  <a:pt x="92" y="0"/>
                </a:lnTo>
                <a:lnTo>
                  <a:pt x="102" y="4"/>
                </a:lnTo>
                <a:lnTo>
                  <a:pt x="110" y="12"/>
                </a:lnTo>
                <a:lnTo>
                  <a:pt x="118" y="20"/>
                </a:lnTo>
                <a:lnTo>
                  <a:pt x="118" y="20"/>
                </a:lnTo>
                <a:lnTo>
                  <a:pt x="124" y="36"/>
                </a:lnTo>
                <a:lnTo>
                  <a:pt x="126" y="52"/>
                </a:lnTo>
                <a:lnTo>
                  <a:pt x="126" y="52"/>
                </a:lnTo>
                <a:lnTo>
                  <a:pt x="126" y="74"/>
                </a:lnTo>
                <a:lnTo>
                  <a:pt x="126" y="74"/>
                </a:lnTo>
                <a:lnTo>
                  <a:pt x="128" y="86"/>
                </a:lnTo>
                <a:lnTo>
                  <a:pt x="130" y="95"/>
                </a:lnTo>
                <a:lnTo>
                  <a:pt x="130" y="95"/>
                </a:lnTo>
                <a:lnTo>
                  <a:pt x="136" y="105"/>
                </a:lnTo>
                <a:lnTo>
                  <a:pt x="142" y="113"/>
                </a:lnTo>
                <a:lnTo>
                  <a:pt x="142" y="113"/>
                </a:lnTo>
                <a:lnTo>
                  <a:pt x="128" y="111"/>
                </a:lnTo>
                <a:lnTo>
                  <a:pt x="128" y="111"/>
                </a:lnTo>
                <a:lnTo>
                  <a:pt x="142" y="119"/>
                </a:lnTo>
                <a:lnTo>
                  <a:pt x="142" y="119"/>
                </a:lnTo>
                <a:lnTo>
                  <a:pt x="152" y="129"/>
                </a:lnTo>
                <a:lnTo>
                  <a:pt x="160" y="139"/>
                </a:lnTo>
                <a:lnTo>
                  <a:pt x="164" y="153"/>
                </a:lnTo>
                <a:lnTo>
                  <a:pt x="164" y="167"/>
                </a:lnTo>
                <a:lnTo>
                  <a:pt x="164" y="167"/>
                </a:lnTo>
                <a:lnTo>
                  <a:pt x="162" y="175"/>
                </a:lnTo>
                <a:lnTo>
                  <a:pt x="160" y="181"/>
                </a:lnTo>
                <a:lnTo>
                  <a:pt x="154" y="185"/>
                </a:lnTo>
                <a:lnTo>
                  <a:pt x="146" y="187"/>
                </a:lnTo>
                <a:lnTo>
                  <a:pt x="146" y="187"/>
                </a:lnTo>
                <a:lnTo>
                  <a:pt x="122" y="187"/>
                </a:lnTo>
                <a:lnTo>
                  <a:pt x="122" y="187"/>
                </a:lnTo>
                <a:lnTo>
                  <a:pt x="42" y="187"/>
                </a:lnTo>
                <a:lnTo>
                  <a:pt x="42" y="187"/>
                </a:lnTo>
                <a:lnTo>
                  <a:pt x="30" y="187"/>
                </a:lnTo>
                <a:lnTo>
                  <a:pt x="16" y="187"/>
                </a:lnTo>
                <a:lnTo>
                  <a:pt x="16" y="187"/>
                </a:lnTo>
                <a:lnTo>
                  <a:pt x="10" y="183"/>
                </a:lnTo>
                <a:lnTo>
                  <a:pt x="4" y="179"/>
                </a:lnTo>
                <a:lnTo>
                  <a:pt x="2" y="173"/>
                </a:lnTo>
                <a:lnTo>
                  <a:pt x="0" y="167"/>
                </a:lnTo>
                <a:lnTo>
                  <a:pt x="0" y="167"/>
                </a:lnTo>
                <a:lnTo>
                  <a:pt x="2" y="149"/>
                </a:lnTo>
                <a:lnTo>
                  <a:pt x="6" y="135"/>
                </a:lnTo>
                <a:lnTo>
                  <a:pt x="16" y="123"/>
                </a:lnTo>
                <a:lnTo>
                  <a:pt x="30" y="113"/>
                </a:lnTo>
                <a:lnTo>
                  <a:pt x="30" y="113"/>
                </a:lnTo>
                <a:lnTo>
                  <a:pt x="32" y="113"/>
                </a:lnTo>
                <a:lnTo>
                  <a:pt x="32" y="113"/>
                </a:lnTo>
                <a:close/>
                <a:moveTo>
                  <a:pt x="46" y="62"/>
                </a:moveTo>
                <a:lnTo>
                  <a:pt x="46" y="62"/>
                </a:lnTo>
                <a:lnTo>
                  <a:pt x="48" y="68"/>
                </a:lnTo>
                <a:lnTo>
                  <a:pt x="48" y="68"/>
                </a:lnTo>
                <a:lnTo>
                  <a:pt x="52" y="84"/>
                </a:lnTo>
                <a:lnTo>
                  <a:pt x="56" y="92"/>
                </a:lnTo>
                <a:lnTo>
                  <a:pt x="62" y="97"/>
                </a:lnTo>
                <a:lnTo>
                  <a:pt x="62" y="97"/>
                </a:lnTo>
                <a:lnTo>
                  <a:pt x="66" y="101"/>
                </a:lnTo>
                <a:lnTo>
                  <a:pt x="72" y="105"/>
                </a:lnTo>
                <a:lnTo>
                  <a:pt x="78" y="107"/>
                </a:lnTo>
                <a:lnTo>
                  <a:pt x="84" y="107"/>
                </a:lnTo>
                <a:lnTo>
                  <a:pt x="84" y="107"/>
                </a:lnTo>
                <a:lnTo>
                  <a:pt x="90" y="105"/>
                </a:lnTo>
                <a:lnTo>
                  <a:pt x="96" y="103"/>
                </a:lnTo>
                <a:lnTo>
                  <a:pt x="102" y="99"/>
                </a:lnTo>
                <a:lnTo>
                  <a:pt x="106" y="93"/>
                </a:lnTo>
                <a:lnTo>
                  <a:pt x="106" y="93"/>
                </a:lnTo>
                <a:lnTo>
                  <a:pt x="112" y="84"/>
                </a:lnTo>
                <a:lnTo>
                  <a:pt x="116" y="72"/>
                </a:lnTo>
                <a:lnTo>
                  <a:pt x="116" y="72"/>
                </a:lnTo>
                <a:lnTo>
                  <a:pt x="120" y="54"/>
                </a:lnTo>
                <a:lnTo>
                  <a:pt x="120" y="54"/>
                </a:lnTo>
                <a:lnTo>
                  <a:pt x="104" y="52"/>
                </a:lnTo>
                <a:lnTo>
                  <a:pt x="104" y="52"/>
                </a:lnTo>
                <a:lnTo>
                  <a:pt x="106" y="48"/>
                </a:lnTo>
                <a:lnTo>
                  <a:pt x="108" y="44"/>
                </a:lnTo>
                <a:lnTo>
                  <a:pt x="106" y="40"/>
                </a:lnTo>
                <a:lnTo>
                  <a:pt x="104" y="36"/>
                </a:lnTo>
                <a:lnTo>
                  <a:pt x="104" y="36"/>
                </a:lnTo>
                <a:lnTo>
                  <a:pt x="90" y="46"/>
                </a:lnTo>
                <a:lnTo>
                  <a:pt x="76" y="52"/>
                </a:lnTo>
                <a:lnTo>
                  <a:pt x="62" y="58"/>
                </a:lnTo>
                <a:lnTo>
                  <a:pt x="46" y="62"/>
                </a:lnTo>
                <a:lnTo>
                  <a:pt x="46" y="62"/>
                </a:lnTo>
                <a:close/>
                <a:moveTo>
                  <a:pt x="52" y="113"/>
                </a:moveTo>
                <a:lnTo>
                  <a:pt x="52" y="113"/>
                </a:lnTo>
                <a:lnTo>
                  <a:pt x="50" y="113"/>
                </a:lnTo>
                <a:lnTo>
                  <a:pt x="50" y="113"/>
                </a:lnTo>
                <a:lnTo>
                  <a:pt x="54" y="117"/>
                </a:lnTo>
                <a:lnTo>
                  <a:pt x="54" y="117"/>
                </a:lnTo>
                <a:lnTo>
                  <a:pt x="60" y="121"/>
                </a:lnTo>
                <a:lnTo>
                  <a:pt x="68" y="125"/>
                </a:lnTo>
                <a:lnTo>
                  <a:pt x="68" y="125"/>
                </a:lnTo>
                <a:lnTo>
                  <a:pt x="70" y="127"/>
                </a:lnTo>
                <a:lnTo>
                  <a:pt x="70" y="127"/>
                </a:lnTo>
                <a:lnTo>
                  <a:pt x="78" y="137"/>
                </a:lnTo>
                <a:lnTo>
                  <a:pt x="78" y="137"/>
                </a:lnTo>
                <a:lnTo>
                  <a:pt x="82" y="145"/>
                </a:lnTo>
                <a:lnTo>
                  <a:pt x="82" y="145"/>
                </a:lnTo>
                <a:lnTo>
                  <a:pt x="84" y="143"/>
                </a:lnTo>
                <a:lnTo>
                  <a:pt x="84" y="143"/>
                </a:lnTo>
                <a:lnTo>
                  <a:pt x="94" y="127"/>
                </a:lnTo>
                <a:lnTo>
                  <a:pt x="94" y="127"/>
                </a:lnTo>
                <a:lnTo>
                  <a:pt x="96" y="125"/>
                </a:lnTo>
                <a:lnTo>
                  <a:pt x="96" y="125"/>
                </a:lnTo>
                <a:lnTo>
                  <a:pt x="108" y="119"/>
                </a:lnTo>
                <a:lnTo>
                  <a:pt x="108" y="119"/>
                </a:lnTo>
                <a:lnTo>
                  <a:pt x="112" y="115"/>
                </a:lnTo>
                <a:lnTo>
                  <a:pt x="114" y="109"/>
                </a:lnTo>
                <a:lnTo>
                  <a:pt x="114" y="109"/>
                </a:lnTo>
                <a:lnTo>
                  <a:pt x="108" y="109"/>
                </a:lnTo>
                <a:lnTo>
                  <a:pt x="108" y="109"/>
                </a:lnTo>
                <a:lnTo>
                  <a:pt x="100" y="111"/>
                </a:lnTo>
                <a:lnTo>
                  <a:pt x="100" y="111"/>
                </a:lnTo>
                <a:lnTo>
                  <a:pt x="104" y="105"/>
                </a:lnTo>
                <a:lnTo>
                  <a:pt x="104" y="105"/>
                </a:lnTo>
                <a:lnTo>
                  <a:pt x="92" y="111"/>
                </a:lnTo>
                <a:lnTo>
                  <a:pt x="82" y="113"/>
                </a:lnTo>
                <a:lnTo>
                  <a:pt x="70" y="109"/>
                </a:lnTo>
                <a:lnTo>
                  <a:pt x="60" y="103"/>
                </a:lnTo>
                <a:lnTo>
                  <a:pt x="60" y="103"/>
                </a:lnTo>
                <a:lnTo>
                  <a:pt x="64" y="117"/>
                </a:lnTo>
                <a:lnTo>
                  <a:pt x="64" y="117"/>
                </a:lnTo>
                <a:lnTo>
                  <a:pt x="52" y="113"/>
                </a:lnTo>
                <a:lnTo>
                  <a:pt x="52" y="113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Freeform 47">
            <a:extLst>
              <a:ext uri="{FF2B5EF4-FFF2-40B4-BE49-F238E27FC236}">
                <a16:creationId xmlns:a16="http://schemas.microsoft.com/office/drawing/2014/main" id="{1FF845B7-188B-4322-9A13-1C2EF52CA8EE}"/>
              </a:ext>
            </a:extLst>
          </p:cNvPr>
          <p:cNvSpPr>
            <a:spLocks/>
          </p:cNvSpPr>
          <p:nvPr/>
        </p:nvSpPr>
        <p:spPr bwMode="auto">
          <a:xfrm>
            <a:off x="0" y="4503738"/>
            <a:ext cx="1933575" cy="333375"/>
          </a:xfrm>
          <a:custGeom>
            <a:avLst/>
            <a:gdLst>
              <a:gd name="T0" fmla="*/ 0 w 1218"/>
              <a:gd name="T1" fmla="*/ 0 h 210"/>
              <a:gd name="T2" fmla="*/ 1112 w 1218"/>
              <a:gd name="T3" fmla="*/ 0 h 210"/>
              <a:gd name="T4" fmla="*/ 1112 w 1218"/>
              <a:gd name="T5" fmla="*/ 0 h 210"/>
              <a:gd name="T6" fmla="*/ 1134 w 1218"/>
              <a:gd name="T7" fmla="*/ 2 h 210"/>
              <a:gd name="T8" fmla="*/ 1154 w 1218"/>
              <a:gd name="T9" fmla="*/ 8 h 210"/>
              <a:gd name="T10" fmla="*/ 1172 w 1218"/>
              <a:gd name="T11" fmla="*/ 18 h 210"/>
              <a:gd name="T12" fmla="*/ 1188 w 1218"/>
              <a:gd name="T13" fmla="*/ 30 h 210"/>
              <a:gd name="T14" fmla="*/ 1200 w 1218"/>
              <a:gd name="T15" fmla="*/ 46 h 210"/>
              <a:gd name="T16" fmla="*/ 1210 w 1218"/>
              <a:gd name="T17" fmla="*/ 64 h 210"/>
              <a:gd name="T18" fmla="*/ 1216 w 1218"/>
              <a:gd name="T19" fmla="*/ 84 h 210"/>
              <a:gd name="T20" fmla="*/ 1218 w 1218"/>
              <a:gd name="T21" fmla="*/ 106 h 210"/>
              <a:gd name="T22" fmla="*/ 1218 w 1218"/>
              <a:gd name="T23" fmla="*/ 106 h 210"/>
              <a:gd name="T24" fmla="*/ 1218 w 1218"/>
              <a:gd name="T25" fmla="*/ 106 h 210"/>
              <a:gd name="T26" fmla="*/ 1216 w 1218"/>
              <a:gd name="T27" fmla="*/ 126 h 210"/>
              <a:gd name="T28" fmla="*/ 1210 w 1218"/>
              <a:gd name="T29" fmla="*/ 146 h 210"/>
              <a:gd name="T30" fmla="*/ 1200 w 1218"/>
              <a:gd name="T31" fmla="*/ 164 h 210"/>
              <a:gd name="T32" fmla="*/ 1188 w 1218"/>
              <a:gd name="T33" fmla="*/ 180 h 210"/>
              <a:gd name="T34" fmla="*/ 1172 w 1218"/>
              <a:gd name="T35" fmla="*/ 192 h 210"/>
              <a:gd name="T36" fmla="*/ 1154 w 1218"/>
              <a:gd name="T37" fmla="*/ 202 h 210"/>
              <a:gd name="T38" fmla="*/ 1134 w 1218"/>
              <a:gd name="T39" fmla="*/ 208 h 210"/>
              <a:gd name="T40" fmla="*/ 1112 w 1218"/>
              <a:gd name="T41" fmla="*/ 210 h 210"/>
              <a:gd name="T42" fmla="*/ 0 w 1218"/>
              <a:gd name="T43" fmla="*/ 210 h 210"/>
              <a:gd name="T44" fmla="*/ 0 w 1218"/>
              <a:gd name="T45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18" h="210">
                <a:moveTo>
                  <a:pt x="0" y="0"/>
                </a:moveTo>
                <a:lnTo>
                  <a:pt x="1112" y="0"/>
                </a:lnTo>
                <a:lnTo>
                  <a:pt x="1112" y="0"/>
                </a:lnTo>
                <a:lnTo>
                  <a:pt x="1134" y="2"/>
                </a:lnTo>
                <a:lnTo>
                  <a:pt x="1154" y="8"/>
                </a:lnTo>
                <a:lnTo>
                  <a:pt x="1172" y="18"/>
                </a:lnTo>
                <a:lnTo>
                  <a:pt x="1188" y="30"/>
                </a:lnTo>
                <a:lnTo>
                  <a:pt x="1200" y="46"/>
                </a:lnTo>
                <a:lnTo>
                  <a:pt x="1210" y="64"/>
                </a:lnTo>
                <a:lnTo>
                  <a:pt x="1216" y="84"/>
                </a:lnTo>
                <a:lnTo>
                  <a:pt x="1218" y="106"/>
                </a:lnTo>
                <a:lnTo>
                  <a:pt x="1218" y="106"/>
                </a:lnTo>
                <a:lnTo>
                  <a:pt x="1218" y="106"/>
                </a:lnTo>
                <a:lnTo>
                  <a:pt x="1216" y="126"/>
                </a:lnTo>
                <a:lnTo>
                  <a:pt x="1210" y="146"/>
                </a:lnTo>
                <a:lnTo>
                  <a:pt x="1200" y="164"/>
                </a:lnTo>
                <a:lnTo>
                  <a:pt x="1188" y="180"/>
                </a:lnTo>
                <a:lnTo>
                  <a:pt x="1172" y="192"/>
                </a:lnTo>
                <a:lnTo>
                  <a:pt x="1154" y="202"/>
                </a:lnTo>
                <a:lnTo>
                  <a:pt x="1134" y="208"/>
                </a:lnTo>
                <a:lnTo>
                  <a:pt x="1112" y="210"/>
                </a:lnTo>
                <a:lnTo>
                  <a:pt x="0" y="210"/>
                </a:lnTo>
                <a:lnTo>
                  <a:pt x="0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Freeform 48">
            <a:extLst>
              <a:ext uri="{FF2B5EF4-FFF2-40B4-BE49-F238E27FC236}">
                <a16:creationId xmlns:a16="http://schemas.microsoft.com/office/drawing/2014/main" id="{66522BA4-9C14-4402-BD61-09A578F10555}"/>
              </a:ext>
            </a:extLst>
          </p:cNvPr>
          <p:cNvSpPr>
            <a:spLocks/>
          </p:cNvSpPr>
          <p:nvPr/>
        </p:nvSpPr>
        <p:spPr bwMode="auto">
          <a:xfrm>
            <a:off x="0" y="4124325"/>
            <a:ext cx="1933575" cy="333375"/>
          </a:xfrm>
          <a:custGeom>
            <a:avLst/>
            <a:gdLst>
              <a:gd name="T0" fmla="*/ 0 w 1218"/>
              <a:gd name="T1" fmla="*/ 0 h 210"/>
              <a:gd name="T2" fmla="*/ 1112 w 1218"/>
              <a:gd name="T3" fmla="*/ 0 h 210"/>
              <a:gd name="T4" fmla="*/ 1112 w 1218"/>
              <a:gd name="T5" fmla="*/ 0 h 210"/>
              <a:gd name="T6" fmla="*/ 1134 w 1218"/>
              <a:gd name="T7" fmla="*/ 2 h 210"/>
              <a:gd name="T8" fmla="*/ 1154 w 1218"/>
              <a:gd name="T9" fmla="*/ 8 h 210"/>
              <a:gd name="T10" fmla="*/ 1172 w 1218"/>
              <a:gd name="T11" fmla="*/ 18 h 210"/>
              <a:gd name="T12" fmla="*/ 1188 w 1218"/>
              <a:gd name="T13" fmla="*/ 30 h 210"/>
              <a:gd name="T14" fmla="*/ 1200 w 1218"/>
              <a:gd name="T15" fmla="*/ 46 h 210"/>
              <a:gd name="T16" fmla="*/ 1210 w 1218"/>
              <a:gd name="T17" fmla="*/ 64 h 210"/>
              <a:gd name="T18" fmla="*/ 1216 w 1218"/>
              <a:gd name="T19" fmla="*/ 84 h 210"/>
              <a:gd name="T20" fmla="*/ 1218 w 1218"/>
              <a:gd name="T21" fmla="*/ 106 h 210"/>
              <a:gd name="T22" fmla="*/ 1218 w 1218"/>
              <a:gd name="T23" fmla="*/ 106 h 210"/>
              <a:gd name="T24" fmla="*/ 1218 w 1218"/>
              <a:gd name="T25" fmla="*/ 106 h 210"/>
              <a:gd name="T26" fmla="*/ 1216 w 1218"/>
              <a:gd name="T27" fmla="*/ 126 h 210"/>
              <a:gd name="T28" fmla="*/ 1210 w 1218"/>
              <a:gd name="T29" fmla="*/ 146 h 210"/>
              <a:gd name="T30" fmla="*/ 1200 w 1218"/>
              <a:gd name="T31" fmla="*/ 164 h 210"/>
              <a:gd name="T32" fmla="*/ 1188 w 1218"/>
              <a:gd name="T33" fmla="*/ 180 h 210"/>
              <a:gd name="T34" fmla="*/ 1172 w 1218"/>
              <a:gd name="T35" fmla="*/ 192 h 210"/>
              <a:gd name="T36" fmla="*/ 1154 w 1218"/>
              <a:gd name="T37" fmla="*/ 202 h 210"/>
              <a:gd name="T38" fmla="*/ 1134 w 1218"/>
              <a:gd name="T39" fmla="*/ 208 h 210"/>
              <a:gd name="T40" fmla="*/ 1112 w 1218"/>
              <a:gd name="T41" fmla="*/ 210 h 210"/>
              <a:gd name="T42" fmla="*/ 0 w 1218"/>
              <a:gd name="T4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18" h="210">
                <a:moveTo>
                  <a:pt x="0" y="0"/>
                </a:moveTo>
                <a:lnTo>
                  <a:pt x="1112" y="0"/>
                </a:lnTo>
                <a:lnTo>
                  <a:pt x="1112" y="0"/>
                </a:lnTo>
                <a:lnTo>
                  <a:pt x="1134" y="2"/>
                </a:lnTo>
                <a:lnTo>
                  <a:pt x="1154" y="8"/>
                </a:lnTo>
                <a:lnTo>
                  <a:pt x="1172" y="18"/>
                </a:lnTo>
                <a:lnTo>
                  <a:pt x="1188" y="30"/>
                </a:lnTo>
                <a:lnTo>
                  <a:pt x="1200" y="46"/>
                </a:lnTo>
                <a:lnTo>
                  <a:pt x="1210" y="64"/>
                </a:lnTo>
                <a:lnTo>
                  <a:pt x="1216" y="84"/>
                </a:lnTo>
                <a:lnTo>
                  <a:pt x="1218" y="106"/>
                </a:lnTo>
                <a:lnTo>
                  <a:pt x="1218" y="106"/>
                </a:lnTo>
                <a:lnTo>
                  <a:pt x="1218" y="106"/>
                </a:lnTo>
                <a:lnTo>
                  <a:pt x="1216" y="126"/>
                </a:lnTo>
                <a:lnTo>
                  <a:pt x="1210" y="146"/>
                </a:lnTo>
                <a:lnTo>
                  <a:pt x="1200" y="164"/>
                </a:lnTo>
                <a:lnTo>
                  <a:pt x="1188" y="180"/>
                </a:lnTo>
                <a:lnTo>
                  <a:pt x="1172" y="192"/>
                </a:lnTo>
                <a:lnTo>
                  <a:pt x="1154" y="202"/>
                </a:lnTo>
                <a:lnTo>
                  <a:pt x="1134" y="208"/>
                </a:lnTo>
                <a:lnTo>
                  <a:pt x="1112" y="210"/>
                </a:lnTo>
                <a:lnTo>
                  <a:pt x="0" y="21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Rectangle 49">
            <a:extLst>
              <a:ext uri="{FF2B5EF4-FFF2-40B4-BE49-F238E27FC236}">
                <a16:creationId xmlns:a16="http://schemas.microsoft.com/office/drawing/2014/main" id="{D08E6598-4384-4B00-A1F2-CCB99792E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4576763"/>
            <a:ext cx="96981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FORMATION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042" name="Rectangle 52">
            <a:extLst>
              <a:ext uri="{FF2B5EF4-FFF2-40B4-BE49-F238E27FC236}">
                <a16:creationId xmlns:a16="http://schemas.microsoft.com/office/drawing/2014/main" id="{7A35D763-8AA8-4DF5-AC1B-F27B3157A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03738"/>
            <a:ext cx="76200" cy="333375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3" name="Freeform 53">
            <a:extLst>
              <a:ext uri="{FF2B5EF4-FFF2-40B4-BE49-F238E27FC236}">
                <a16:creationId xmlns:a16="http://schemas.microsoft.com/office/drawing/2014/main" id="{F0DB858E-428E-445E-BD8A-E6C06AEF07B9}"/>
              </a:ext>
            </a:extLst>
          </p:cNvPr>
          <p:cNvSpPr>
            <a:spLocks/>
          </p:cNvSpPr>
          <p:nvPr/>
        </p:nvSpPr>
        <p:spPr bwMode="auto">
          <a:xfrm>
            <a:off x="133350" y="4418013"/>
            <a:ext cx="536575" cy="533400"/>
          </a:xfrm>
          <a:custGeom>
            <a:avLst/>
            <a:gdLst>
              <a:gd name="T0" fmla="*/ 338 w 338"/>
              <a:gd name="T1" fmla="*/ 168 h 336"/>
              <a:gd name="T2" fmla="*/ 334 w 338"/>
              <a:gd name="T3" fmla="*/ 202 h 336"/>
              <a:gd name="T4" fmla="*/ 324 w 338"/>
              <a:gd name="T5" fmla="*/ 234 h 336"/>
              <a:gd name="T6" fmla="*/ 308 w 338"/>
              <a:gd name="T7" fmla="*/ 262 h 336"/>
              <a:gd name="T8" fmla="*/ 288 w 338"/>
              <a:gd name="T9" fmla="*/ 288 h 336"/>
              <a:gd name="T10" fmla="*/ 264 w 338"/>
              <a:gd name="T11" fmla="*/ 308 h 336"/>
              <a:gd name="T12" fmla="*/ 234 w 338"/>
              <a:gd name="T13" fmla="*/ 324 h 336"/>
              <a:gd name="T14" fmla="*/ 204 w 338"/>
              <a:gd name="T15" fmla="*/ 334 h 336"/>
              <a:gd name="T16" fmla="*/ 170 w 338"/>
              <a:gd name="T17" fmla="*/ 336 h 336"/>
              <a:gd name="T18" fmla="*/ 152 w 338"/>
              <a:gd name="T19" fmla="*/ 336 h 336"/>
              <a:gd name="T20" fmla="*/ 120 w 338"/>
              <a:gd name="T21" fmla="*/ 330 h 336"/>
              <a:gd name="T22" fmla="*/ 88 w 338"/>
              <a:gd name="T23" fmla="*/ 316 h 336"/>
              <a:gd name="T24" fmla="*/ 62 w 338"/>
              <a:gd name="T25" fmla="*/ 298 h 336"/>
              <a:gd name="T26" fmla="*/ 40 w 338"/>
              <a:gd name="T27" fmla="*/ 276 h 336"/>
              <a:gd name="T28" fmla="*/ 22 w 338"/>
              <a:gd name="T29" fmla="*/ 248 h 336"/>
              <a:gd name="T30" fmla="*/ 8 w 338"/>
              <a:gd name="T31" fmla="*/ 218 h 336"/>
              <a:gd name="T32" fmla="*/ 2 w 338"/>
              <a:gd name="T33" fmla="*/ 186 h 336"/>
              <a:gd name="T34" fmla="*/ 0 w 338"/>
              <a:gd name="T35" fmla="*/ 168 h 336"/>
              <a:gd name="T36" fmla="*/ 4 w 338"/>
              <a:gd name="T37" fmla="*/ 134 h 336"/>
              <a:gd name="T38" fmla="*/ 14 w 338"/>
              <a:gd name="T39" fmla="*/ 102 h 336"/>
              <a:gd name="T40" fmla="*/ 30 w 338"/>
              <a:gd name="T41" fmla="*/ 74 h 336"/>
              <a:gd name="T42" fmla="*/ 50 w 338"/>
              <a:gd name="T43" fmla="*/ 50 h 336"/>
              <a:gd name="T44" fmla="*/ 74 w 338"/>
              <a:gd name="T45" fmla="*/ 28 h 336"/>
              <a:gd name="T46" fmla="*/ 104 w 338"/>
              <a:gd name="T47" fmla="*/ 14 h 336"/>
              <a:gd name="T48" fmla="*/ 136 w 338"/>
              <a:gd name="T49" fmla="*/ 4 h 336"/>
              <a:gd name="T50" fmla="*/ 170 w 338"/>
              <a:gd name="T51" fmla="*/ 0 h 336"/>
              <a:gd name="T52" fmla="*/ 186 w 338"/>
              <a:gd name="T53" fmla="*/ 0 h 336"/>
              <a:gd name="T54" fmla="*/ 220 w 338"/>
              <a:gd name="T55" fmla="*/ 8 h 336"/>
              <a:gd name="T56" fmla="*/ 250 w 338"/>
              <a:gd name="T57" fmla="*/ 20 h 336"/>
              <a:gd name="T58" fmla="*/ 276 w 338"/>
              <a:gd name="T59" fmla="*/ 38 h 336"/>
              <a:gd name="T60" fmla="*/ 300 w 338"/>
              <a:gd name="T61" fmla="*/ 62 h 336"/>
              <a:gd name="T62" fmla="*/ 318 w 338"/>
              <a:gd name="T63" fmla="*/ 88 h 336"/>
              <a:gd name="T64" fmla="*/ 330 w 338"/>
              <a:gd name="T65" fmla="*/ 118 h 336"/>
              <a:gd name="T66" fmla="*/ 336 w 338"/>
              <a:gd name="T67" fmla="*/ 152 h 336"/>
              <a:gd name="T68" fmla="*/ 338 w 338"/>
              <a:gd name="T69" fmla="*/ 16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8" h="336">
                <a:moveTo>
                  <a:pt x="338" y="168"/>
                </a:moveTo>
                <a:lnTo>
                  <a:pt x="338" y="168"/>
                </a:lnTo>
                <a:lnTo>
                  <a:pt x="336" y="186"/>
                </a:lnTo>
                <a:lnTo>
                  <a:pt x="334" y="202"/>
                </a:lnTo>
                <a:lnTo>
                  <a:pt x="330" y="218"/>
                </a:lnTo>
                <a:lnTo>
                  <a:pt x="324" y="234"/>
                </a:lnTo>
                <a:lnTo>
                  <a:pt x="318" y="248"/>
                </a:lnTo>
                <a:lnTo>
                  <a:pt x="308" y="262"/>
                </a:lnTo>
                <a:lnTo>
                  <a:pt x="300" y="276"/>
                </a:lnTo>
                <a:lnTo>
                  <a:pt x="288" y="288"/>
                </a:lnTo>
                <a:lnTo>
                  <a:pt x="276" y="298"/>
                </a:lnTo>
                <a:lnTo>
                  <a:pt x="264" y="308"/>
                </a:lnTo>
                <a:lnTo>
                  <a:pt x="250" y="316"/>
                </a:lnTo>
                <a:lnTo>
                  <a:pt x="234" y="324"/>
                </a:lnTo>
                <a:lnTo>
                  <a:pt x="220" y="330"/>
                </a:lnTo>
                <a:lnTo>
                  <a:pt x="204" y="334"/>
                </a:lnTo>
                <a:lnTo>
                  <a:pt x="186" y="336"/>
                </a:lnTo>
                <a:lnTo>
                  <a:pt x="170" y="336"/>
                </a:lnTo>
                <a:lnTo>
                  <a:pt x="170" y="336"/>
                </a:lnTo>
                <a:lnTo>
                  <a:pt x="152" y="336"/>
                </a:lnTo>
                <a:lnTo>
                  <a:pt x="136" y="334"/>
                </a:lnTo>
                <a:lnTo>
                  <a:pt x="120" y="330"/>
                </a:lnTo>
                <a:lnTo>
                  <a:pt x="104" y="324"/>
                </a:lnTo>
                <a:lnTo>
                  <a:pt x="88" y="316"/>
                </a:lnTo>
                <a:lnTo>
                  <a:pt x="74" y="308"/>
                </a:lnTo>
                <a:lnTo>
                  <a:pt x="62" y="298"/>
                </a:lnTo>
                <a:lnTo>
                  <a:pt x="50" y="288"/>
                </a:lnTo>
                <a:lnTo>
                  <a:pt x="40" y="276"/>
                </a:lnTo>
                <a:lnTo>
                  <a:pt x="30" y="262"/>
                </a:lnTo>
                <a:lnTo>
                  <a:pt x="22" y="248"/>
                </a:lnTo>
                <a:lnTo>
                  <a:pt x="14" y="234"/>
                </a:lnTo>
                <a:lnTo>
                  <a:pt x="8" y="218"/>
                </a:lnTo>
                <a:lnTo>
                  <a:pt x="4" y="202"/>
                </a:lnTo>
                <a:lnTo>
                  <a:pt x="2" y="186"/>
                </a:lnTo>
                <a:lnTo>
                  <a:pt x="0" y="168"/>
                </a:lnTo>
                <a:lnTo>
                  <a:pt x="0" y="168"/>
                </a:lnTo>
                <a:lnTo>
                  <a:pt x="2" y="152"/>
                </a:lnTo>
                <a:lnTo>
                  <a:pt x="4" y="134"/>
                </a:lnTo>
                <a:lnTo>
                  <a:pt x="8" y="118"/>
                </a:lnTo>
                <a:lnTo>
                  <a:pt x="14" y="102"/>
                </a:lnTo>
                <a:lnTo>
                  <a:pt x="22" y="88"/>
                </a:lnTo>
                <a:lnTo>
                  <a:pt x="30" y="74"/>
                </a:lnTo>
                <a:lnTo>
                  <a:pt x="40" y="62"/>
                </a:lnTo>
                <a:lnTo>
                  <a:pt x="50" y="50"/>
                </a:lnTo>
                <a:lnTo>
                  <a:pt x="62" y="38"/>
                </a:lnTo>
                <a:lnTo>
                  <a:pt x="74" y="28"/>
                </a:lnTo>
                <a:lnTo>
                  <a:pt x="88" y="20"/>
                </a:lnTo>
                <a:lnTo>
                  <a:pt x="104" y="14"/>
                </a:lnTo>
                <a:lnTo>
                  <a:pt x="120" y="8"/>
                </a:lnTo>
                <a:lnTo>
                  <a:pt x="136" y="4"/>
                </a:lnTo>
                <a:lnTo>
                  <a:pt x="152" y="0"/>
                </a:lnTo>
                <a:lnTo>
                  <a:pt x="170" y="0"/>
                </a:lnTo>
                <a:lnTo>
                  <a:pt x="170" y="0"/>
                </a:lnTo>
                <a:lnTo>
                  <a:pt x="186" y="0"/>
                </a:lnTo>
                <a:lnTo>
                  <a:pt x="204" y="4"/>
                </a:lnTo>
                <a:lnTo>
                  <a:pt x="220" y="8"/>
                </a:lnTo>
                <a:lnTo>
                  <a:pt x="234" y="14"/>
                </a:lnTo>
                <a:lnTo>
                  <a:pt x="250" y="20"/>
                </a:lnTo>
                <a:lnTo>
                  <a:pt x="264" y="28"/>
                </a:lnTo>
                <a:lnTo>
                  <a:pt x="276" y="38"/>
                </a:lnTo>
                <a:lnTo>
                  <a:pt x="288" y="50"/>
                </a:lnTo>
                <a:lnTo>
                  <a:pt x="300" y="62"/>
                </a:lnTo>
                <a:lnTo>
                  <a:pt x="308" y="74"/>
                </a:lnTo>
                <a:lnTo>
                  <a:pt x="318" y="88"/>
                </a:lnTo>
                <a:lnTo>
                  <a:pt x="324" y="102"/>
                </a:lnTo>
                <a:lnTo>
                  <a:pt x="330" y="118"/>
                </a:lnTo>
                <a:lnTo>
                  <a:pt x="334" y="134"/>
                </a:lnTo>
                <a:lnTo>
                  <a:pt x="336" y="152"/>
                </a:lnTo>
                <a:lnTo>
                  <a:pt x="338" y="168"/>
                </a:lnTo>
                <a:lnTo>
                  <a:pt x="338" y="168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Freeform 54">
            <a:extLst>
              <a:ext uri="{FF2B5EF4-FFF2-40B4-BE49-F238E27FC236}">
                <a16:creationId xmlns:a16="http://schemas.microsoft.com/office/drawing/2014/main" id="{3C46A45D-9F14-47F7-849F-F9CD05AFD79F}"/>
              </a:ext>
            </a:extLst>
          </p:cNvPr>
          <p:cNvSpPr>
            <a:spLocks/>
          </p:cNvSpPr>
          <p:nvPr/>
        </p:nvSpPr>
        <p:spPr bwMode="auto">
          <a:xfrm>
            <a:off x="155575" y="4452938"/>
            <a:ext cx="438150" cy="438150"/>
          </a:xfrm>
          <a:custGeom>
            <a:avLst/>
            <a:gdLst>
              <a:gd name="T0" fmla="*/ 276 w 276"/>
              <a:gd name="T1" fmla="*/ 138 h 276"/>
              <a:gd name="T2" fmla="*/ 274 w 276"/>
              <a:gd name="T3" fmla="*/ 166 h 276"/>
              <a:gd name="T4" fmla="*/ 266 w 276"/>
              <a:gd name="T5" fmla="*/ 192 h 276"/>
              <a:gd name="T6" fmla="*/ 254 w 276"/>
              <a:gd name="T7" fmla="*/ 216 h 276"/>
              <a:gd name="T8" fmla="*/ 236 w 276"/>
              <a:gd name="T9" fmla="*/ 236 h 276"/>
              <a:gd name="T10" fmla="*/ 216 w 276"/>
              <a:gd name="T11" fmla="*/ 254 h 276"/>
              <a:gd name="T12" fmla="*/ 192 w 276"/>
              <a:gd name="T13" fmla="*/ 266 h 276"/>
              <a:gd name="T14" fmla="*/ 166 w 276"/>
              <a:gd name="T15" fmla="*/ 274 h 276"/>
              <a:gd name="T16" fmla="*/ 138 w 276"/>
              <a:gd name="T17" fmla="*/ 276 h 276"/>
              <a:gd name="T18" fmla="*/ 124 w 276"/>
              <a:gd name="T19" fmla="*/ 276 h 276"/>
              <a:gd name="T20" fmla="*/ 96 w 276"/>
              <a:gd name="T21" fmla="*/ 270 h 276"/>
              <a:gd name="T22" fmla="*/ 72 w 276"/>
              <a:gd name="T23" fmla="*/ 260 h 276"/>
              <a:gd name="T24" fmla="*/ 50 w 276"/>
              <a:gd name="T25" fmla="*/ 246 h 276"/>
              <a:gd name="T26" fmla="*/ 32 w 276"/>
              <a:gd name="T27" fmla="*/ 226 h 276"/>
              <a:gd name="T28" fmla="*/ 16 w 276"/>
              <a:gd name="T29" fmla="*/ 204 h 276"/>
              <a:gd name="T30" fmla="*/ 6 w 276"/>
              <a:gd name="T31" fmla="*/ 180 h 276"/>
              <a:gd name="T32" fmla="*/ 0 w 276"/>
              <a:gd name="T33" fmla="*/ 152 h 276"/>
              <a:gd name="T34" fmla="*/ 0 w 276"/>
              <a:gd name="T35" fmla="*/ 138 h 276"/>
              <a:gd name="T36" fmla="*/ 2 w 276"/>
              <a:gd name="T37" fmla="*/ 110 h 276"/>
              <a:gd name="T38" fmla="*/ 10 w 276"/>
              <a:gd name="T39" fmla="*/ 84 h 276"/>
              <a:gd name="T40" fmla="*/ 24 w 276"/>
              <a:gd name="T41" fmla="*/ 60 h 276"/>
              <a:gd name="T42" fmla="*/ 40 w 276"/>
              <a:gd name="T43" fmla="*/ 40 h 276"/>
              <a:gd name="T44" fmla="*/ 60 w 276"/>
              <a:gd name="T45" fmla="*/ 22 h 276"/>
              <a:gd name="T46" fmla="*/ 84 w 276"/>
              <a:gd name="T47" fmla="*/ 10 h 276"/>
              <a:gd name="T48" fmla="*/ 110 w 276"/>
              <a:gd name="T49" fmla="*/ 2 h 276"/>
              <a:gd name="T50" fmla="*/ 138 w 276"/>
              <a:gd name="T51" fmla="*/ 0 h 276"/>
              <a:gd name="T52" fmla="*/ 152 w 276"/>
              <a:gd name="T53" fmla="*/ 0 h 276"/>
              <a:gd name="T54" fmla="*/ 180 w 276"/>
              <a:gd name="T55" fmla="*/ 6 h 276"/>
              <a:gd name="T56" fmla="*/ 204 w 276"/>
              <a:gd name="T57" fmla="*/ 16 h 276"/>
              <a:gd name="T58" fmla="*/ 226 w 276"/>
              <a:gd name="T59" fmla="*/ 30 h 276"/>
              <a:gd name="T60" fmla="*/ 246 w 276"/>
              <a:gd name="T61" fmla="*/ 50 h 276"/>
              <a:gd name="T62" fmla="*/ 260 w 276"/>
              <a:gd name="T63" fmla="*/ 72 h 276"/>
              <a:gd name="T64" fmla="*/ 270 w 276"/>
              <a:gd name="T65" fmla="*/ 96 h 276"/>
              <a:gd name="T66" fmla="*/ 276 w 276"/>
              <a:gd name="T67" fmla="*/ 124 h 276"/>
              <a:gd name="T68" fmla="*/ 276 w 276"/>
              <a:gd name="T69" fmla="*/ 13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6" h="276">
                <a:moveTo>
                  <a:pt x="276" y="138"/>
                </a:moveTo>
                <a:lnTo>
                  <a:pt x="276" y="138"/>
                </a:lnTo>
                <a:lnTo>
                  <a:pt x="276" y="152"/>
                </a:lnTo>
                <a:lnTo>
                  <a:pt x="274" y="166"/>
                </a:lnTo>
                <a:lnTo>
                  <a:pt x="270" y="180"/>
                </a:lnTo>
                <a:lnTo>
                  <a:pt x="266" y="192"/>
                </a:lnTo>
                <a:lnTo>
                  <a:pt x="260" y="204"/>
                </a:lnTo>
                <a:lnTo>
                  <a:pt x="254" y="216"/>
                </a:lnTo>
                <a:lnTo>
                  <a:pt x="246" y="226"/>
                </a:lnTo>
                <a:lnTo>
                  <a:pt x="236" y="236"/>
                </a:lnTo>
                <a:lnTo>
                  <a:pt x="226" y="246"/>
                </a:lnTo>
                <a:lnTo>
                  <a:pt x="216" y="254"/>
                </a:lnTo>
                <a:lnTo>
                  <a:pt x="204" y="260"/>
                </a:lnTo>
                <a:lnTo>
                  <a:pt x="192" y="266"/>
                </a:lnTo>
                <a:lnTo>
                  <a:pt x="180" y="270"/>
                </a:lnTo>
                <a:lnTo>
                  <a:pt x="166" y="274"/>
                </a:lnTo>
                <a:lnTo>
                  <a:pt x="152" y="276"/>
                </a:lnTo>
                <a:lnTo>
                  <a:pt x="138" y="276"/>
                </a:lnTo>
                <a:lnTo>
                  <a:pt x="138" y="276"/>
                </a:lnTo>
                <a:lnTo>
                  <a:pt x="124" y="276"/>
                </a:lnTo>
                <a:lnTo>
                  <a:pt x="110" y="274"/>
                </a:lnTo>
                <a:lnTo>
                  <a:pt x="96" y="270"/>
                </a:lnTo>
                <a:lnTo>
                  <a:pt x="84" y="266"/>
                </a:lnTo>
                <a:lnTo>
                  <a:pt x="72" y="260"/>
                </a:lnTo>
                <a:lnTo>
                  <a:pt x="60" y="254"/>
                </a:lnTo>
                <a:lnTo>
                  <a:pt x="50" y="246"/>
                </a:lnTo>
                <a:lnTo>
                  <a:pt x="40" y="236"/>
                </a:lnTo>
                <a:lnTo>
                  <a:pt x="32" y="226"/>
                </a:lnTo>
                <a:lnTo>
                  <a:pt x="24" y="216"/>
                </a:lnTo>
                <a:lnTo>
                  <a:pt x="16" y="204"/>
                </a:lnTo>
                <a:lnTo>
                  <a:pt x="10" y="192"/>
                </a:lnTo>
                <a:lnTo>
                  <a:pt x="6" y="180"/>
                </a:lnTo>
                <a:lnTo>
                  <a:pt x="2" y="166"/>
                </a:lnTo>
                <a:lnTo>
                  <a:pt x="0" y="152"/>
                </a:lnTo>
                <a:lnTo>
                  <a:pt x="0" y="138"/>
                </a:lnTo>
                <a:lnTo>
                  <a:pt x="0" y="138"/>
                </a:lnTo>
                <a:lnTo>
                  <a:pt x="0" y="124"/>
                </a:lnTo>
                <a:lnTo>
                  <a:pt x="2" y="110"/>
                </a:lnTo>
                <a:lnTo>
                  <a:pt x="6" y="96"/>
                </a:lnTo>
                <a:lnTo>
                  <a:pt x="10" y="84"/>
                </a:lnTo>
                <a:lnTo>
                  <a:pt x="16" y="72"/>
                </a:lnTo>
                <a:lnTo>
                  <a:pt x="24" y="60"/>
                </a:lnTo>
                <a:lnTo>
                  <a:pt x="32" y="50"/>
                </a:lnTo>
                <a:lnTo>
                  <a:pt x="40" y="40"/>
                </a:lnTo>
                <a:lnTo>
                  <a:pt x="50" y="30"/>
                </a:lnTo>
                <a:lnTo>
                  <a:pt x="60" y="22"/>
                </a:lnTo>
                <a:lnTo>
                  <a:pt x="72" y="16"/>
                </a:lnTo>
                <a:lnTo>
                  <a:pt x="84" y="10"/>
                </a:lnTo>
                <a:lnTo>
                  <a:pt x="96" y="6"/>
                </a:lnTo>
                <a:lnTo>
                  <a:pt x="110" y="2"/>
                </a:lnTo>
                <a:lnTo>
                  <a:pt x="124" y="0"/>
                </a:lnTo>
                <a:lnTo>
                  <a:pt x="138" y="0"/>
                </a:lnTo>
                <a:lnTo>
                  <a:pt x="138" y="0"/>
                </a:lnTo>
                <a:lnTo>
                  <a:pt x="152" y="0"/>
                </a:lnTo>
                <a:lnTo>
                  <a:pt x="166" y="2"/>
                </a:lnTo>
                <a:lnTo>
                  <a:pt x="180" y="6"/>
                </a:lnTo>
                <a:lnTo>
                  <a:pt x="192" y="10"/>
                </a:lnTo>
                <a:lnTo>
                  <a:pt x="204" y="16"/>
                </a:lnTo>
                <a:lnTo>
                  <a:pt x="216" y="22"/>
                </a:lnTo>
                <a:lnTo>
                  <a:pt x="226" y="30"/>
                </a:lnTo>
                <a:lnTo>
                  <a:pt x="236" y="40"/>
                </a:lnTo>
                <a:lnTo>
                  <a:pt x="246" y="50"/>
                </a:lnTo>
                <a:lnTo>
                  <a:pt x="254" y="60"/>
                </a:lnTo>
                <a:lnTo>
                  <a:pt x="260" y="72"/>
                </a:lnTo>
                <a:lnTo>
                  <a:pt x="266" y="84"/>
                </a:lnTo>
                <a:lnTo>
                  <a:pt x="270" y="96"/>
                </a:lnTo>
                <a:lnTo>
                  <a:pt x="274" y="110"/>
                </a:lnTo>
                <a:lnTo>
                  <a:pt x="276" y="124"/>
                </a:lnTo>
                <a:lnTo>
                  <a:pt x="276" y="138"/>
                </a:lnTo>
                <a:lnTo>
                  <a:pt x="276" y="1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Rectangle 55">
            <a:extLst>
              <a:ext uri="{FF2B5EF4-FFF2-40B4-BE49-F238E27FC236}">
                <a16:creationId xmlns:a16="http://schemas.microsoft.com/office/drawing/2014/main" id="{0CA8FD58-8117-4B33-84DB-EB60ED982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6" y="4912996"/>
            <a:ext cx="3207545" cy="150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rgbClr val="F1F2F2"/>
                </a:solidFill>
                <a:latin typeface="Century Gothic" panose="020B0502020202020204" pitchFamily="34" charset="0"/>
              </a:rPr>
              <a:t>2017-2020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F1F2F2"/>
              </a:solidFill>
              <a:effectLst/>
              <a:latin typeface="Century Gothic" panose="020B0502020202020204" pitchFamily="34" charset="0"/>
            </a:endParaRPr>
          </a:p>
          <a:p>
            <a:pPr lvl="0" defTabSz="914400"/>
            <a:r>
              <a:rPr lang="fr-FR" altLang="en-US" sz="1059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LICENCE EN TECHNOLOGIES DE L'INFORMATION ET DE COMMUNICATION option Télécommunications</a:t>
            </a:r>
          </a:p>
          <a:p>
            <a:pPr lvl="0" defTabSz="914400"/>
            <a:r>
              <a:rPr lang="en-US" altLang="en-US" sz="1059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ENET’Com , Sfax</a:t>
            </a:r>
          </a:p>
          <a:p>
            <a:pPr lvl="0" defTabSz="914400"/>
            <a:endParaRPr kumimoji="0" lang="en-US" altLang="en-US" sz="1059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entury Gothic" panose="020B0502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lvl="0" defTabSz="914400"/>
            <a:r>
              <a:rPr lang="en-US" altLang="en-US" sz="1200" b="1" dirty="0">
                <a:solidFill>
                  <a:srgbClr val="F1F2F2"/>
                </a:solidFill>
                <a:latin typeface="Century Gothic" panose="020B0502020202020204" pitchFamily="34" charset="0"/>
              </a:rPr>
              <a:t>2015-2016</a:t>
            </a:r>
          </a:p>
          <a:p>
            <a:pPr lvl="0" defTabSz="914400"/>
            <a:r>
              <a:rPr lang="fr-FR" altLang="en-US" sz="11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Baccalauréat session juin 2016 Mention BIEN</a:t>
            </a:r>
            <a:endParaRPr lang="en-US" altLang="en-US" sz="1100" dirty="0">
              <a:solidFill>
                <a:schemeClr val="bg1"/>
              </a:solidFill>
              <a:latin typeface="Century Gothic" panose="020B0502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lvl="0" defTabSz="914400"/>
            <a:r>
              <a:rPr lang="en-US" altLang="en-US" sz="11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Lycée Hédi Chaker , sfax</a:t>
            </a:r>
          </a:p>
        </p:txBody>
      </p:sp>
      <p:sp>
        <p:nvSpPr>
          <p:cNvPr id="1363" name="Freeform 117">
            <a:extLst>
              <a:ext uri="{FF2B5EF4-FFF2-40B4-BE49-F238E27FC236}">
                <a16:creationId xmlns:a16="http://schemas.microsoft.com/office/drawing/2014/main" id="{2744152E-FBAF-4D5A-83BB-8EEBD460ABDA}"/>
              </a:ext>
            </a:extLst>
          </p:cNvPr>
          <p:cNvSpPr>
            <a:spLocks/>
          </p:cNvSpPr>
          <p:nvPr/>
        </p:nvSpPr>
        <p:spPr bwMode="auto">
          <a:xfrm>
            <a:off x="-6350" y="6584079"/>
            <a:ext cx="2025650" cy="333375"/>
          </a:xfrm>
          <a:custGeom>
            <a:avLst/>
            <a:gdLst>
              <a:gd name="T0" fmla="*/ 0 w 886"/>
              <a:gd name="T1" fmla="*/ 0 h 210"/>
              <a:gd name="T2" fmla="*/ 782 w 886"/>
              <a:gd name="T3" fmla="*/ 0 h 210"/>
              <a:gd name="T4" fmla="*/ 782 w 886"/>
              <a:gd name="T5" fmla="*/ 0 h 210"/>
              <a:gd name="T6" fmla="*/ 802 w 886"/>
              <a:gd name="T7" fmla="*/ 2 h 210"/>
              <a:gd name="T8" fmla="*/ 822 w 886"/>
              <a:gd name="T9" fmla="*/ 8 h 210"/>
              <a:gd name="T10" fmla="*/ 840 w 886"/>
              <a:gd name="T11" fmla="*/ 18 h 210"/>
              <a:gd name="T12" fmla="*/ 856 w 886"/>
              <a:gd name="T13" fmla="*/ 30 h 210"/>
              <a:gd name="T14" fmla="*/ 868 w 886"/>
              <a:gd name="T15" fmla="*/ 46 h 210"/>
              <a:gd name="T16" fmla="*/ 878 w 886"/>
              <a:gd name="T17" fmla="*/ 64 h 210"/>
              <a:gd name="T18" fmla="*/ 884 w 886"/>
              <a:gd name="T19" fmla="*/ 84 h 210"/>
              <a:gd name="T20" fmla="*/ 886 w 886"/>
              <a:gd name="T21" fmla="*/ 104 h 210"/>
              <a:gd name="T22" fmla="*/ 886 w 886"/>
              <a:gd name="T23" fmla="*/ 104 h 210"/>
              <a:gd name="T24" fmla="*/ 886 w 886"/>
              <a:gd name="T25" fmla="*/ 104 h 210"/>
              <a:gd name="T26" fmla="*/ 884 w 886"/>
              <a:gd name="T27" fmla="*/ 126 h 210"/>
              <a:gd name="T28" fmla="*/ 878 w 886"/>
              <a:gd name="T29" fmla="*/ 146 h 210"/>
              <a:gd name="T30" fmla="*/ 868 w 886"/>
              <a:gd name="T31" fmla="*/ 164 h 210"/>
              <a:gd name="T32" fmla="*/ 856 w 886"/>
              <a:gd name="T33" fmla="*/ 180 h 210"/>
              <a:gd name="T34" fmla="*/ 840 w 886"/>
              <a:gd name="T35" fmla="*/ 192 h 210"/>
              <a:gd name="T36" fmla="*/ 822 w 886"/>
              <a:gd name="T37" fmla="*/ 202 h 210"/>
              <a:gd name="T38" fmla="*/ 802 w 886"/>
              <a:gd name="T39" fmla="*/ 208 h 210"/>
              <a:gd name="T40" fmla="*/ 782 w 886"/>
              <a:gd name="T41" fmla="*/ 210 h 210"/>
              <a:gd name="T42" fmla="*/ 0 w 886"/>
              <a:gd name="T43" fmla="*/ 210 h 210"/>
              <a:gd name="T44" fmla="*/ 0 w 886"/>
              <a:gd name="T45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86" h="210">
                <a:moveTo>
                  <a:pt x="0" y="0"/>
                </a:moveTo>
                <a:lnTo>
                  <a:pt x="782" y="0"/>
                </a:lnTo>
                <a:lnTo>
                  <a:pt x="782" y="0"/>
                </a:lnTo>
                <a:lnTo>
                  <a:pt x="802" y="2"/>
                </a:lnTo>
                <a:lnTo>
                  <a:pt x="822" y="8"/>
                </a:lnTo>
                <a:lnTo>
                  <a:pt x="840" y="18"/>
                </a:lnTo>
                <a:lnTo>
                  <a:pt x="856" y="30"/>
                </a:lnTo>
                <a:lnTo>
                  <a:pt x="868" y="46"/>
                </a:lnTo>
                <a:lnTo>
                  <a:pt x="878" y="64"/>
                </a:lnTo>
                <a:lnTo>
                  <a:pt x="884" y="84"/>
                </a:lnTo>
                <a:lnTo>
                  <a:pt x="886" y="104"/>
                </a:lnTo>
                <a:lnTo>
                  <a:pt x="886" y="104"/>
                </a:lnTo>
                <a:lnTo>
                  <a:pt x="886" y="104"/>
                </a:lnTo>
                <a:lnTo>
                  <a:pt x="884" y="126"/>
                </a:lnTo>
                <a:lnTo>
                  <a:pt x="878" y="146"/>
                </a:lnTo>
                <a:lnTo>
                  <a:pt x="868" y="164"/>
                </a:lnTo>
                <a:lnTo>
                  <a:pt x="856" y="180"/>
                </a:lnTo>
                <a:lnTo>
                  <a:pt x="840" y="192"/>
                </a:lnTo>
                <a:lnTo>
                  <a:pt x="822" y="202"/>
                </a:lnTo>
                <a:lnTo>
                  <a:pt x="802" y="208"/>
                </a:lnTo>
                <a:lnTo>
                  <a:pt x="782" y="210"/>
                </a:lnTo>
                <a:lnTo>
                  <a:pt x="0" y="210"/>
                </a:lnTo>
                <a:lnTo>
                  <a:pt x="0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4" name="Freeform 118">
            <a:extLst>
              <a:ext uri="{FF2B5EF4-FFF2-40B4-BE49-F238E27FC236}">
                <a16:creationId xmlns:a16="http://schemas.microsoft.com/office/drawing/2014/main" id="{B42E0EB1-A1FC-41EB-9D19-9846B0673C6D}"/>
              </a:ext>
            </a:extLst>
          </p:cNvPr>
          <p:cNvSpPr>
            <a:spLocks/>
          </p:cNvSpPr>
          <p:nvPr/>
        </p:nvSpPr>
        <p:spPr bwMode="auto">
          <a:xfrm>
            <a:off x="0" y="6321425"/>
            <a:ext cx="1406525" cy="333375"/>
          </a:xfrm>
          <a:custGeom>
            <a:avLst/>
            <a:gdLst>
              <a:gd name="T0" fmla="*/ 0 w 886"/>
              <a:gd name="T1" fmla="*/ 0 h 210"/>
              <a:gd name="T2" fmla="*/ 782 w 886"/>
              <a:gd name="T3" fmla="*/ 0 h 210"/>
              <a:gd name="T4" fmla="*/ 782 w 886"/>
              <a:gd name="T5" fmla="*/ 0 h 210"/>
              <a:gd name="T6" fmla="*/ 802 w 886"/>
              <a:gd name="T7" fmla="*/ 2 h 210"/>
              <a:gd name="T8" fmla="*/ 822 w 886"/>
              <a:gd name="T9" fmla="*/ 8 h 210"/>
              <a:gd name="T10" fmla="*/ 840 w 886"/>
              <a:gd name="T11" fmla="*/ 18 h 210"/>
              <a:gd name="T12" fmla="*/ 856 w 886"/>
              <a:gd name="T13" fmla="*/ 30 h 210"/>
              <a:gd name="T14" fmla="*/ 868 w 886"/>
              <a:gd name="T15" fmla="*/ 46 h 210"/>
              <a:gd name="T16" fmla="*/ 878 w 886"/>
              <a:gd name="T17" fmla="*/ 64 h 210"/>
              <a:gd name="T18" fmla="*/ 884 w 886"/>
              <a:gd name="T19" fmla="*/ 84 h 210"/>
              <a:gd name="T20" fmla="*/ 886 w 886"/>
              <a:gd name="T21" fmla="*/ 104 h 210"/>
              <a:gd name="T22" fmla="*/ 886 w 886"/>
              <a:gd name="T23" fmla="*/ 104 h 210"/>
              <a:gd name="T24" fmla="*/ 886 w 886"/>
              <a:gd name="T25" fmla="*/ 104 h 210"/>
              <a:gd name="T26" fmla="*/ 884 w 886"/>
              <a:gd name="T27" fmla="*/ 126 h 210"/>
              <a:gd name="T28" fmla="*/ 878 w 886"/>
              <a:gd name="T29" fmla="*/ 146 h 210"/>
              <a:gd name="T30" fmla="*/ 868 w 886"/>
              <a:gd name="T31" fmla="*/ 164 h 210"/>
              <a:gd name="T32" fmla="*/ 856 w 886"/>
              <a:gd name="T33" fmla="*/ 180 h 210"/>
              <a:gd name="T34" fmla="*/ 840 w 886"/>
              <a:gd name="T35" fmla="*/ 192 h 210"/>
              <a:gd name="T36" fmla="*/ 822 w 886"/>
              <a:gd name="T37" fmla="*/ 202 h 210"/>
              <a:gd name="T38" fmla="*/ 802 w 886"/>
              <a:gd name="T39" fmla="*/ 208 h 210"/>
              <a:gd name="T40" fmla="*/ 782 w 886"/>
              <a:gd name="T41" fmla="*/ 210 h 210"/>
              <a:gd name="T42" fmla="*/ 0 w 886"/>
              <a:gd name="T4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86" h="210">
                <a:moveTo>
                  <a:pt x="0" y="0"/>
                </a:moveTo>
                <a:lnTo>
                  <a:pt x="782" y="0"/>
                </a:lnTo>
                <a:lnTo>
                  <a:pt x="782" y="0"/>
                </a:lnTo>
                <a:lnTo>
                  <a:pt x="802" y="2"/>
                </a:lnTo>
                <a:lnTo>
                  <a:pt x="822" y="8"/>
                </a:lnTo>
                <a:lnTo>
                  <a:pt x="840" y="18"/>
                </a:lnTo>
                <a:lnTo>
                  <a:pt x="856" y="30"/>
                </a:lnTo>
                <a:lnTo>
                  <a:pt x="868" y="46"/>
                </a:lnTo>
                <a:lnTo>
                  <a:pt x="878" y="64"/>
                </a:lnTo>
                <a:lnTo>
                  <a:pt x="884" y="84"/>
                </a:lnTo>
                <a:lnTo>
                  <a:pt x="886" y="104"/>
                </a:lnTo>
                <a:lnTo>
                  <a:pt x="886" y="104"/>
                </a:lnTo>
                <a:lnTo>
                  <a:pt x="886" y="104"/>
                </a:lnTo>
                <a:lnTo>
                  <a:pt x="884" y="126"/>
                </a:lnTo>
                <a:lnTo>
                  <a:pt x="878" y="146"/>
                </a:lnTo>
                <a:lnTo>
                  <a:pt x="868" y="164"/>
                </a:lnTo>
                <a:lnTo>
                  <a:pt x="856" y="180"/>
                </a:lnTo>
                <a:lnTo>
                  <a:pt x="840" y="192"/>
                </a:lnTo>
                <a:lnTo>
                  <a:pt x="822" y="202"/>
                </a:lnTo>
                <a:lnTo>
                  <a:pt x="802" y="208"/>
                </a:lnTo>
                <a:lnTo>
                  <a:pt x="782" y="210"/>
                </a:lnTo>
                <a:lnTo>
                  <a:pt x="0" y="21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5" name="Rectangle 119">
            <a:extLst>
              <a:ext uri="{FF2B5EF4-FFF2-40B4-BE49-F238E27FC236}">
                <a16:creationId xmlns:a16="http://schemas.microsoft.com/office/drawing/2014/main" id="{14498923-A4BF-4ED5-B23D-618B38653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6657104"/>
            <a:ext cx="122950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13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COMPÉTENCES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66" name="Rectangle 120">
            <a:extLst>
              <a:ext uri="{FF2B5EF4-FFF2-40B4-BE49-F238E27FC236}">
                <a16:creationId xmlns:a16="http://schemas.microsoft.com/office/drawing/2014/main" id="{6C201FFB-FDA9-4DAF-8177-836EAD37C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6584079"/>
            <a:ext cx="76200" cy="333375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7" name="Freeform 121">
            <a:extLst>
              <a:ext uri="{FF2B5EF4-FFF2-40B4-BE49-F238E27FC236}">
                <a16:creationId xmlns:a16="http://schemas.microsoft.com/office/drawing/2014/main" id="{5C5C48DF-0B14-4CEA-9CAA-A27A75BAD2F3}"/>
              </a:ext>
            </a:extLst>
          </p:cNvPr>
          <p:cNvSpPr>
            <a:spLocks/>
          </p:cNvSpPr>
          <p:nvPr/>
        </p:nvSpPr>
        <p:spPr bwMode="auto">
          <a:xfrm>
            <a:off x="127000" y="6498354"/>
            <a:ext cx="536575" cy="533400"/>
          </a:xfrm>
          <a:custGeom>
            <a:avLst/>
            <a:gdLst>
              <a:gd name="T0" fmla="*/ 338 w 338"/>
              <a:gd name="T1" fmla="*/ 168 h 336"/>
              <a:gd name="T2" fmla="*/ 334 w 338"/>
              <a:gd name="T3" fmla="*/ 202 h 336"/>
              <a:gd name="T4" fmla="*/ 324 w 338"/>
              <a:gd name="T5" fmla="*/ 234 h 336"/>
              <a:gd name="T6" fmla="*/ 308 w 338"/>
              <a:gd name="T7" fmla="*/ 262 h 336"/>
              <a:gd name="T8" fmla="*/ 288 w 338"/>
              <a:gd name="T9" fmla="*/ 288 h 336"/>
              <a:gd name="T10" fmla="*/ 264 w 338"/>
              <a:gd name="T11" fmla="*/ 308 h 336"/>
              <a:gd name="T12" fmla="*/ 234 w 338"/>
              <a:gd name="T13" fmla="*/ 324 h 336"/>
              <a:gd name="T14" fmla="*/ 204 w 338"/>
              <a:gd name="T15" fmla="*/ 334 h 336"/>
              <a:gd name="T16" fmla="*/ 170 w 338"/>
              <a:gd name="T17" fmla="*/ 336 h 336"/>
              <a:gd name="T18" fmla="*/ 152 w 338"/>
              <a:gd name="T19" fmla="*/ 336 h 336"/>
              <a:gd name="T20" fmla="*/ 120 w 338"/>
              <a:gd name="T21" fmla="*/ 330 h 336"/>
              <a:gd name="T22" fmla="*/ 88 w 338"/>
              <a:gd name="T23" fmla="*/ 316 h 336"/>
              <a:gd name="T24" fmla="*/ 62 w 338"/>
              <a:gd name="T25" fmla="*/ 298 h 336"/>
              <a:gd name="T26" fmla="*/ 40 w 338"/>
              <a:gd name="T27" fmla="*/ 276 h 336"/>
              <a:gd name="T28" fmla="*/ 22 w 338"/>
              <a:gd name="T29" fmla="*/ 248 h 336"/>
              <a:gd name="T30" fmla="*/ 8 w 338"/>
              <a:gd name="T31" fmla="*/ 218 h 336"/>
              <a:gd name="T32" fmla="*/ 2 w 338"/>
              <a:gd name="T33" fmla="*/ 186 h 336"/>
              <a:gd name="T34" fmla="*/ 0 w 338"/>
              <a:gd name="T35" fmla="*/ 168 h 336"/>
              <a:gd name="T36" fmla="*/ 4 w 338"/>
              <a:gd name="T37" fmla="*/ 134 h 336"/>
              <a:gd name="T38" fmla="*/ 14 w 338"/>
              <a:gd name="T39" fmla="*/ 102 h 336"/>
              <a:gd name="T40" fmla="*/ 30 w 338"/>
              <a:gd name="T41" fmla="*/ 74 h 336"/>
              <a:gd name="T42" fmla="*/ 50 w 338"/>
              <a:gd name="T43" fmla="*/ 50 h 336"/>
              <a:gd name="T44" fmla="*/ 74 w 338"/>
              <a:gd name="T45" fmla="*/ 28 h 336"/>
              <a:gd name="T46" fmla="*/ 104 w 338"/>
              <a:gd name="T47" fmla="*/ 14 h 336"/>
              <a:gd name="T48" fmla="*/ 136 w 338"/>
              <a:gd name="T49" fmla="*/ 4 h 336"/>
              <a:gd name="T50" fmla="*/ 170 w 338"/>
              <a:gd name="T51" fmla="*/ 0 h 336"/>
              <a:gd name="T52" fmla="*/ 186 w 338"/>
              <a:gd name="T53" fmla="*/ 0 h 336"/>
              <a:gd name="T54" fmla="*/ 220 w 338"/>
              <a:gd name="T55" fmla="*/ 8 h 336"/>
              <a:gd name="T56" fmla="*/ 250 w 338"/>
              <a:gd name="T57" fmla="*/ 20 h 336"/>
              <a:gd name="T58" fmla="*/ 276 w 338"/>
              <a:gd name="T59" fmla="*/ 38 h 336"/>
              <a:gd name="T60" fmla="*/ 300 w 338"/>
              <a:gd name="T61" fmla="*/ 62 h 336"/>
              <a:gd name="T62" fmla="*/ 318 w 338"/>
              <a:gd name="T63" fmla="*/ 88 h 336"/>
              <a:gd name="T64" fmla="*/ 330 w 338"/>
              <a:gd name="T65" fmla="*/ 118 h 336"/>
              <a:gd name="T66" fmla="*/ 336 w 338"/>
              <a:gd name="T67" fmla="*/ 152 h 336"/>
              <a:gd name="T68" fmla="*/ 338 w 338"/>
              <a:gd name="T69" fmla="*/ 16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8" h="336">
                <a:moveTo>
                  <a:pt x="338" y="168"/>
                </a:moveTo>
                <a:lnTo>
                  <a:pt x="338" y="168"/>
                </a:lnTo>
                <a:lnTo>
                  <a:pt x="336" y="186"/>
                </a:lnTo>
                <a:lnTo>
                  <a:pt x="334" y="202"/>
                </a:lnTo>
                <a:lnTo>
                  <a:pt x="330" y="218"/>
                </a:lnTo>
                <a:lnTo>
                  <a:pt x="324" y="234"/>
                </a:lnTo>
                <a:lnTo>
                  <a:pt x="318" y="248"/>
                </a:lnTo>
                <a:lnTo>
                  <a:pt x="308" y="262"/>
                </a:lnTo>
                <a:lnTo>
                  <a:pt x="300" y="276"/>
                </a:lnTo>
                <a:lnTo>
                  <a:pt x="288" y="288"/>
                </a:lnTo>
                <a:lnTo>
                  <a:pt x="276" y="298"/>
                </a:lnTo>
                <a:lnTo>
                  <a:pt x="264" y="308"/>
                </a:lnTo>
                <a:lnTo>
                  <a:pt x="250" y="316"/>
                </a:lnTo>
                <a:lnTo>
                  <a:pt x="234" y="324"/>
                </a:lnTo>
                <a:lnTo>
                  <a:pt x="220" y="330"/>
                </a:lnTo>
                <a:lnTo>
                  <a:pt x="204" y="334"/>
                </a:lnTo>
                <a:lnTo>
                  <a:pt x="186" y="336"/>
                </a:lnTo>
                <a:lnTo>
                  <a:pt x="170" y="336"/>
                </a:lnTo>
                <a:lnTo>
                  <a:pt x="170" y="336"/>
                </a:lnTo>
                <a:lnTo>
                  <a:pt x="152" y="336"/>
                </a:lnTo>
                <a:lnTo>
                  <a:pt x="136" y="334"/>
                </a:lnTo>
                <a:lnTo>
                  <a:pt x="120" y="330"/>
                </a:lnTo>
                <a:lnTo>
                  <a:pt x="104" y="324"/>
                </a:lnTo>
                <a:lnTo>
                  <a:pt x="88" y="316"/>
                </a:lnTo>
                <a:lnTo>
                  <a:pt x="74" y="308"/>
                </a:lnTo>
                <a:lnTo>
                  <a:pt x="62" y="298"/>
                </a:lnTo>
                <a:lnTo>
                  <a:pt x="50" y="288"/>
                </a:lnTo>
                <a:lnTo>
                  <a:pt x="40" y="276"/>
                </a:lnTo>
                <a:lnTo>
                  <a:pt x="30" y="262"/>
                </a:lnTo>
                <a:lnTo>
                  <a:pt x="22" y="248"/>
                </a:lnTo>
                <a:lnTo>
                  <a:pt x="14" y="234"/>
                </a:lnTo>
                <a:lnTo>
                  <a:pt x="8" y="218"/>
                </a:lnTo>
                <a:lnTo>
                  <a:pt x="4" y="202"/>
                </a:lnTo>
                <a:lnTo>
                  <a:pt x="2" y="186"/>
                </a:lnTo>
                <a:lnTo>
                  <a:pt x="0" y="168"/>
                </a:lnTo>
                <a:lnTo>
                  <a:pt x="0" y="168"/>
                </a:lnTo>
                <a:lnTo>
                  <a:pt x="2" y="152"/>
                </a:lnTo>
                <a:lnTo>
                  <a:pt x="4" y="134"/>
                </a:lnTo>
                <a:lnTo>
                  <a:pt x="8" y="118"/>
                </a:lnTo>
                <a:lnTo>
                  <a:pt x="14" y="102"/>
                </a:lnTo>
                <a:lnTo>
                  <a:pt x="22" y="88"/>
                </a:lnTo>
                <a:lnTo>
                  <a:pt x="30" y="74"/>
                </a:lnTo>
                <a:lnTo>
                  <a:pt x="40" y="62"/>
                </a:lnTo>
                <a:lnTo>
                  <a:pt x="50" y="50"/>
                </a:lnTo>
                <a:lnTo>
                  <a:pt x="62" y="38"/>
                </a:lnTo>
                <a:lnTo>
                  <a:pt x="74" y="28"/>
                </a:lnTo>
                <a:lnTo>
                  <a:pt x="88" y="20"/>
                </a:lnTo>
                <a:lnTo>
                  <a:pt x="104" y="14"/>
                </a:lnTo>
                <a:lnTo>
                  <a:pt x="120" y="8"/>
                </a:lnTo>
                <a:lnTo>
                  <a:pt x="136" y="4"/>
                </a:lnTo>
                <a:lnTo>
                  <a:pt x="152" y="0"/>
                </a:lnTo>
                <a:lnTo>
                  <a:pt x="170" y="0"/>
                </a:lnTo>
                <a:lnTo>
                  <a:pt x="170" y="0"/>
                </a:lnTo>
                <a:lnTo>
                  <a:pt x="186" y="0"/>
                </a:lnTo>
                <a:lnTo>
                  <a:pt x="204" y="4"/>
                </a:lnTo>
                <a:lnTo>
                  <a:pt x="220" y="8"/>
                </a:lnTo>
                <a:lnTo>
                  <a:pt x="234" y="14"/>
                </a:lnTo>
                <a:lnTo>
                  <a:pt x="250" y="20"/>
                </a:lnTo>
                <a:lnTo>
                  <a:pt x="264" y="28"/>
                </a:lnTo>
                <a:lnTo>
                  <a:pt x="276" y="38"/>
                </a:lnTo>
                <a:lnTo>
                  <a:pt x="288" y="50"/>
                </a:lnTo>
                <a:lnTo>
                  <a:pt x="300" y="62"/>
                </a:lnTo>
                <a:lnTo>
                  <a:pt x="308" y="74"/>
                </a:lnTo>
                <a:lnTo>
                  <a:pt x="318" y="88"/>
                </a:lnTo>
                <a:lnTo>
                  <a:pt x="324" y="102"/>
                </a:lnTo>
                <a:lnTo>
                  <a:pt x="330" y="118"/>
                </a:lnTo>
                <a:lnTo>
                  <a:pt x="334" y="134"/>
                </a:lnTo>
                <a:lnTo>
                  <a:pt x="336" y="152"/>
                </a:lnTo>
                <a:lnTo>
                  <a:pt x="338" y="168"/>
                </a:lnTo>
                <a:lnTo>
                  <a:pt x="338" y="168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8" name="Freeform 122">
            <a:extLst>
              <a:ext uri="{FF2B5EF4-FFF2-40B4-BE49-F238E27FC236}">
                <a16:creationId xmlns:a16="http://schemas.microsoft.com/office/drawing/2014/main" id="{B9941C18-471B-48D5-B661-0B054C6E3293}"/>
              </a:ext>
            </a:extLst>
          </p:cNvPr>
          <p:cNvSpPr>
            <a:spLocks/>
          </p:cNvSpPr>
          <p:nvPr/>
        </p:nvSpPr>
        <p:spPr bwMode="auto">
          <a:xfrm>
            <a:off x="149225" y="6533279"/>
            <a:ext cx="438150" cy="438150"/>
          </a:xfrm>
          <a:custGeom>
            <a:avLst/>
            <a:gdLst>
              <a:gd name="T0" fmla="*/ 276 w 276"/>
              <a:gd name="T1" fmla="*/ 138 h 276"/>
              <a:gd name="T2" fmla="*/ 274 w 276"/>
              <a:gd name="T3" fmla="*/ 166 h 276"/>
              <a:gd name="T4" fmla="*/ 266 w 276"/>
              <a:gd name="T5" fmla="*/ 192 h 276"/>
              <a:gd name="T6" fmla="*/ 254 w 276"/>
              <a:gd name="T7" fmla="*/ 216 h 276"/>
              <a:gd name="T8" fmla="*/ 236 w 276"/>
              <a:gd name="T9" fmla="*/ 236 h 276"/>
              <a:gd name="T10" fmla="*/ 216 w 276"/>
              <a:gd name="T11" fmla="*/ 252 h 276"/>
              <a:gd name="T12" fmla="*/ 192 w 276"/>
              <a:gd name="T13" fmla="*/ 266 h 276"/>
              <a:gd name="T14" fmla="*/ 166 w 276"/>
              <a:gd name="T15" fmla="*/ 274 h 276"/>
              <a:gd name="T16" fmla="*/ 138 w 276"/>
              <a:gd name="T17" fmla="*/ 276 h 276"/>
              <a:gd name="T18" fmla="*/ 124 w 276"/>
              <a:gd name="T19" fmla="*/ 276 h 276"/>
              <a:gd name="T20" fmla="*/ 96 w 276"/>
              <a:gd name="T21" fmla="*/ 270 h 276"/>
              <a:gd name="T22" fmla="*/ 72 w 276"/>
              <a:gd name="T23" fmla="*/ 260 h 276"/>
              <a:gd name="T24" fmla="*/ 50 w 276"/>
              <a:gd name="T25" fmla="*/ 244 h 276"/>
              <a:gd name="T26" fmla="*/ 32 w 276"/>
              <a:gd name="T27" fmla="*/ 226 h 276"/>
              <a:gd name="T28" fmla="*/ 16 w 276"/>
              <a:gd name="T29" fmla="*/ 204 h 276"/>
              <a:gd name="T30" fmla="*/ 6 w 276"/>
              <a:gd name="T31" fmla="*/ 180 h 276"/>
              <a:gd name="T32" fmla="*/ 0 w 276"/>
              <a:gd name="T33" fmla="*/ 152 h 276"/>
              <a:gd name="T34" fmla="*/ 0 w 276"/>
              <a:gd name="T35" fmla="*/ 138 h 276"/>
              <a:gd name="T36" fmla="*/ 2 w 276"/>
              <a:gd name="T37" fmla="*/ 110 h 276"/>
              <a:gd name="T38" fmla="*/ 10 w 276"/>
              <a:gd name="T39" fmla="*/ 84 h 276"/>
              <a:gd name="T40" fmla="*/ 24 w 276"/>
              <a:gd name="T41" fmla="*/ 60 h 276"/>
              <a:gd name="T42" fmla="*/ 40 w 276"/>
              <a:gd name="T43" fmla="*/ 40 h 276"/>
              <a:gd name="T44" fmla="*/ 60 w 276"/>
              <a:gd name="T45" fmla="*/ 22 h 276"/>
              <a:gd name="T46" fmla="*/ 84 w 276"/>
              <a:gd name="T47" fmla="*/ 10 h 276"/>
              <a:gd name="T48" fmla="*/ 110 w 276"/>
              <a:gd name="T49" fmla="*/ 2 h 276"/>
              <a:gd name="T50" fmla="*/ 138 w 276"/>
              <a:gd name="T51" fmla="*/ 0 h 276"/>
              <a:gd name="T52" fmla="*/ 152 w 276"/>
              <a:gd name="T53" fmla="*/ 0 h 276"/>
              <a:gd name="T54" fmla="*/ 180 w 276"/>
              <a:gd name="T55" fmla="*/ 6 h 276"/>
              <a:gd name="T56" fmla="*/ 204 w 276"/>
              <a:gd name="T57" fmla="*/ 16 h 276"/>
              <a:gd name="T58" fmla="*/ 226 w 276"/>
              <a:gd name="T59" fmla="*/ 30 h 276"/>
              <a:gd name="T60" fmla="*/ 246 w 276"/>
              <a:gd name="T61" fmla="*/ 50 h 276"/>
              <a:gd name="T62" fmla="*/ 260 w 276"/>
              <a:gd name="T63" fmla="*/ 72 h 276"/>
              <a:gd name="T64" fmla="*/ 270 w 276"/>
              <a:gd name="T65" fmla="*/ 96 h 276"/>
              <a:gd name="T66" fmla="*/ 276 w 276"/>
              <a:gd name="T67" fmla="*/ 124 h 276"/>
              <a:gd name="T68" fmla="*/ 276 w 276"/>
              <a:gd name="T69" fmla="*/ 13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6" h="276">
                <a:moveTo>
                  <a:pt x="276" y="138"/>
                </a:moveTo>
                <a:lnTo>
                  <a:pt x="276" y="138"/>
                </a:lnTo>
                <a:lnTo>
                  <a:pt x="276" y="152"/>
                </a:lnTo>
                <a:lnTo>
                  <a:pt x="274" y="166"/>
                </a:lnTo>
                <a:lnTo>
                  <a:pt x="270" y="180"/>
                </a:lnTo>
                <a:lnTo>
                  <a:pt x="266" y="192"/>
                </a:lnTo>
                <a:lnTo>
                  <a:pt x="260" y="204"/>
                </a:lnTo>
                <a:lnTo>
                  <a:pt x="254" y="216"/>
                </a:lnTo>
                <a:lnTo>
                  <a:pt x="246" y="226"/>
                </a:lnTo>
                <a:lnTo>
                  <a:pt x="236" y="236"/>
                </a:lnTo>
                <a:lnTo>
                  <a:pt x="226" y="244"/>
                </a:lnTo>
                <a:lnTo>
                  <a:pt x="216" y="252"/>
                </a:lnTo>
                <a:lnTo>
                  <a:pt x="204" y="260"/>
                </a:lnTo>
                <a:lnTo>
                  <a:pt x="192" y="266"/>
                </a:lnTo>
                <a:lnTo>
                  <a:pt x="180" y="270"/>
                </a:lnTo>
                <a:lnTo>
                  <a:pt x="166" y="274"/>
                </a:lnTo>
                <a:lnTo>
                  <a:pt x="152" y="276"/>
                </a:lnTo>
                <a:lnTo>
                  <a:pt x="138" y="276"/>
                </a:lnTo>
                <a:lnTo>
                  <a:pt x="138" y="276"/>
                </a:lnTo>
                <a:lnTo>
                  <a:pt x="124" y="276"/>
                </a:lnTo>
                <a:lnTo>
                  <a:pt x="110" y="274"/>
                </a:lnTo>
                <a:lnTo>
                  <a:pt x="96" y="270"/>
                </a:lnTo>
                <a:lnTo>
                  <a:pt x="84" y="266"/>
                </a:lnTo>
                <a:lnTo>
                  <a:pt x="72" y="260"/>
                </a:lnTo>
                <a:lnTo>
                  <a:pt x="60" y="252"/>
                </a:lnTo>
                <a:lnTo>
                  <a:pt x="50" y="244"/>
                </a:lnTo>
                <a:lnTo>
                  <a:pt x="40" y="236"/>
                </a:lnTo>
                <a:lnTo>
                  <a:pt x="32" y="226"/>
                </a:lnTo>
                <a:lnTo>
                  <a:pt x="24" y="216"/>
                </a:lnTo>
                <a:lnTo>
                  <a:pt x="16" y="204"/>
                </a:lnTo>
                <a:lnTo>
                  <a:pt x="10" y="192"/>
                </a:lnTo>
                <a:lnTo>
                  <a:pt x="6" y="180"/>
                </a:lnTo>
                <a:lnTo>
                  <a:pt x="2" y="166"/>
                </a:lnTo>
                <a:lnTo>
                  <a:pt x="0" y="152"/>
                </a:lnTo>
                <a:lnTo>
                  <a:pt x="0" y="138"/>
                </a:lnTo>
                <a:lnTo>
                  <a:pt x="0" y="138"/>
                </a:lnTo>
                <a:lnTo>
                  <a:pt x="0" y="124"/>
                </a:lnTo>
                <a:lnTo>
                  <a:pt x="2" y="110"/>
                </a:lnTo>
                <a:lnTo>
                  <a:pt x="6" y="96"/>
                </a:lnTo>
                <a:lnTo>
                  <a:pt x="10" y="84"/>
                </a:lnTo>
                <a:lnTo>
                  <a:pt x="16" y="72"/>
                </a:lnTo>
                <a:lnTo>
                  <a:pt x="24" y="60"/>
                </a:lnTo>
                <a:lnTo>
                  <a:pt x="32" y="50"/>
                </a:lnTo>
                <a:lnTo>
                  <a:pt x="40" y="40"/>
                </a:lnTo>
                <a:lnTo>
                  <a:pt x="50" y="30"/>
                </a:lnTo>
                <a:lnTo>
                  <a:pt x="60" y="22"/>
                </a:lnTo>
                <a:lnTo>
                  <a:pt x="72" y="16"/>
                </a:lnTo>
                <a:lnTo>
                  <a:pt x="84" y="10"/>
                </a:lnTo>
                <a:lnTo>
                  <a:pt x="96" y="6"/>
                </a:lnTo>
                <a:lnTo>
                  <a:pt x="110" y="2"/>
                </a:lnTo>
                <a:lnTo>
                  <a:pt x="124" y="0"/>
                </a:lnTo>
                <a:lnTo>
                  <a:pt x="138" y="0"/>
                </a:lnTo>
                <a:lnTo>
                  <a:pt x="138" y="0"/>
                </a:lnTo>
                <a:lnTo>
                  <a:pt x="152" y="0"/>
                </a:lnTo>
                <a:lnTo>
                  <a:pt x="166" y="2"/>
                </a:lnTo>
                <a:lnTo>
                  <a:pt x="180" y="6"/>
                </a:lnTo>
                <a:lnTo>
                  <a:pt x="192" y="10"/>
                </a:lnTo>
                <a:lnTo>
                  <a:pt x="204" y="16"/>
                </a:lnTo>
                <a:lnTo>
                  <a:pt x="216" y="22"/>
                </a:lnTo>
                <a:lnTo>
                  <a:pt x="226" y="30"/>
                </a:lnTo>
                <a:lnTo>
                  <a:pt x="236" y="40"/>
                </a:lnTo>
                <a:lnTo>
                  <a:pt x="246" y="50"/>
                </a:lnTo>
                <a:lnTo>
                  <a:pt x="254" y="60"/>
                </a:lnTo>
                <a:lnTo>
                  <a:pt x="260" y="72"/>
                </a:lnTo>
                <a:lnTo>
                  <a:pt x="266" y="84"/>
                </a:lnTo>
                <a:lnTo>
                  <a:pt x="270" y="96"/>
                </a:lnTo>
                <a:lnTo>
                  <a:pt x="274" y="110"/>
                </a:lnTo>
                <a:lnTo>
                  <a:pt x="276" y="124"/>
                </a:lnTo>
                <a:lnTo>
                  <a:pt x="276" y="138"/>
                </a:lnTo>
                <a:lnTo>
                  <a:pt x="276" y="1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9" name="Freeform 123">
            <a:extLst>
              <a:ext uri="{FF2B5EF4-FFF2-40B4-BE49-F238E27FC236}">
                <a16:creationId xmlns:a16="http://schemas.microsoft.com/office/drawing/2014/main" id="{58EC5517-DCE0-48C9-AEB3-B23436357914}"/>
              </a:ext>
            </a:extLst>
          </p:cNvPr>
          <p:cNvSpPr>
            <a:spLocks/>
          </p:cNvSpPr>
          <p:nvPr/>
        </p:nvSpPr>
        <p:spPr bwMode="auto">
          <a:xfrm>
            <a:off x="0" y="8659813"/>
            <a:ext cx="1660525" cy="333375"/>
          </a:xfrm>
          <a:custGeom>
            <a:avLst/>
            <a:gdLst>
              <a:gd name="T0" fmla="*/ 0 w 1046"/>
              <a:gd name="T1" fmla="*/ 0 h 210"/>
              <a:gd name="T2" fmla="*/ 942 w 1046"/>
              <a:gd name="T3" fmla="*/ 0 h 210"/>
              <a:gd name="T4" fmla="*/ 942 w 1046"/>
              <a:gd name="T5" fmla="*/ 0 h 210"/>
              <a:gd name="T6" fmla="*/ 962 w 1046"/>
              <a:gd name="T7" fmla="*/ 2 h 210"/>
              <a:gd name="T8" fmla="*/ 982 w 1046"/>
              <a:gd name="T9" fmla="*/ 8 h 210"/>
              <a:gd name="T10" fmla="*/ 1000 w 1046"/>
              <a:gd name="T11" fmla="*/ 18 h 210"/>
              <a:gd name="T12" fmla="*/ 1016 w 1046"/>
              <a:gd name="T13" fmla="*/ 30 h 210"/>
              <a:gd name="T14" fmla="*/ 1028 w 1046"/>
              <a:gd name="T15" fmla="*/ 46 h 210"/>
              <a:gd name="T16" fmla="*/ 1038 w 1046"/>
              <a:gd name="T17" fmla="*/ 64 h 210"/>
              <a:gd name="T18" fmla="*/ 1044 w 1046"/>
              <a:gd name="T19" fmla="*/ 84 h 210"/>
              <a:gd name="T20" fmla="*/ 1046 w 1046"/>
              <a:gd name="T21" fmla="*/ 106 h 210"/>
              <a:gd name="T22" fmla="*/ 1046 w 1046"/>
              <a:gd name="T23" fmla="*/ 106 h 210"/>
              <a:gd name="T24" fmla="*/ 1046 w 1046"/>
              <a:gd name="T25" fmla="*/ 106 h 210"/>
              <a:gd name="T26" fmla="*/ 1044 w 1046"/>
              <a:gd name="T27" fmla="*/ 126 h 210"/>
              <a:gd name="T28" fmla="*/ 1038 w 1046"/>
              <a:gd name="T29" fmla="*/ 146 h 210"/>
              <a:gd name="T30" fmla="*/ 1028 w 1046"/>
              <a:gd name="T31" fmla="*/ 164 h 210"/>
              <a:gd name="T32" fmla="*/ 1016 w 1046"/>
              <a:gd name="T33" fmla="*/ 180 h 210"/>
              <a:gd name="T34" fmla="*/ 1000 w 1046"/>
              <a:gd name="T35" fmla="*/ 192 h 210"/>
              <a:gd name="T36" fmla="*/ 982 w 1046"/>
              <a:gd name="T37" fmla="*/ 202 h 210"/>
              <a:gd name="T38" fmla="*/ 962 w 1046"/>
              <a:gd name="T39" fmla="*/ 208 h 210"/>
              <a:gd name="T40" fmla="*/ 942 w 1046"/>
              <a:gd name="T41" fmla="*/ 210 h 210"/>
              <a:gd name="T42" fmla="*/ 0 w 1046"/>
              <a:gd name="T43" fmla="*/ 210 h 210"/>
              <a:gd name="T44" fmla="*/ 0 w 1046"/>
              <a:gd name="T45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6" h="210">
                <a:moveTo>
                  <a:pt x="0" y="0"/>
                </a:moveTo>
                <a:lnTo>
                  <a:pt x="942" y="0"/>
                </a:lnTo>
                <a:lnTo>
                  <a:pt x="942" y="0"/>
                </a:lnTo>
                <a:lnTo>
                  <a:pt x="962" y="2"/>
                </a:lnTo>
                <a:lnTo>
                  <a:pt x="982" y="8"/>
                </a:lnTo>
                <a:lnTo>
                  <a:pt x="1000" y="18"/>
                </a:lnTo>
                <a:lnTo>
                  <a:pt x="1016" y="30"/>
                </a:lnTo>
                <a:lnTo>
                  <a:pt x="1028" y="46"/>
                </a:lnTo>
                <a:lnTo>
                  <a:pt x="1038" y="64"/>
                </a:lnTo>
                <a:lnTo>
                  <a:pt x="1044" y="84"/>
                </a:lnTo>
                <a:lnTo>
                  <a:pt x="1046" y="106"/>
                </a:lnTo>
                <a:lnTo>
                  <a:pt x="1046" y="106"/>
                </a:lnTo>
                <a:lnTo>
                  <a:pt x="1046" y="106"/>
                </a:lnTo>
                <a:lnTo>
                  <a:pt x="1044" y="126"/>
                </a:lnTo>
                <a:lnTo>
                  <a:pt x="1038" y="146"/>
                </a:lnTo>
                <a:lnTo>
                  <a:pt x="1028" y="164"/>
                </a:lnTo>
                <a:lnTo>
                  <a:pt x="1016" y="180"/>
                </a:lnTo>
                <a:lnTo>
                  <a:pt x="1000" y="192"/>
                </a:lnTo>
                <a:lnTo>
                  <a:pt x="982" y="202"/>
                </a:lnTo>
                <a:lnTo>
                  <a:pt x="962" y="208"/>
                </a:lnTo>
                <a:lnTo>
                  <a:pt x="942" y="210"/>
                </a:lnTo>
                <a:lnTo>
                  <a:pt x="0" y="210"/>
                </a:lnTo>
                <a:lnTo>
                  <a:pt x="0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0" name="Freeform 124">
            <a:extLst>
              <a:ext uri="{FF2B5EF4-FFF2-40B4-BE49-F238E27FC236}">
                <a16:creationId xmlns:a16="http://schemas.microsoft.com/office/drawing/2014/main" id="{20E46B04-C39F-42BC-8223-E4DB9A1CC3B7}"/>
              </a:ext>
            </a:extLst>
          </p:cNvPr>
          <p:cNvSpPr>
            <a:spLocks/>
          </p:cNvSpPr>
          <p:nvPr/>
        </p:nvSpPr>
        <p:spPr bwMode="auto">
          <a:xfrm>
            <a:off x="0" y="8659813"/>
            <a:ext cx="1660525" cy="333375"/>
          </a:xfrm>
          <a:custGeom>
            <a:avLst/>
            <a:gdLst>
              <a:gd name="T0" fmla="*/ 0 w 1046"/>
              <a:gd name="T1" fmla="*/ 0 h 210"/>
              <a:gd name="T2" fmla="*/ 942 w 1046"/>
              <a:gd name="T3" fmla="*/ 0 h 210"/>
              <a:gd name="T4" fmla="*/ 942 w 1046"/>
              <a:gd name="T5" fmla="*/ 0 h 210"/>
              <a:gd name="T6" fmla="*/ 962 w 1046"/>
              <a:gd name="T7" fmla="*/ 2 h 210"/>
              <a:gd name="T8" fmla="*/ 982 w 1046"/>
              <a:gd name="T9" fmla="*/ 8 h 210"/>
              <a:gd name="T10" fmla="*/ 1000 w 1046"/>
              <a:gd name="T11" fmla="*/ 18 h 210"/>
              <a:gd name="T12" fmla="*/ 1016 w 1046"/>
              <a:gd name="T13" fmla="*/ 30 h 210"/>
              <a:gd name="T14" fmla="*/ 1028 w 1046"/>
              <a:gd name="T15" fmla="*/ 46 h 210"/>
              <a:gd name="T16" fmla="*/ 1038 w 1046"/>
              <a:gd name="T17" fmla="*/ 64 h 210"/>
              <a:gd name="T18" fmla="*/ 1044 w 1046"/>
              <a:gd name="T19" fmla="*/ 84 h 210"/>
              <a:gd name="T20" fmla="*/ 1046 w 1046"/>
              <a:gd name="T21" fmla="*/ 106 h 210"/>
              <a:gd name="T22" fmla="*/ 1046 w 1046"/>
              <a:gd name="T23" fmla="*/ 106 h 210"/>
              <a:gd name="T24" fmla="*/ 1046 w 1046"/>
              <a:gd name="T25" fmla="*/ 106 h 210"/>
              <a:gd name="T26" fmla="*/ 1044 w 1046"/>
              <a:gd name="T27" fmla="*/ 126 h 210"/>
              <a:gd name="T28" fmla="*/ 1038 w 1046"/>
              <a:gd name="T29" fmla="*/ 146 h 210"/>
              <a:gd name="T30" fmla="*/ 1028 w 1046"/>
              <a:gd name="T31" fmla="*/ 164 h 210"/>
              <a:gd name="T32" fmla="*/ 1016 w 1046"/>
              <a:gd name="T33" fmla="*/ 180 h 210"/>
              <a:gd name="T34" fmla="*/ 1000 w 1046"/>
              <a:gd name="T35" fmla="*/ 192 h 210"/>
              <a:gd name="T36" fmla="*/ 982 w 1046"/>
              <a:gd name="T37" fmla="*/ 202 h 210"/>
              <a:gd name="T38" fmla="*/ 962 w 1046"/>
              <a:gd name="T39" fmla="*/ 208 h 210"/>
              <a:gd name="T40" fmla="*/ 942 w 1046"/>
              <a:gd name="T41" fmla="*/ 210 h 210"/>
              <a:gd name="T42" fmla="*/ 0 w 1046"/>
              <a:gd name="T4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46" h="210">
                <a:moveTo>
                  <a:pt x="0" y="0"/>
                </a:moveTo>
                <a:lnTo>
                  <a:pt x="942" y="0"/>
                </a:lnTo>
                <a:lnTo>
                  <a:pt x="942" y="0"/>
                </a:lnTo>
                <a:lnTo>
                  <a:pt x="962" y="2"/>
                </a:lnTo>
                <a:lnTo>
                  <a:pt x="982" y="8"/>
                </a:lnTo>
                <a:lnTo>
                  <a:pt x="1000" y="18"/>
                </a:lnTo>
                <a:lnTo>
                  <a:pt x="1016" y="30"/>
                </a:lnTo>
                <a:lnTo>
                  <a:pt x="1028" y="46"/>
                </a:lnTo>
                <a:lnTo>
                  <a:pt x="1038" y="64"/>
                </a:lnTo>
                <a:lnTo>
                  <a:pt x="1044" y="84"/>
                </a:lnTo>
                <a:lnTo>
                  <a:pt x="1046" y="106"/>
                </a:lnTo>
                <a:lnTo>
                  <a:pt x="1046" y="106"/>
                </a:lnTo>
                <a:lnTo>
                  <a:pt x="1046" y="106"/>
                </a:lnTo>
                <a:lnTo>
                  <a:pt x="1044" y="126"/>
                </a:lnTo>
                <a:lnTo>
                  <a:pt x="1038" y="146"/>
                </a:lnTo>
                <a:lnTo>
                  <a:pt x="1028" y="164"/>
                </a:lnTo>
                <a:lnTo>
                  <a:pt x="1016" y="180"/>
                </a:lnTo>
                <a:lnTo>
                  <a:pt x="1000" y="192"/>
                </a:lnTo>
                <a:lnTo>
                  <a:pt x="982" y="202"/>
                </a:lnTo>
                <a:lnTo>
                  <a:pt x="962" y="208"/>
                </a:lnTo>
                <a:lnTo>
                  <a:pt x="942" y="210"/>
                </a:lnTo>
                <a:lnTo>
                  <a:pt x="0" y="21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1" name="Rectangle 125">
            <a:extLst>
              <a:ext uri="{FF2B5EF4-FFF2-40B4-BE49-F238E27FC236}">
                <a16:creationId xmlns:a16="http://schemas.microsoft.com/office/drawing/2014/main" id="{4653B268-2559-45D4-A8AD-63EB52A76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8732838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13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INTÉRÊTS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73" name="Rectangle 127">
            <a:extLst>
              <a:ext uri="{FF2B5EF4-FFF2-40B4-BE49-F238E27FC236}">
                <a16:creationId xmlns:a16="http://schemas.microsoft.com/office/drawing/2014/main" id="{BDF1F4B1-564F-4E0E-8E5E-DABCBA729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59813"/>
            <a:ext cx="76200" cy="333375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4" name="Freeform 128">
            <a:extLst>
              <a:ext uri="{FF2B5EF4-FFF2-40B4-BE49-F238E27FC236}">
                <a16:creationId xmlns:a16="http://schemas.microsoft.com/office/drawing/2014/main" id="{852BD0D7-7588-4930-B743-5711768D231C}"/>
              </a:ext>
            </a:extLst>
          </p:cNvPr>
          <p:cNvSpPr>
            <a:spLocks/>
          </p:cNvSpPr>
          <p:nvPr/>
        </p:nvSpPr>
        <p:spPr bwMode="auto">
          <a:xfrm>
            <a:off x="133350" y="8574088"/>
            <a:ext cx="536575" cy="533400"/>
          </a:xfrm>
          <a:custGeom>
            <a:avLst/>
            <a:gdLst>
              <a:gd name="T0" fmla="*/ 338 w 338"/>
              <a:gd name="T1" fmla="*/ 168 h 336"/>
              <a:gd name="T2" fmla="*/ 334 w 338"/>
              <a:gd name="T3" fmla="*/ 202 h 336"/>
              <a:gd name="T4" fmla="*/ 324 w 338"/>
              <a:gd name="T5" fmla="*/ 234 h 336"/>
              <a:gd name="T6" fmla="*/ 308 w 338"/>
              <a:gd name="T7" fmla="*/ 262 h 336"/>
              <a:gd name="T8" fmla="*/ 288 w 338"/>
              <a:gd name="T9" fmla="*/ 288 h 336"/>
              <a:gd name="T10" fmla="*/ 264 w 338"/>
              <a:gd name="T11" fmla="*/ 308 h 336"/>
              <a:gd name="T12" fmla="*/ 234 w 338"/>
              <a:gd name="T13" fmla="*/ 324 h 336"/>
              <a:gd name="T14" fmla="*/ 204 w 338"/>
              <a:gd name="T15" fmla="*/ 334 h 336"/>
              <a:gd name="T16" fmla="*/ 170 w 338"/>
              <a:gd name="T17" fmla="*/ 336 h 336"/>
              <a:gd name="T18" fmla="*/ 152 w 338"/>
              <a:gd name="T19" fmla="*/ 336 h 336"/>
              <a:gd name="T20" fmla="*/ 120 w 338"/>
              <a:gd name="T21" fmla="*/ 330 h 336"/>
              <a:gd name="T22" fmla="*/ 88 w 338"/>
              <a:gd name="T23" fmla="*/ 316 h 336"/>
              <a:gd name="T24" fmla="*/ 62 w 338"/>
              <a:gd name="T25" fmla="*/ 298 h 336"/>
              <a:gd name="T26" fmla="*/ 40 w 338"/>
              <a:gd name="T27" fmla="*/ 276 h 336"/>
              <a:gd name="T28" fmla="*/ 22 w 338"/>
              <a:gd name="T29" fmla="*/ 248 h 336"/>
              <a:gd name="T30" fmla="*/ 8 w 338"/>
              <a:gd name="T31" fmla="*/ 218 h 336"/>
              <a:gd name="T32" fmla="*/ 2 w 338"/>
              <a:gd name="T33" fmla="*/ 186 h 336"/>
              <a:gd name="T34" fmla="*/ 0 w 338"/>
              <a:gd name="T35" fmla="*/ 168 h 336"/>
              <a:gd name="T36" fmla="*/ 4 w 338"/>
              <a:gd name="T37" fmla="*/ 134 h 336"/>
              <a:gd name="T38" fmla="*/ 14 w 338"/>
              <a:gd name="T39" fmla="*/ 102 h 336"/>
              <a:gd name="T40" fmla="*/ 30 w 338"/>
              <a:gd name="T41" fmla="*/ 74 h 336"/>
              <a:gd name="T42" fmla="*/ 50 w 338"/>
              <a:gd name="T43" fmla="*/ 50 h 336"/>
              <a:gd name="T44" fmla="*/ 74 w 338"/>
              <a:gd name="T45" fmla="*/ 28 h 336"/>
              <a:gd name="T46" fmla="*/ 104 w 338"/>
              <a:gd name="T47" fmla="*/ 14 h 336"/>
              <a:gd name="T48" fmla="*/ 136 w 338"/>
              <a:gd name="T49" fmla="*/ 4 h 336"/>
              <a:gd name="T50" fmla="*/ 170 w 338"/>
              <a:gd name="T51" fmla="*/ 0 h 336"/>
              <a:gd name="T52" fmla="*/ 186 w 338"/>
              <a:gd name="T53" fmla="*/ 0 h 336"/>
              <a:gd name="T54" fmla="*/ 220 w 338"/>
              <a:gd name="T55" fmla="*/ 8 h 336"/>
              <a:gd name="T56" fmla="*/ 250 w 338"/>
              <a:gd name="T57" fmla="*/ 20 h 336"/>
              <a:gd name="T58" fmla="*/ 276 w 338"/>
              <a:gd name="T59" fmla="*/ 38 h 336"/>
              <a:gd name="T60" fmla="*/ 300 w 338"/>
              <a:gd name="T61" fmla="*/ 62 h 336"/>
              <a:gd name="T62" fmla="*/ 318 w 338"/>
              <a:gd name="T63" fmla="*/ 88 h 336"/>
              <a:gd name="T64" fmla="*/ 330 w 338"/>
              <a:gd name="T65" fmla="*/ 118 h 336"/>
              <a:gd name="T66" fmla="*/ 336 w 338"/>
              <a:gd name="T67" fmla="*/ 152 h 336"/>
              <a:gd name="T68" fmla="*/ 338 w 338"/>
              <a:gd name="T69" fmla="*/ 16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8" h="336">
                <a:moveTo>
                  <a:pt x="338" y="168"/>
                </a:moveTo>
                <a:lnTo>
                  <a:pt x="338" y="168"/>
                </a:lnTo>
                <a:lnTo>
                  <a:pt x="336" y="186"/>
                </a:lnTo>
                <a:lnTo>
                  <a:pt x="334" y="202"/>
                </a:lnTo>
                <a:lnTo>
                  <a:pt x="330" y="218"/>
                </a:lnTo>
                <a:lnTo>
                  <a:pt x="324" y="234"/>
                </a:lnTo>
                <a:lnTo>
                  <a:pt x="318" y="248"/>
                </a:lnTo>
                <a:lnTo>
                  <a:pt x="308" y="262"/>
                </a:lnTo>
                <a:lnTo>
                  <a:pt x="300" y="276"/>
                </a:lnTo>
                <a:lnTo>
                  <a:pt x="288" y="288"/>
                </a:lnTo>
                <a:lnTo>
                  <a:pt x="276" y="298"/>
                </a:lnTo>
                <a:lnTo>
                  <a:pt x="264" y="308"/>
                </a:lnTo>
                <a:lnTo>
                  <a:pt x="250" y="316"/>
                </a:lnTo>
                <a:lnTo>
                  <a:pt x="234" y="324"/>
                </a:lnTo>
                <a:lnTo>
                  <a:pt x="220" y="330"/>
                </a:lnTo>
                <a:lnTo>
                  <a:pt x="204" y="334"/>
                </a:lnTo>
                <a:lnTo>
                  <a:pt x="186" y="336"/>
                </a:lnTo>
                <a:lnTo>
                  <a:pt x="170" y="336"/>
                </a:lnTo>
                <a:lnTo>
                  <a:pt x="170" y="336"/>
                </a:lnTo>
                <a:lnTo>
                  <a:pt x="152" y="336"/>
                </a:lnTo>
                <a:lnTo>
                  <a:pt x="136" y="334"/>
                </a:lnTo>
                <a:lnTo>
                  <a:pt x="120" y="330"/>
                </a:lnTo>
                <a:lnTo>
                  <a:pt x="104" y="324"/>
                </a:lnTo>
                <a:lnTo>
                  <a:pt x="88" y="316"/>
                </a:lnTo>
                <a:lnTo>
                  <a:pt x="74" y="308"/>
                </a:lnTo>
                <a:lnTo>
                  <a:pt x="62" y="298"/>
                </a:lnTo>
                <a:lnTo>
                  <a:pt x="50" y="288"/>
                </a:lnTo>
                <a:lnTo>
                  <a:pt x="40" y="276"/>
                </a:lnTo>
                <a:lnTo>
                  <a:pt x="30" y="262"/>
                </a:lnTo>
                <a:lnTo>
                  <a:pt x="22" y="248"/>
                </a:lnTo>
                <a:lnTo>
                  <a:pt x="14" y="234"/>
                </a:lnTo>
                <a:lnTo>
                  <a:pt x="8" y="218"/>
                </a:lnTo>
                <a:lnTo>
                  <a:pt x="4" y="202"/>
                </a:lnTo>
                <a:lnTo>
                  <a:pt x="2" y="186"/>
                </a:lnTo>
                <a:lnTo>
                  <a:pt x="0" y="168"/>
                </a:lnTo>
                <a:lnTo>
                  <a:pt x="0" y="168"/>
                </a:lnTo>
                <a:lnTo>
                  <a:pt x="2" y="152"/>
                </a:lnTo>
                <a:lnTo>
                  <a:pt x="4" y="134"/>
                </a:lnTo>
                <a:lnTo>
                  <a:pt x="8" y="118"/>
                </a:lnTo>
                <a:lnTo>
                  <a:pt x="14" y="102"/>
                </a:lnTo>
                <a:lnTo>
                  <a:pt x="22" y="88"/>
                </a:lnTo>
                <a:lnTo>
                  <a:pt x="30" y="74"/>
                </a:lnTo>
                <a:lnTo>
                  <a:pt x="40" y="62"/>
                </a:lnTo>
                <a:lnTo>
                  <a:pt x="50" y="50"/>
                </a:lnTo>
                <a:lnTo>
                  <a:pt x="62" y="38"/>
                </a:lnTo>
                <a:lnTo>
                  <a:pt x="74" y="28"/>
                </a:lnTo>
                <a:lnTo>
                  <a:pt x="88" y="20"/>
                </a:lnTo>
                <a:lnTo>
                  <a:pt x="104" y="14"/>
                </a:lnTo>
                <a:lnTo>
                  <a:pt x="120" y="8"/>
                </a:lnTo>
                <a:lnTo>
                  <a:pt x="136" y="4"/>
                </a:lnTo>
                <a:lnTo>
                  <a:pt x="152" y="0"/>
                </a:lnTo>
                <a:lnTo>
                  <a:pt x="170" y="0"/>
                </a:lnTo>
                <a:lnTo>
                  <a:pt x="170" y="0"/>
                </a:lnTo>
                <a:lnTo>
                  <a:pt x="186" y="0"/>
                </a:lnTo>
                <a:lnTo>
                  <a:pt x="204" y="4"/>
                </a:lnTo>
                <a:lnTo>
                  <a:pt x="220" y="8"/>
                </a:lnTo>
                <a:lnTo>
                  <a:pt x="234" y="14"/>
                </a:lnTo>
                <a:lnTo>
                  <a:pt x="250" y="20"/>
                </a:lnTo>
                <a:lnTo>
                  <a:pt x="264" y="28"/>
                </a:lnTo>
                <a:lnTo>
                  <a:pt x="276" y="38"/>
                </a:lnTo>
                <a:lnTo>
                  <a:pt x="288" y="50"/>
                </a:lnTo>
                <a:lnTo>
                  <a:pt x="300" y="62"/>
                </a:lnTo>
                <a:lnTo>
                  <a:pt x="308" y="74"/>
                </a:lnTo>
                <a:lnTo>
                  <a:pt x="318" y="88"/>
                </a:lnTo>
                <a:lnTo>
                  <a:pt x="324" y="102"/>
                </a:lnTo>
                <a:lnTo>
                  <a:pt x="330" y="118"/>
                </a:lnTo>
                <a:lnTo>
                  <a:pt x="334" y="134"/>
                </a:lnTo>
                <a:lnTo>
                  <a:pt x="336" y="152"/>
                </a:lnTo>
                <a:lnTo>
                  <a:pt x="338" y="168"/>
                </a:lnTo>
                <a:lnTo>
                  <a:pt x="338" y="168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5" name="Freeform 129">
            <a:extLst>
              <a:ext uri="{FF2B5EF4-FFF2-40B4-BE49-F238E27FC236}">
                <a16:creationId xmlns:a16="http://schemas.microsoft.com/office/drawing/2014/main" id="{C8A3AC2A-3040-459E-B36A-ECFCC0ED4FAA}"/>
              </a:ext>
            </a:extLst>
          </p:cNvPr>
          <p:cNvSpPr>
            <a:spLocks/>
          </p:cNvSpPr>
          <p:nvPr/>
        </p:nvSpPr>
        <p:spPr bwMode="auto">
          <a:xfrm>
            <a:off x="155575" y="8609013"/>
            <a:ext cx="438150" cy="438150"/>
          </a:xfrm>
          <a:custGeom>
            <a:avLst/>
            <a:gdLst>
              <a:gd name="T0" fmla="*/ 276 w 276"/>
              <a:gd name="T1" fmla="*/ 138 h 276"/>
              <a:gd name="T2" fmla="*/ 274 w 276"/>
              <a:gd name="T3" fmla="*/ 166 h 276"/>
              <a:gd name="T4" fmla="*/ 266 w 276"/>
              <a:gd name="T5" fmla="*/ 192 h 276"/>
              <a:gd name="T6" fmla="*/ 254 w 276"/>
              <a:gd name="T7" fmla="*/ 216 h 276"/>
              <a:gd name="T8" fmla="*/ 236 w 276"/>
              <a:gd name="T9" fmla="*/ 236 h 276"/>
              <a:gd name="T10" fmla="*/ 216 w 276"/>
              <a:gd name="T11" fmla="*/ 254 h 276"/>
              <a:gd name="T12" fmla="*/ 192 w 276"/>
              <a:gd name="T13" fmla="*/ 266 h 276"/>
              <a:gd name="T14" fmla="*/ 166 w 276"/>
              <a:gd name="T15" fmla="*/ 274 h 276"/>
              <a:gd name="T16" fmla="*/ 138 w 276"/>
              <a:gd name="T17" fmla="*/ 276 h 276"/>
              <a:gd name="T18" fmla="*/ 124 w 276"/>
              <a:gd name="T19" fmla="*/ 276 h 276"/>
              <a:gd name="T20" fmla="*/ 96 w 276"/>
              <a:gd name="T21" fmla="*/ 270 h 276"/>
              <a:gd name="T22" fmla="*/ 72 w 276"/>
              <a:gd name="T23" fmla="*/ 260 h 276"/>
              <a:gd name="T24" fmla="*/ 50 w 276"/>
              <a:gd name="T25" fmla="*/ 246 h 276"/>
              <a:gd name="T26" fmla="*/ 32 w 276"/>
              <a:gd name="T27" fmla="*/ 226 h 276"/>
              <a:gd name="T28" fmla="*/ 16 w 276"/>
              <a:gd name="T29" fmla="*/ 204 h 276"/>
              <a:gd name="T30" fmla="*/ 6 w 276"/>
              <a:gd name="T31" fmla="*/ 180 h 276"/>
              <a:gd name="T32" fmla="*/ 0 w 276"/>
              <a:gd name="T33" fmla="*/ 152 h 276"/>
              <a:gd name="T34" fmla="*/ 0 w 276"/>
              <a:gd name="T35" fmla="*/ 138 h 276"/>
              <a:gd name="T36" fmla="*/ 2 w 276"/>
              <a:gd name="T37" fmla="*/ 110 h 276"/>
              <a:gd name="T38" fmla="*/ 10 w 276"/>
              <a:gd name="T39" fmla="*/ 84 h 276"/>
              <a:gd name="T40" fmla="*/ 24 w 276"/>
              <a:gd name="T41" fmla="*/ 60 h 276"/>
              <a:gd name="T42" fmla="*/ 40 w 276"/>
              <a:gd name="T43" fmla="*/ 40 h 276"/>
              <a:gd name="T44" fmla="*/ 60 w 276"/>
              <a:gd name="T45" fmla="*/ 22 h 276"/>
              <a:gd name="T46" fmla="*/ 84 w 276"/>
              <a:gd name="T47" fmla="*/ 10 h 276"/>
              <a:gd name="T48" fmla="*/ 110 w 276"/>
              <a:gd name="T49" fmla="*/ 2 h 276"/>
              <a:gd name="T50" fmla="*/ 138 w 276"/>
              <a:gd name="T51" fmla="*/ 0 h 276"/>
              <a:gd name="T52" fmla="*/ 152 w 276"/>
              <a:gd name="T53" fmla="*/ 0 h 276"/>
              <a:gd name="T54" fmla="*/ 180 w 276"/>
              <a:gd name="T55" fmla="*/ 6 h 276"/>
              <a:gd name="T56" fmla="*/ 204 w 276"/>
              <a:gd name="T57" fmla="*/ 16 h 276"/>
              <a:gd name="T58" fmla="*/ 226 w 276"/>
              <a:gd name="T59" fmla="*/ 30 h 276"/>
              <a:gd name="T60" fmla="*/ 246 w 276"/>
              <a:gd name="T61" fmla="*/ 50 h 276"/>
              <a:gd name="T62" fmla="*/ 260 w 276"/>
              <a:gd name="T63" fmla="*/ 72 h 276"/>
              <a:gd name="T64" fmla="*/ 270 w 276"/>
              <a:gd name="T65" fmla="*/ 96 h 276"/>
              <a:gd name="T66" fmla="*/ 276 w 276"/>
              <a:gd name="T67" fmla="*/ 124 h 276"/>
              <a:gd name="T68" fmla="*/ 276 w 276"/>
              <a:gd name="T69" fmla="*/ 13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6" h="276">
                <a:moveTo>
                  <a:pt x="276" y="138"/>
                </a:moveTo>
                <a:lnTo>
                  <a:pt x="276" y="138"/>
                </a:lnTo>
                <a:lnTo>
                  <a:pt x="276" y="152"/>
                </a:lnTo>
                <a:lnTo>
                  <a:pt x="274" y="166"/>
                </a:lnTo>
                <a:lnTo>
                  <a:pt x="270" y="180"/>
                </a:lnTo>
                <a:lnTo>
                  <a:pt x="266" y="192"/>
                </a:lnTo>
                <a:lnTo>
                  <a:pt x="260" y="204"/>
                </a:lnTo>
                <a:lnTo>
                  <a:pt x="254" y="216"/>
                </a:lnTo>
                <a:lnTo>
                  <a:pt x="246" y="226"/>
                </a:lnTo>
                <a:lnTo>
                  <a:pt x="236" y="236"/>
                </a:lnTo>
                <a:lnTo>
                  <a:pt x="226" y="246"/>
                </a:lnTo>
                <a:lnTo>
                  <a:pt x="216" y="254"/>
                </a:lnTo>
                <a:lnTo>
                  <a:pt x="204" y="260"/>
                </a:lnTo>
                <a:lnTo>
                  <a:pt x="192" y="266"/>
                </a:lnTo>
                <a:lnTo>
                  <a:pt x="180" y="270"/>
                </a:lnTo>
                <a:lnTo>
                  <a:pt x="166" y="274"/>
                </a:lnTo>
                <a:lnTo>
                  <a:pt x="152" y="276"/>
                </a:lnTo>
                <a:lnTo>
                  <a:pt x="138" y="276"/>
                </a:lnTo>
                <a:lnTo>
                  <a:pt x="138" y="276"/>
                </a:lnTo>
                <a:lnTo>
                  <a:pt x="124" y="276"/>
                </a:lnTo>
                <a:lnTo>
                  <a:pt x="110" y="274"/>
                </a:lnTo>
                <a:lnTo>
                  <a:pt x="96" y="270"/>
                </a:lnTo>
                <a:lnTo>
                  <a:pt x="84" y="266"/>
                </a:lnTo>
                <a:lnTo>
                  <a:pt x="72" y="260"/>
                </a:lnTo>
                <a:lnTo>
                  <a:pt x="60" y="254"/>
                </a:lnTo>
                <a:lnTo>
                  <a:pt x="50" y="246"/>
                </a:lnTo>
                <a:lnTo>
                  <a:pt x="40" y="236"/>
                </a:lnTo>
                <a:lnTo>
                  <a:pt x="32" y="226"/>
                </a:lnTo>
                <a:lnTo>
                  <a:pt x="24" y="216"/>
                </a:lnTo>
                <a:lnTo>
                  <a:pt x="16" y="204"/>
                </a:lnTo>
                <a:lnTo>
                  <a:pt x="10" y="192"/>
                </a:lnTo>
                <a:lnTo>
                  <a:pt x="6" y="180"/>
                </a:lnTo>
                <a:lnTo>
                  <a:pt x="2" y="166"/>
                </a:lnTo>
                <a:lnTo>
                  <a:pt x="0" y="152"/>
                </a:lnTo>
                <a:lnTo>
                  <a:pt x="0" y="138"/>
                </a:lnTo>
                <a:lnTo>
                  <a:pt x="0" y="138"/>
                </a:lnTo>
                <a:lnTo>
                  <a:pt x="0" y="124"/>
                </a:lnTo>
                <a:lnTo>
                  <a:pt x="2" y="110"/>
                </a:lnTo>
                <a:lnTo>
                  <a:pt x="6" y="96"/>
                </a:lnTo>
                <a:lnTo>
                  <a:pt x="10" y="84"/>
                </a:lnTo>
                <a:lnTo>
                  <a:pt x="16" y="72"/>
                </a:lnTo>
                <a:lnTo>
                  <a:pt x="24" y="60"/>
                </a:lnTo>
                <a:lnTo>
                  <a:pt x="32" y="50"/>
                </a:lnTo>
                <a:lnTo>
                  <a:pt x="40" y="40"/>
                </a:lnTo>
                <a:lnTo>
                  <a:pt x="50" y="30"/>
                </a:lnTo>
                <a:lnTo>
                  <a:pt x="60" y="22"/>
                </a:lnTo>
                <a:lnTo>
                  <a:pt x="72" y="16"/>
                </a:lnTo>
                <a:lnTo>
                  <a:pt x="84" y="10"/>
                </a:lnTo>
                <a:lnTo>
                  <a:pt x="96" y="6"/>
                </a:lnTo>
                <a:lnTo>
                  <a:pt x="110" y="2"/>
                </a:lnTo>
                <a:lnTo>
                  <a:pt x="124" y="0"/>
                </a:lnTo>
                <a:lnTo>
                  <a:pt x="138" y="0"/>
                </a:lnTo>
                <a:lnTo>
                  <a:pt x="138" y="0"/>
                </a:lnTo>
                <a:lnTo>
                  <a:pt x="152" y="0"/>
                </a:lnTo>
                <a:lnTo>
                  <a:pt x="166" y="2"/>
                </a:lnTo>
                <a:lnTo>
                  <a:pt x="180" y="6"/>
                </a:lnTo>
                <a:lnTo>
                  <a:pt x="192" y="10"/>
                </a:lnTo>
                <a:lnTo>
                  <a:pt x="204" y="16"/>
                </a:lnTo>
                <a:lnTo>
                  <a:pt x="216" y="22"/>
                </a:lnTo>
                <a:lnTo>
                  <a:pt x="226" y="30"/>
                </a:lnTo>
                <a:lnTo>
                  <a:pt x="236" y="40"/>
                </a:lnTo>
                <a:lnTo>
                  <a:pt x="246" y="50"/>
                </a:lnTo>
                <a:lnTo>
                  <a:pt x="254" y="60"/>
                </a:lnTo>
                <a:lnTo>
                  <a:pt x="260" y="72"/>
                </a:lnTo>
                <a:lnTo>
                  <a:pt x="266" y="84"/>
                </a:lnTo>
                <a:lnTo>
                  <a:pt x="270" y="96"/>
                </a:lnTo>
                <a:lnTo>
                  <a:pt x="274" y="110"/>
                </a:lnTo>
                <a:lnTo>
                  <a:pt x="276" y="124"/>
                </a:lnTo>
                <a:lnTo>
                  <a:pt x="276" y="138"/>
                </a:lnTo>
                <a:lnTo>
                  <a:pt x="276" y="1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6" name="Freeform 130">
            <a:extLst>
              <a:ext uri="{FF2B5EF4-FFF2-40B4-BE49-F238E27FC236}">
                <a16:creationId xmlns:a16="http://schemas.microsoft.com/office/drawing/2014/main" id="{BDFAAB79-52BF-44A6-8E36-01D1381168C3}"/>
              </a:ext>
            </a:extLst>
          </p:cNvPr>
          <p:cNvSpPr>
            <a:spLocks/>
          </p:cNvSpPr>
          <p:nvPr/>
        </p:nvSpPr>
        <p:spPr bwMode="auto">
          <a:xfrm>
            <a:off x="796925" y="9301163"/>
            <a:ext cx="98425" cy="107950"/>
          </a:xfrm>
          <a:custGeom>
            <a:avLst/>
            <a:gdLst>
              <a:gd name="T0" fmla="*/ 62 w 62"/>
              <a:gd name="T1" fmla="*/ 62 h 68"/>
              <a:gd name="T2" fmla="*/ 62 w 62"/>
              <a:gd name="T3" fmla="*/ 0 h 68"/>
              <a:gd name="T4" fmla="*/ 62 w 62"/>
              <a:gd name="T5" fmla="*/ 0 h 68"/>
              <a:gd name="T6" fmla="*/ 30 w 62"/>
              <a:gd name="T7" fmla="*/ 2 h 68"/>
              <a:gd name="T8" fmla="*/ 0 w 62"/>
              <a:gd name="T9" fmla="*/ 8 h 68"/>
              <a:gd name="T10" fmla="*/ 16 w 62"/>
              <a:gd name="T11" fmla="*/ 68 h 68"/>
              <a:gd name="T12" fmla="*/ 16 w 62"/>
              <a:gd name="T13" fmla="*/ 68 h 68"/>
              <a:gd name="T14" fmla="*/ 38 w 62"/>
              <a:gd name="T15" fmla="*/ 62 h 68"/>
              <a:gd name="T16" fmla="*/ 62 w 62"/>
              <a:gd name="T17" fmla="*/ 62 h 68"/>
              <a:gd name="T18" fmla="*/ 62 w 62"/>
              <a:gd name="T19" fmla="*/ 6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8">
                <a:moveTo>
                  <a:pt x="62" y="62"/>
                </a:moveTo>
                <a:lnTo>
                  <a:pt x="62" y="0"/>
                </a:lnTo>
                <a:lnTo>
                  <a:pt x="62" y="0"/>
                </a:lnTo>
                <a:lnTo>
                  <a:pt x="30" y="2"/>
                </a:lnTo>
                <a:lnTo>
                  <a:pt x="0" y="8"/>
                </a:lnTo>
                <a:lnTo>
                  <a:pt x="16" y="68"/>
                </a:lnTo>
                <a:lnTo>
                  <a:pt x="16" y="68"/>
                </a:lnTo>
                <a:lnTo>
                  <a:pt x="38" y="62"/>
                </a:lnTo>
                <a:lnTo>
                  <a:pt x="62" y="62"/>
                </a:lnTo>
                <a:lnTo>
                  <a:pt x="62" y="62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7" name="Freeform 131">
            <a:extLst>
              <a:ext uri="{FF2B5EF4-FFF2-40B4-BE49-F238E27FC236}">
                <a16:creationId xmlns:a16="http://schemas.microsoft.com/office/drawing/2014/main" id="{AC1E2338-2BDB-4C33-AC77-6EC03773B8EB}"/>
              </a:ext>
            </a:extLst>
          </p:cNvPr>
          <p:cNvSpPr>
            <a:spLocks/>
          </p:cNvSpPr>
          <p:nvPr/>
        </p:nvSpPr>
        <p:spPr bwMode="auto">
          <a:xfrm>
            <a:off x="708025" y="9313863"/>
            <a:ext cx="114300" cy="120650"/>
          </a:xfrm>
          <a:custGeom>
            <a:avLst/>
            <a:gdLst>
              <a:gd name="T0" fmla="*/ 72 w 72"/>
              <a:gd name="T1" fmla="*/ 60 h 76"/>
              <a:gd name="T2" fmla="*/ 56 w 72"/>
              <a:gd name="T3" fmla="*/ 0 h 76"/>
              <a:gd name="T4" fmla="*/ 56 w 72"/>
              <a:gd name="T5" fmla="*/ 0 h 76"/>
              <a:gd name="T6" fmla="*/ 28 w 72"/>
              <a:gd name="T7" fmla="*/ 10 h 76"/>
              <a:gd name="T8" fmla="*/ 0 w 72"/>
              <a:gd name="T9" fmla="*/ 24 h 76"/>
              <a:gd name="T10" fmla="*/ 30 w 72"/>
              <a:gd name="T11" fmla="*/ 76 h 76"/>
              <a:gd name="T12" fmla="*/ 30 w 72"/>
              <a:gd name="T13" fmla="*/ 76 h 76"/>
              <a:gd name="T14" fmla="*/ 50 w 72"/>
              <a:gd name="T15" fmla="*/ 66 h 76"/>
              <a:gd name="T16" fmla="*/ 72 w 72"/>
              <a:gd name="T17" fmla="*/ 60 h 76"/>
              <a:gd name="T18" fmla="*/ 72 w 72"/>
              <a:gd name="T19" fmla="*/ 6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" h="76">
                <a:moveTo>
                  <a:pt x="72" y="60"/>
                </a:moveTo>
                <a:lnTo>
                  <a:pt x="56" y="0"/>
                </a:lnTo>
                <a:lnTo>
                  <a:pt x="56" y="0"/>
                </a:lnTo>
                <a:lnTo>
                  <a:pt x="28" y="10"/>
                </a:lnTo>
                <a:lnTo>
                  <a:pt x="0" y="24"/>
                </a:lnTo>
                <a:lnTo>
                  <a:pt x="30" y="76"/>
                </a:lnTo>
                <a:lnTo>
                  <a:pt x="30" y="76"/>
                </a:lnTo>
                <a:lnTo>
                  <a:pt x="50" y="66"/>
                </a:lnTo>
                <a:lnTo>
                  <a:pt x="72" y="60"/>
                </a:lnTo>
                <a:lnTo>
                  <a:pt x="72" y="6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8" name="Freeform 132">
            <a:extLst>
              <a:ext uri="{FF2B5EF4-FFF2-40B4-BE49-F238E27FC236}">
                <a16:creationId xmlns:a16="http://schemas.microsoft.com/office/drawing/2014/main" id="{E7D5E1BF-98A3-43F7-9B2F-47F974643771}"/>
              </a:ext>
            </a:extLst>
          </p:cNvPr>
          <p:cNvSpPr>
            <a:spLocks/>
          </p:cNvSpPr>
          <p:nvPr/>
        </p:nvSpPr>
        <p:spPr bwMode="auto">
          <a:xfrm>
            <a:off x="533400" y="9488488"/>
            <a:ext cx="120650" cy="114300"/>
          </a:xfrm>
          <a:custGeom>
            <a:avLst/>
            <a:gdLst>
              <a:gd name="T0" fmla="*/ 76 w 76"/>
              <a:gd name="T1" fmla="*/ 30 h 72"/>
              <a:gd name="T2" fmla="*/ 24 w 76"/>
              <a:gd name="T3" fmla="*/ 0 h 72"/>
              <a:gd name="T4" fmla="*/ 24 w 76"/>
              <a:gd name="T5" fmla="*/ 0 h 72"/>
              <a:gd name="T6" fmla="*/ 10 w 76"/>
              <a:gd name="T7" fmla="*/ 28 h 72"/>
              <a:gd name="T8" fmla="*/ 0 w 76"/>
              <a:gd name="T9" fmla="*/ 56 h 72"/>
              <a:gd name="T10" fmla="*/ 60 w 76"/>
              <a:gd name="T11" fmla="*/ 72 h 72"/>
              <a:gd name="T12" fmla="*/ 60 w 76"/>
              <a:gd name="T13" fmla="*/ 72 h 72"/>
              <a:gd name="T14" fmla="*/ 66 w 76"/>
              <a:gd name="T15" fmla="*/ 50 h 72"/>
              <a:gd name="T16" fmla="*/ 76 w 76"/>
              <a:gd name="T17" fmla="*/ 30 h 72"/>
              <a:gd name="T18" fmla="*/ 76 w 76"/>
              <a:gd name="T19" fmla="*/ 3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72">
                <a:moveTo>
                  <a:pt x="76" y="30"/>
                </a:moveTo>
                <a:lnTo>
                  <a:pt x="24" y="0"/>
                </a:lnTo>
                <a:lnTo>
                  <a:pt x="24" y="0"/>
                </a:lnTo>
                <a:lnTo>
                  <a:pt x="10" y="28"/>
                </a:lnTo>
                <a:lnTo>
                  <a:pt x="0" y="56"/>
                </a:lnTo>
                <a:lnTo>
                  <a:pt x="60" y="72"/>
                </a:lnTo>
                <a:lnTo>
                  <a:pt x="60" y="72"/>
                </a:lnTo>
                <a:lnTo>
                  <a:pt x="66" y="50"/>
                </a:lnTo>
                <a:lnTo>
                  <a:pt x="76" y="30"/>
                </a:lnTo>
                <a:lnTo>
                  <a:pt x="76" y="3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9" name="Freeform 133">
            <a:extLst>
              <a:ext uri="{FF2B5EF4-FFF2-40B4-BE49-F238E27FC236}">
                <a16:creationId xmlns:a16="http://schemas.microsoft.com/office/drawing/2014/main" id="{8C53BE9F-5684-4CD4-822E-648CCCD4E598}"/>
              </a:ext>
            </a:extLst>
          </p:cNvPr>
          <p:cNvSpPr>
            <a:spLocks/>
          </p:cNvSpPr>
          <p:nvPr/>
        </p:nvSpPr>
        <p:spPr bwMode="auto">
          <a:xfrm>
            <a:off x="631825" y="9351963"/>
            <a:ext cx="123825" cy="127000"/>
          </a:xfrm>
          <a:custGeom>
            <a:avLst/>
            <a:gdLst>
              <a:gd name="T0" fmla="*/ 78 w 78"/>
              <a:gd name="T1" fmla="*/ 52 h 80"/>
              <a:gd name="T2" fmla="*/ 48 w 78"/>
              <a:gd name="T3" fmla="*/ 0 h 80"/>
              <a:gd name="T4" fmla="*/ 48 w 78"/>
              <a:gd name="T5" fmla="*/ 0 h 80"/>
              <a:gd name="T6" fmla="*/ 22 w 78"/>
              <a:gd name="T7" fmla="*/ 16 h 80"/>
              <a:gd name="T8" fmla="*/ 0 w 78"/>
              <a:gd name="T9" fmla="*/ 38 h 80"/>
              <a:gd name="T10" fmla="*/ 42 w 78"/>
              <a:gd name="T11" fmla="*/ 80 h 80"/>
              <a:gd name="T12" fmla="*/ 42 w 78"/>
              <a:gd name="T13" fmla="*/ 80 h 80"/>
              <a:gd name="T14" fmla="*/ 60 w 78"/>
              <a:gd name="T15" fmla="*/ 66 h 80"/>
              <a:gd name="T16" fmla="*/ 78 w 78"/>
              <a:gd name="T17" fmla="*/ 52 h 80"/>
              <a:gd name="T18" fmla="*/ 78 w 78"/>
              <a:gd name="T19" fmla="*/ 5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80">
                <a:moveTo>
                  <a:pt x="78" y="52"/>
                </a:moveTo>
                <a:lnTo>
                  <a:pt x="48" y="0"/>
                </a:lnTo>
                <a:lnTo>
                  <a:pt x="48" y="0"/>
                </a:lnTo>
                <a:lnTo>
                  <a:pt x="22" y="16"/>
                </a:lnTo>
                <a:lnTo>
                  <a:pt x="0" y="38"/>
                </a:lnTo>
                <a:lnTo>
                  <a:pt x="42" y="80"/>
                </a:lnTo>
                <a:lnTo>
                  <a:pt x="42" y="80"/>
                </a:lnTo>
                <a:lnTo>
                  <a:pt x="60" y="66"/>
                </a:lnTo>
                <a:lnTo>
                  <a:pt x="78" y="52"/>
                </a:lnTo>
                <a:lnTo>
                  <a:pt x="78" y="52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0" name="Freeform 134">
            <a:extLst>
              <a:ext uri="{FF2B5EF4-FFF2-40B4-BE49-F238E27FC236}">
                <a16:creationId xmlns:a16="http://schemas.microsoft.com/office/drawing/2014/main" id="{5C1A3E94-4887-4938-B539-FCAB01D94EBE}"/>
              </a:ext>
            </a:extLst>
          </p:cNvPr>
          <p:cNvSpPr>
            <a:spLocks/>
          </p:cNvSpPr>
          <p:nvPr/>
        </p:nvSpPr>
        <p:spPr bwMode="auto">
          <a:xfrm>
            <a:off x="895350" y="9301163"/>
            <a:ext cx="95250" cy="107950"/>
          </a:xfrm>
          <a:custGeom>
            <a:avLst/>
            <a:gdLst>
              <a:gd name="T0" fmla="*/ 44 w 60"/>
              <a:gd name="T1" fmla="*/ 68 h 68"/>
              <a:gd name="T2" fmla="*/ 60 w 60"/>
              <a:gd name="T3" fmla="*/ 8 h 68"/>
              <a:gd name="T4" fmla="*/ 60 w 60"/>
              <a:gd name="T5" fmla="*/ 8 h 68"/>
              <a:gd name="T6" fmla="*/ 30 w 60"/>
              <a:gd name="T7" fmla="*/ 2 h 68"/>
              <a:gd name="T8" fmla="*/ 0 w 60"/>
              <a:gd name="T9" fmla="*/ 0 h 68"/>
              <a:gd name="T10" fmla="*/ 0 w 60"/>
              <a:gd name="T11" fmla="*/ 62 h 68"/>
              <a:gd name="T12" fmla="*/ 0 w 60"/>
              <a:gd name="T13" fmla="*/ 62 h 68"/>
              <a:gd name="T14" fmla="*/ 22 w 60"/>
              <a:gd name="T15" fmla="*/ 62 h 68"/>
              <a:gd name="T16" fmla="*/ 44 w 60"/>
              <a:gd name="T17" fmla="*/ 68 h 68"/>
              <a:gd name="T18" fmla="*/ 44 w 60"/>
              <a:gd name="T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68">
                <a:moveTo>
                  <a:pt x="44" y="68"/>
                </a:moveTo>
                <a:lnTo>
                  <a:pt x="60" y="8"/>
                </a:lnTo>
                <a:lnTo>
                  <a:pt x="60" y="8"/>
                </a:lnTo>
                <a:lnTo>
                  <a:pt x="30" y="2"/>
                </a:lnTo>
                <a:lnTo>
                  <a:pt x="0" y="0"/>
                </a:lnTo>
                <a:lnTo>
                  <a:pt x="0" y="62"/>
                </a:lnTo>
                <a:lnTo>
                  <a:pt x="0" y="62"/>
                </a:lnTo>
                <a:lnTo>
                  <a:pt x="22" y="62"/>
                </a:lnTo>
                <a:lnTo>
                  <a:pt x="44" y="68"/>
                </a:lnTo>
                <a:lnTo>
                  <a:pt x="44" y="68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1" name="Freeform 135">
            <a:extLst>
              <a:ext uri="{FF2B5EF4-FFF2-40B4-BE49-F238E27FC236}">
                <a16:creationId xmlns:a16="http://schemas.microsoft.com/office/drawing/2014/main" id="{65CCC989-134C-48D4-A7CD-8A0C2AA32E0B}"/>
              </a:ext>
            </a:extLst>
          </p:cNvPr>
          <p:cNvSpPr>
            <a:spLocks/>
          </p:cNvSpPr>
          <p:nvPr/>
        </p:nvSpPr>
        <p:spPr bwMode="auto">
          <a:xfrm>
            <a:off x="571500" y="9412288"/>
            <a:ext cx="127000" cy="123825"/>
          </a:xfrm>
          <a:custGeom>
            <a:avLst/>
            <a:gdLst>
              <a:gd name="T0" fmla="*/ 80 w 80"/>
              <a:gd name="T1" fmla="*/ 42 h 78"/>
              <a:gd name="T2" fmla="*/ 38 w 80"/>
              <a:gd name="T3" fmla="*/ 0 h 78"/>
              <a:gd name="T4" fmla="*/ 38 w 80"/>
              <a:gd name="T5" fmla="*/ 0 h 78"/>
              <a:gd name="T6" fmla="*/ 18 w 80"/>
              <a:gd name="T7" fmla="*/ 22 h 78"/>
              <a:gd name="T8" fmla="*/ 0 w 80"/>
              <a:gd name="T9" fmla="*/ 48 h 78"/>
              <a:gd name="T10" fmla="*/ 52 w 80"/>
              <a:gd name="T11" fmla="*/ 78 h 78"/>
              <a:gd name="T12" fmla="*/ 52 w 80"/>
              <a:gd name="T13" fmla="*/ 78 h 78"/>
              <a:gd name="T14" fmla="*/ 66 w 80"/>
              <a:gd name="T15" fmla="*/ 60 h 78"/>
              <a:gd name="T16" fmla="*/ 80 w 80"/>
              <a:gd name="T17" fmla="*/ 42 h 78"/>
              <a:gd name="T18" fmla="*/ 80 w 80"/>
              <a:gd name="T19" fmla="*/ 4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78">
                <a:moveTo>
                  <a:pt x="80" y="42"/>
                </a:moveTo>
                <a:lnTo>
                  <a:pt x="38" y="0"/>
                </a:lnTo>
                <a:lnTo>
                  <a:pt x="38" y="0"/>
                </a:lnTo>
                <a:lnTo>
                  <a:pt x="18" y="22"/>
                </a:lnTo>
                <a:lnTo>
                  <a:pt x="0" y="48"/>
                </a:lnTo>
                <a:lnTo>
                  <a:pt x="52" y="78"/>
                </a:lnTo>
                <a:lnTo>
                  <a:pt x="52" y="78"/>
                </a:lnTo>
                <a:lnTo>
                  <a:pt x="66" y="60"/>
                </a:lnTo>
                <a:lnTo>
                  <a:pt x="80" y="42"/>
                </a:lnTo>
                <a:lnTo>
                  <a:pt x="80" y="42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2" name="Freeform 136">
            <a:extLst>
              <a:ext uri="{FF2B5EF4-FFF2-40B4-BE49-F238E27FC236}">
                <a16:creationId xmlns:a16="http://schemas.microsoft.com/office/drawing/2014/main" id="{E046E6C7-00EB-4D11-B4FE-D3CE8B7C295B}"/>
              </a:ext>
            </a:extLst>
          </p:cNvPr>
          <p:cNvSpPr>
            <a:spLocks/>
          </p:cNvSpPr>
          <p:nvPr/>
        </p:nvSpPr>
        <p:spPr bwMode="auto">
          <a:xfrm>
            <a:off x="965200" y="9313863"/>
            <a:ext cx="117475" cy="120650"/>
          </a:xfrm>
          <a:custGeom>
            <a:avLst/>
            <a:gdLst>
              <a:gd name="T0" fmla="*/ 42 w 74"/>
              <a:gd name="T1" fmla="*/ 76 h 76"/>
              <a:gd name="T2" fmla="*/ 74 w 74"/>
              <a:gd name="T3" fmla="*/ 24 h 76"/>
              <a:gd name="T4" fmla="*/ 74 w 74"/>
              <a:gd name="T5" fmla="*/ 24 h 76"/>
              <a:gd name="T6" fmla="*/ 46 w 74"/>
              <a:gd name="T7" fmla="*/ 10 h 76"/>
              <a:gd name="T8" fmla="*/ 16 w 74"/>
              <a:gd name="T9" fmla="*/ 0 h 76"/>
              <a:gd name="T10" fmla="*/ 0 w 74"/>
              <a:gd name="T11" fmla="*/ 60 h 76"/>
              <a:gd name="T12" fmla="*/ 0 w 74"/>
              <a:gd name="T13" fmla="*/ 60 h 76"/>
              <a:gd name="T14" fmla="*/ 22 w 74"/>
              <a:gd name="T15" fmla="*/ 66 h 76"/>
              <a:gd name="T16" fmla="*/ 42 w 74"/>
              <a:gd name="T17" fmla="*/ 76 h 76"/>
              <a:gd name="T18" fmla="*/ 42 w 74"/>
              <a:gd name="T19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76">
                <a:moveTo>
                  <a:pt x="42" y="76"/>
                </a:moveTo>
                <a:lnTo>
                  <a:pt x="74" y="24"/>
                </a:lnTo>
                <a:lnTo>
                  <a:pt x="74" y="24"/>
                </a:lnTo>
                <a:lnTo>
                  <a:pt x="46" y="10"/>
                </a:lnTo>
                <a:lnTo>
                  <a:pt x="16" y="0"/>
                </a:lnTo>
                <a:lnTo>
                  <a:pt x="0" y="60"/>
                </a:lnTo>
                <a:lnTo>
                  <a:pt x="0" y="60"/>
                </a:lnTo>
                <a:lnTo>
                  <a:pt x="22" y="66"/>
                </a:lnTo>
                <a:lnTo>
                  <a:pt x="42" y="76"/>
                </a:lnTo>
                <a:lnTo>
                  <a:pt x="42" y="76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3" name="Freeform 137">
            <a:extLst>
              <a:ext uri="{FF2B5EF4-FFF2-40B4-BE49-F238E27FC236}">
                <a16:creationId xmlns:a16="http://schemas.microsoft.com/office/drawing/2014/main" id="{2B34E05C-9245-4D31-BF4D-609CF9D45541}"/>
              </a:ext>
            </a:extLst>
          </p:cNvPr>
          <p:cNvSpPr>
            <a:spLocks/>
          </p:cNvSpPr>
          <p:nvPr/>
        </p:nvSpPr>
        <p:spPr bwMode="auto">
          <a:xfrm>
            <a:off x="1162050" y="9577388"/>
            <a:ext cx="104775" cy="98425"/>
          </a:xfrm>
          <a:custGeom>
            <a:avLst/>
            <a:gdLst>
              <a:gd name="T0" fmla="*/ 6 w 66"/>
              <a:gd name="T1" fmla="*/ 62 h 62"/>
              <a:gd name="T2" fmla="*/ 66 w 66"/>
              <a:gd name="T3" fmla="*/ 62 h 62"/>
              <a:gd name="T4" fmla="*/ 66 w 66"/>
              <a:gd name="T5" fmla="*/ 62 h 62"/>
              <a:gd name="T6" fmla="*/ 64 w 66"/>
              <a:gd name="T7" fmla="*/ 30 h 62"/>
              <a:gd name="T8" fmla="*/ 58 w 66"/>
              <a:gd name="T9" fmla="*/ 0 h 62"/>
              <a:gd name="T10" fmla="*/ 0 w 66"/>
              <a:gd name="T11" fmla="*/ 16 h 62"/>
              <a:gd name="T12" fmla="*/ 0 w 66"/>
              <a:gd name="T13" fmla="*/ 16 h 62"/>
              <a:gd name="T14" fmla="*/ 4 w 66"/>
              <a:gd name="T15" fmla="*/ 38 h 62"/>
              <a:gd name="T16" fmla="*/ 6 w 66"/>
              <a:gd name="T17" fmla="*/ 62 h 62"/>
              <a:gd name="T18" fmla="*/ 6 w 66"/>
              <a:gd name="T1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62">
                <a:moveTo>
                  <a:pt x="6" y="62"/>
                </a:moveTo>
                <a:lnTo>
                  <a:pt x="66" y="62"/>
                </a:lnTo>
                <a:lnTo>
                  <a:pt x="66" y="62"/>
                </a:lnTo>
                <a:lnTo>
                  <a:pt x="64" y="30"/>
                </a:lnTo>
                <a:lnTo>
                  <a:pt x="58" y="0"/>
                </a:lnTo>
                <a:lnTo>
                  <a:pt x="0" y="16"/>
                </a:lnTo>
                <a:lnTo>
                  <a:pt x="0" y="16"/>
                </a:lnTo>
                <a:lnTo>
                  <a:pt x="4" y="38"/>
                </a:lnTo>
                <a:lnTo>
                  <a:pt x="6" y="62"/>
                </a:lnTo>
                <a:lnTo>
                  <a:pt x="6" y="62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4" name="Freeform 138">
            <a:extLst>
              <a:ext uri="{FF2B5EF4-FFF2-40B4-BE49-F238E27FC236}">
                <a16:creationId xmlns:a16="http://schemas.microsoft.com/office/drawing/2014/main" id="{808D1F81-A267-4D8E-B1D5-9D1458FC7FD4}"/>
              </a:ext>
            </a:extLst>
          </p:cNvPr>
          <p:cNvSpPr>
            <a:spLocks/>
          </p:cNvSpPr>
          <p:nvPr/>
        </p:nvSpPr>
        <p:spPr bwMode="auto">
          <a:xfrm>
            <a:off x="1133475" y="9488488"/>
            <a:ext cx="120650" cy="114300"/>
          </a:xfrm>
          <a:custGeom>
            <a:avLst/>
            <a:gdLst>
              <a:gd name="T0" fmla="*/ 18 w 76"/>
              <a:gd name="T1" fmla="*/ 72 h 72"/>
              <a:gd name="T2" fmla="*/ 76 w 76"/>
              <a:gd name="T3" fmla="*/ 56 h 72"/>
              <a:gd name="T4" fmla="*/ 76 w 76"/>
              <a:gd name="T5" fmla="*/ 56 h 72"/>
              <a:gd name="T6" fmla="*/ 66 w 76"/>
              <a:gd name="T7" fmla="*/ 28 h 72"/>
              <a:gd name="T8" fmla="*/ 54 w 76"/>
              <a:gd name="T9" fmla="*/ 0 h 72"/>
              <a:gd name="T10" fmla="*/ 0 w 76"/>
              <a:gd name="T11" fmla="*/ 30 h 72"/>
              <a:gd name="T12" fmla="*/ 0 w 76"/>
              <a:gd name="T13" fmla="*/ 30 h 72"/>
              <a:gd name="T14" fmla="*/ 10 w 76"/>
              <a:gd name="T15" fmla="*/ 50 h 72"/>
              <a:gd name="T16" fmla="*/ 18 w 76"/>
              <a:gd name="T17" fmla="*/ 72 h 72"/>
              <a:gd name="T18" fmla="*/ 18 w 76"/>
              <a:gd name="T1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72">
                <a:moveTo>
                  <a:pt x="18" y="72"/>
                </a:moveTo>
                <a:lnTo>
                  <a:pt x="76" y="56"/>
                </a:lnTo>
                <a:lnTo>
                  <a:pt x="76" y="56"/>
                </a:lnTo>
                <a:lnTo>
                  <a:pt x="66" y="28"/>
                </a:lnTo>
                <a:lnTo>
                  <a:pt x="54" y="0"/>
                </a:lnTo>
                <a:lnTo>
                  <a:pt x="0" y="30"/>
                </a:lnTo>
                <a:lnTo>
                  <a:pt x="0" y="30"/>
                </a:lnTo>
                <a:lnTo>
                  <a:pt x="10" y="50"/>
                </a:lnTo>
                <a:lnTo>
                  <a:pt x="18" y="72"/>
                </a:lnTo>
                <a:lnTo>
                  <a:pt x="18" y="72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5" name="Freeform 139">
            <a:extLst>
              <a:ext uri="{FF2B5EF4-FFF2-40B4-BE49-F238E27FC236}">
                <a16:creationId xmlns:a16="http://schemas.microsoft.com/office/drawing/2014/main" id="{308E59B1-B031-4729-AE6F-ABB6DA72FAFD}"/>
              </a:ext>
            </a:extLst>
          </p:cNvPr>
          <p:cNvSpPr>
            <a:spLocks/>
          </p:cNvSpPr>
          <p:nvPr/>
        </p:nvSpPr>
        <p:spPr bwMode="auto">
          <a:xfrm>
            <a:off x="1089025" y="9412288"/>
            <a:ext cx="130175" cy="123825"/>
          </a:xfrm>
          <a:custGeom>
            <a:avLst/>
            <a:gdLst>
              <a:gd name="T0" fmla="*/ 28 w 82"/>
              <a:gd name="T1" fmla="*/ 78 h 78"/>
              <a:gd name="T2" fmla="*/ 82 w 82"/>
              <a:gd name="T3" fmla="*/ 48 h 78"/>
              <a:gd name="T4" fmla="*/ 82 w 82"/>
              <a:gd name="T5" fmla="*/ 48 h 78"/>
              <a:gd name="T6" fmla="*/ 64 w 82"/>
              <a:gd name="T7" fmla="*/ 22 h 78"/>
              <a:gd name="T8" fmla="*/ 44 w 82"/>
              <a:gd name="T9" fmla="*/ 0 h 78"/>
              <a:gd name="T10" fmla="*/ 0 w 82"/>
              <a:gd name="T11" fmla="*/ 42 h 78"/>
              <a:gd name="T12" fmla="*/ 0 w 82"/>
              <a:gd name="T13" fmla="*/ 42 h 78"/>
              <a:gd name="T14" fmla="*/ 16 w 82"/>
              <a:gd name="T15" fmla="*/ 60 h 78"/>
              <a:gd name="T16" fmla="*/ 28 w 82"/>
              <a:gd name="T17" fmla="*/ 78 h 78"/>
              <a:gd name="T18" fmla="*/ 28 w 82"/>
              <a:gd name="T1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78">
                <a:moveTo>
                  <a:pt x="28" y="78"/>
                </a:moveTo>
                <a:lnTo>
                  <a:pt x="82" y="48"/>
                </a:lnTo>
                <a:lnTo>
                  <a:pt x="82" y="48"/>
                </a:lnTo>
                <a:lnTo>
                  <a:pt x="64" y="22"/>
                </a:lnTo>
                <a:lnTo>
                  <a:pt x="44" y="0"/>
                </a:lnTo>
                <a:lnTo>
                  <a:pt x="0" y="42"/>
                </a:lnTo>
                <a:lnTo>
                  <a:pt x="0" y="42"/>
                </a:lnTo>
                <a:lnTo>
                  <a:pt x="16" y="60"/>
                </a:lnTo>
                <a:lnTo>
                  <a:pt x="28" y="78"/>
                </a:lnTo>
                <a:lnTo>
                  <a:pt x="28" y="78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6" name="Freeform 140">
            <a:extLst>
              <a:ext uri="{FF2B5EF4-FFF2-40B4-BE49-F238E27FC236}">
                <a16:creationId xmlns:a16="http://schemas.microsoft.com/office/drawing/2014/main" id="{432C6E50-DC1D-427A-8F40-16A8818D916F}"/>
              </a:ext>
            </a:extLst>
          </p:cNvPr>
          <p:cNvSpPr>
            <a:spLocks/>
          </p:cNvSpPr>
          <p:nvPr/>
        </p:nvSpPr>
        <p:spPr bwMode="auto">
          <a:xfrm>
            <a:off x="1031875" y="9351963"/>
            <a:ext cx="127000" cy="127000"/>
          </a:xfrm>
          <a:custGeom>
            <a:avLst/>
            <a:gdLst>
              <a:gd name="T0" fmla="*/ 36 w 80"/>
              <a:gd name="T1" fmla="*/ 80 h 80"/>
              <a:gd name="T2" fmla="*/ 80 w 80"/>
              <a:gd name="T3" fmla="*/ 38 h 80"/>
              <a:gd name="T4" fmla="*/ 80 w 80"/>
              <a:gd name="T5" fmla="*/ 38 h 80"/>
              <a:gd name="T6" fmla="*/ 56 w 80"/>
              <a:gd name="T7" fmla="*/ 16 h 80"/>
              <a:gd name="T8" fmla="*/ 32 w 80"/>
              <a:gd name="T9" fmla="*/ 0 h 80"/>
              <a:gd name="T10" fmla="*/ 0 w 80"/>
              <a:gd name="T11" fmla="*/ 52 h 80"/>
              <a:gd name="T12" fmla="*/ 0 w 80"/>
              <a:gd name="T13" fmla="*/ 52 h 80"/>
              <a:gd name="T14" fmla="*/ 20 w 80"/>
              <a:gd name="T15" fmla="*/ 66 h 80"/>
              <a:gd name="T16" fmla="*/ 36 w 80"/>
              <a:gd name="T17" fmla="*/ 80 h 80"/>
              <a:gd name="T18" fmla="*/ 36 w 80"/>
              <a:gd name="T19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80">
                <a:moveTo>
                  <a:pt x="36" y="80"/>
                </a:moveTo>
                <a:lnTo>
                  <a:pt x="80" y="38"/>
                </a:lnTo>
                <a:lnTo>
                  <a:pt x="80" y="38"/>
                </a:lnTo>
                <a:lnTo>
                  <a:pt x="56" y="16"/>
                </a:lnTo>
                <a:lnTo>
                  <a:pt x="32" y="0"/>
                </a:lnTo>
                <a:lnTo>
                  <a:pt x="0" y="52"/>
                </a:lnTo>
                <a:lnTo>
                  <a:pt x="0" y="52"/>
                </a:lnTo>
                <a:lnTo>
                  <a:pt x="20" y="66"/>
                </a:lnTo>
                <a:lnTo>
                  <a:pt x="36" y="80"/>
                </a:lnTo>
                <a:lnTo>
                  <a:pt x="36" y="8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7" name="Freeform 141">
            <a:extLst>
              <a:ext uri="{FF2B5EF4-FFF2-40B4-BE49-F238E27FC236}">
                <a16:creationId xmlns:a16="http://schemas.microsoft.com/office/drawing/2014/main" id="{3970714E-90D4-435B-90E5-CACB5AD0B951}"/>
              </a:ext>
            </a:extLst>
          </p:cNvPr>
          <p:cNvSpPr>
            <a:spLocks/>
          </p:cNvSpPr>
          <p:nvPr/>
        </p:nvSpPr>
        <p:spPr bwMode="auto">
          <a:xfrm>
            <a:off x="1162050" y="9675813"/>
            <a:ext cx="104775" cy="95250"/>
          </a:xfrm>
          <a:custGeom>
            <a:avLst/>
            <a:gdLst>
              <a:gd name="T0" fmla="*/ 0 w 66"/>
              <a:gd name="T1" fmla="*/ 44 h 60"/>
              <a:gd name="T2" fmla="*/ 58 w 66"/>
              <a:gd name="T3" fmla="*/ 60 h 60"/>
              <a:gd name="T4" fmla="*/ 58 w 66"/>
              <a:gd name="T5" fmla="*/ 60 h 60"/>
              <a:gd name="T6" fmla="*/ 64 w 66"/>
              <a:gd name="T7" fmla="*/ 30 h 60"/>
              <a:gd name="T8" fmla="*/ 66 w 66"/>
              <a:gd name="T9" fmla="*/ 0 h 60"/>
              <a:gd name="T10" fmla="*/ 6 w 66"/>
              <a:gd name="T11" fmla="*/ 0 h 60"/>
              <a:gd name="T12" fmla="*/ 6 w 66"/>
              <a:gd name="T13" fmla="*/ 0 h 60"/>
              <a:gd name="T14" fmla="*/ 4 w 66"/>
              <a:gd name="T15" fmla="*/ 22 h 60"/>
              <a:gd name="T16" fmla="*/ 0 w 66"/>
              <a:gd name="T17" fmla="*/ 44 h 60"/>
              <a:gd name="T18" fmla="*/ 0 w 66"/>
              <a:gd name="T19" fmla="*/ 4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60">
                <a:moveTo>
                  <a:pt x="0" y="44"/>
                </a:moveTo>
                <a:lnTo>
                  <a:pt x="58" y="60"/>
                </a:lnTo>
                <a:lnTo>
                  <a:pt x="58" y="60"/>
                </a:lnTo>
                <a:lnTo>
                  <a:pt x="64" y="30"/>
                </a:lnTo>
                <a:lnTo>
                  <a:pt x="66" y="0"/>
                </a:lnTo>
                <a:lnTo>
                  <a:pt x="6" y="0"/>
                </a:lnTo>
                <a:lnTo>
                  <a:pt x="6" y="0"/>
                </a:lnTo>
                <a:lnTo>
                  <a:pt x="4" y="22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8" name="Freeform 142">
            <a:extLst>
              <a:ext uri="{FF2B5EF4-FFF2-40B4-BE49-F238E27FC236}">
                <a16:creationId xmlns:a16="http://schemas.microsoft.com/office/drawing/2014/main" id="{9266DF78-9DC7-468B-A67A-BE1F8C572686}"/>
              </a:ext>
            </a:extLst>
          </p:cNvPr>
          <p:cNvSpPr>
            <a:spLocks/>
          </p:cNvSpPr>
          <p:nvPr/>
        </p:nvSpPr>
        <p:spPr bwMode="auto">
          <a:xfrm>
            <a:off x="965200" y="9913938"/>
            <a:ext cx="117475" cy="120650"/>
          </a:xfrm>
          <a:custGeom>
            <a:avLst/>
            <a:gdLst>
              <a:gd name="T0" fmla="*/ 0 w 74"/>
              <a:gd name="T1" fmla="*/ 18 h 76"/>
              <a:gd name="T2" fmla="*/ 16 w 74"/>
              <a:gd name="T3" fmla="*/ 76 h 76"/>
              <a:gd name="T4" fmla="*/ 16 w 74"/>
              <a:gd name="T5" fmla="*/ 76 h 76"/>
              <a:gd name="T6" fmla="*/ 46 w 74"/>
              <a:gd name="T7" fmla="*/ 66 h 76"/>
              <a:gd name="T8" fmla="*/ 74 w 74"/>
              <a:gd name="T9" fmla="*/ 52 h 76"/>
              <a:gd name="T10" fmla="*/ 42 w 74"/>
              <a:gd name="T11" fmla="*/ 0 h 76"/>
              <a:gd name="T12" fmla="*/ 42 w 74"/>
              <a:gd name="T13" fmla="*/ 0 h 76"/>
              <a:gd name="T14" fmla="*/ 22 w 74"/>
              <a:gd name="T15" fmla="*/ 10 h 76"/>
              <a:gd name="T16" fmla="*/ 0 w 74"/>
              <a:gd name="T17" fmla="*/ 18 h 76"/>
              <a:gd name="T18" fmla="*/ 0 w 74"/>
              <a:gd name="T19" fmla="*/ 1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76">
                <a:moveTo>
                  <a:pt x="0" y="18"/>
                </a:moveTo>
                <a:lnTo>
                  <a:pt x="16" y="76"/>
                </a:lnTo>
                <a:lnTo>
                  <a:pt x="16" y="76"/>
                </a:lnTo>
                <a:lnTo>
                  <a:pt x="46" y="66"/>
                </a:lnTo>
                <a:lnTo>
                  <a:pt x="74" y="52"/>
                </a:lnTo>
                <a:lnTo>
                  <a:pt x="42" y="0"/>
                </a:lnTo>
                <a:lnTo>
                  <a:pt x="42" y="0"/>
                </a:lnTo>
                <a:lnTo>
                  <a:pt x="22" y="10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9" name="Freeform 143">
            <a:extLst>
              <a:ext uri="{FF2B5EF4-FFF2-40B4-BE49-F238E27FC236}">
                <a16:creationId xmlns:a16="http://schemas.microsoft.com/office/drawing/2014/main" id="{9F7F6255-C558-41DA-BE32-6BCB65CE36D9}"/>
              </a:ext>
            </a:extLst>
          </p:cNvPr>
          <p:cNvSpPr>
            <a:spLocks/>
          </p:cNvSpPr>
          <p:nvPr/>
        </p:nvSpPr>
        <p:spPr bwMode="auto">
          <a:xfrm>
            <a:off x="1031875" y="9869488"/>
            <a:ext cx="127000" cy="127000"/>
          </a:xfrm>
          <a:custGeom>
            <a:avLst/>
            <a:gdLst>
              <a:gd name="T0" fmla="*/ 0 w 80"/>
              <a:gd name="T1" fmla="*/ 28 h 80"/>
              <a:gd name="T2" fmla="*/ 32 w 80"/>
              <a:gd name="T3" fmla="*/ 80 h 80"/>
              <a:gd name="T4" fmla="*/ 32 w 80"/>
              <a:gd name="T5" fmla="*/ 80 h 80"/>
              <a:gd name="T6" fmla="*/ 56 w 80"/>
              <a:gd name="T7" fmla="*/ 64 h 80"/>
              <a:gd name="T8" fmla="*/ 80 w 80"/>
              <a:gd name="T9" fmla="*/ 44 h 80"/>
              <a:gd name="T10" fmla="*/ 36 w 80"/>
              <a:gd name="T11" fmla="*/ 0 h 80"/>
              <a:gd name="T12" fmla="*/ 36 w 80"/>
              <a:gd name="T13" fmla="*/ 0 h 80"/>
              <a:gd name="T14" fmla="*/ 20 w 80"/>
              <a:gd name="T15" fmla="*/ 16 h 80"/>
              <a:gd name="T16" fmla="*/ 0 w 80"/>
              <a:gd name="T17" fmla="*/ 28 h 80"/>
              <a:gd name="T18" fmla="*/ 0 w 80"/>
              <a:gd name="T19" fmla="*/ 2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80">
                <a:moveTo>
                  <a:pt x="0" y="28"/>
                </a:moveTo>
                <a:lnTo>
                  <a:pt x="32" y="80"/>
                </a:lnTo>
                <a:lnTo>
                  <a:pt x="32" y="80"/>
                </a:lnTo>
                <a:lnTo>
                  <a:pt x="56" y="64"/>
                </a:lnTo>
                <a:lnTo>
                  <a:pt x="80" y="44"/>
                </a:lnTo>
                <a:lnTo>
                  <a:pt x="36" y="0"/>
                </a:lnTo>
                <a:lnTo>
                  <a:pt x="36" y="0"/>
                </a:lnTo>
                <a:lnTo>
                  <a:pt x="20" y="16"/>
                </a:lnTo>
                <a:lnTo>
                  <a:pt x="0" y="28"/>
                </a:lnTo>
                <a:lnTo>
                  <a:pt x="0" y="28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0" name="Freeform 144">
            <a:extLst>
              <a:ext uri="{FF2B5EF4-FFF2-40B4-BE49-F238E27FC236}">
                <a16:creationId xmlns:a16="http://schemas.microsoft.com/office/drawing/2014/main" id="{D6523842-8D4E-4C8A-A241-B249A8FE0B46}"/>
              </a:ext>
            </a:extLst>
          </p:cNvPr>
          <p:cNvSpPr>
            <a:spLocks/>
          </p:cNvSpPr>
          <p:nvPr/>
        </p:nvSpPr>
        <p:spPr bwMode="auto">
          <a:xfrm>
            <a:off x="796925" y="9942513"/>
            <a:ext cx="98425" cy="104775"/>
          </a:xfrm>
          <a:custGeom>
            <a:avLst/>
            <a:gdLst>
              <a:gd name="T0" fmla="*/ 16 w 62"/>
              <a:gd name="T1" fmla="*/ 0 h 66"/>
              <a:gd name="T2" fmla="*/ 0 w 62"/>
              <a:gd name="T3" fmla="*/ 58 h 66"/>
              <a:gd name="T4" fmla="*/ 0 w 62"/>
              <a:gd name="T5" fmla="*/ 58 h 66"/>
              <a:gd name="T6" fmla="*/ 30 w 62"/>
              <a:gd name="T7" fmla="*/ 64 h 66"/>
              <a:gd name="T8" fmla="*/ 62 w 62"/>
              <a:gd name="T9" fmla="*/ 66 h 66"/>
              <a:gd name="T10" fmla="*/ 62 w 62"/>
              <a:gd name="T11" fmla="*/ 6 h 66"/>
              <a:gd name="T12" fmla="*/ 62 w 62"/>
              <a:gd name="T13" fmla="*/ 6 h 66"/>
              <a:gd name="T14" fmla="*/ 38 w 62"/>
              <a:gd name="T15" fmla="*/ 4 h 66"/>
              <a:gd name="T16" fmla="*/ 16 w 62"/>
              <a:gd name="T17" fmla="*/ 0 h 66"/>
              <a:gd name="T18" fmla="*/ 16 w 62"/>
              <a:gd name="T1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6">
                <a:moveTo>
                  <a:pt x="16" y="0"/>
                </a:moveTo>
                <a:lnTo>
                  <a:pt x="0" y="58"/>
                </a:lnTo>
                <a:lnTo>
                  <a:pt x="0" y="58"/>
                </a:lnTo>
                <a:lnTo>
                  <a:pt x="30" y="64"/>
                </a:lnTo>
                <a:lnTo>
                  <a:pt x="62" y="66"/>
                </a:lnTo>
                <a:lnTo>
                  <a:pt x="62" y="6"/>
                </a:lnTo>
                <a:lnTo>
                  <a:pt x="62" y="6"/>
                </a:lnTo>
                <a:lnTo>
                  <a:pt x="38" y="4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1" name="Freeform 145">
            <a:extLst>
              <a:ext uri="{FF2B5EF4-FFF2-40B4-BE49-F238E27FC236}">
                <a16:creationId xmlns:a16="http://schemas.microsoft.com/office/drawing/2014/main" id="{D7E887F1-9763-4D10-AEF0-E0448DE79732}"/>
              </a:ext>
            </a:extLst>
          </p:cNvPr>
          <p:cNvSpPr>
            <a:spLocks/>
          </p:cNvSpPr>
          <p:nvPr/>
        </p:nvSpPr>
        <p:spPr bwMode="auto">
          <a:xfrm>
            <a:off x="895350" y="9942513"/>
            <a:ext cx="95250" cy="104775"/>
          </a:xfrm>
          <a:custGeom>
            <a:avLst/>
            <a:gdLst>
              <a:gd name="T0" fmla="*/ 0 w 60"/>
              <a:gd name="T1" fmla="*/ 6 h 66"/>
              <a:gd name="T2" fmla="*/ 0 w 60"/>
              <a:gd name="T3" fmla="*/ 66 h 66"/>
              <a:gd name="T4" fmla="*/ 0 w 60"/>
              <a:gd name="T5" fmla="*/ 66 h 66"/>
              <a:gd name="T6" fmla="*/ 30 w 60"/>
              <a:gd name="T7" fmla="*/ 64 h 66"/>
              <a:gd name="T8" fmla="*/ 60 w 60"/>
              <a:gd name="T9" fmla="*/ 58 h 66"/>
              <a:gd name="T10" fmla="*/ 44 w 60"/>
              <a:gd name="T11" fmla="*/ 0 h 66"/>
              <a:gd name="T12" fmla="*/ 44 w 60"/>
              <a:gd name="T13" fmla="*/ 0 h 66"/>
              <a:gd name="T14" fmla="*/ 22 w 60"/>
              <a:gd name="T15" fmla="*/ 4 h 66"/>
              <a:gd name="T16" fmla="*/ 0 w 60"/>
              <a:gd name="T17" fmla="*/ 6 h 66"/>
              <a:gd name="T18" fmla="*/ 0 w 60"/>
              <a:gd name="T19" fmla="*/ 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66">
                <a:moveTo>
                  <a:pt x="0" y="6"/>
                </a:moveTo>
                <a:lnTo>
                  <a:pt x="0" y="66"/>
                </a:lnTo>
                <a:lnTo>
                  <a:pt x="0" y="66"/>
                </a:lnTo>
                <a:lnTo>
                  <a:pt x="30" y="64"/>
                </a:lnTo>
                <a:lnTo>
                  <a:pt x="60" y="58"/>
                </a:lnTo>
                <a:lnTo>
                  <a:pt x="44" y="0"/>
                </a:lnTo>
                <a:lnTo>
                  <a:pt x="44" y="0"/>
                </a:lnTo>
                <a:lnTo>
                  <a:pt x="22" y="4"/>
                </a:lnTo>
                <a:lnTo>
                  <a:pt x="0" y="6"/>
                </a:lnTo>
                <a:lnTo>
                  <a:pt x="0" y="6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2" name="Freeform 146">
            <a:extLst>
              <a:ext uri="{FF2B5EF4-FFF2-40B4-BE49-F238E27FC236}">
                <a16:creationId xmlns:a16="http://schemas.microsoft.com/office/drawing/2014/main" id="{768B0A74-5270-4102-89AC-4BF2E8656BCE}"/>
              </a:ext>
            </a:extLst>
          </p:cNvPr>
          <p:cNvSpPr>
            <a:spLocks/>
          </p:cNvSpPr>
          <p:nvPr/>
        </p:nvSpPr>
        <p:spPr bwMode="auto">
          <a:xfrm>
            <a:off x="520700" y="9577388"/>
            <a:ext cx="107950" cy="98425"/>
          </a:xfrm>
          <a:custGeom>
            <a:avLst/>
            <a:gdLst>
              <a:gd name="T0" fmla="*/ 68 w 68"/>
              <a:gd name="T1" fmla="*/ 16 h 62"/>
              <a:gd name="T2" fmla="*/ 8 w 68"/>
              <a:gd name="T3" fmla="*/ 0 h 62"/>
              <a:gd name="T4" fmla="*/ 8 w 68"/>
              <a:gd name="T5" fmla="*/ 0 h 62"/>
              <a:gd name="T6" fmla="*/ 2 w 68"/>
              <a:gd name="T7" fmla="*/ 30 h 62"/>
              <a:gd name="T8" fmla="*/ 0 w 68"/>
              <a:gd name="T9" fmla="*/ 62 h 62"/>
              <a:gd name="T10" fmla="*/ 62 w 68"/>
              <a:gd name="T11" fmla="*/ 62 h 62"/>
              <a:gd name="T12" fmla="*/ 62 w 68"/>
              <a:gd name="T13" fmla="*/ 62 h 62"/>
              <a:gd name="T14" fmla="*/ 62 w 68"/>
              <a:gd name="T15" fmla="*/ 38 h 62"/>
              <a:gd name="T16" fmla="*/ 68 w 68"/>
              <a:gd name="T17" fmla="*/ 16 h 62"/>
              <a:gd name="T18" fmla="*/ 68 w 68"/>
              <a:gd name="T19" fmla="*/ 1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" h="62">
                <a:moveTo>
                  <a:pt x="68" y="16"/>
                </a:moveTo>
                <a:lnTo>
                  <a:pt x="8" y="0"/>
                </a:lnTo>
                <a:lnTo>
                  <a:pt x="8" y="0"/>
                </a:lnTo>
                <a:lnTo>
                  <a:pt x="2" y="30"/>
                </a:lnTo>
                <a:lnTo>
                  <a:pt x="0" y="62"/>
                </a:lnTo>
                <a:lnTo>
                  <a:pt x="62" y="62"/>
                </a:lnTo>
                <a:lnTo>
                  <a:pt x="62" y="62"/>
                </a:lnTo>
                <a:lnTo>
                  <a:pt x="62" y="38"/>
                </a:lnTo>
                <a:lnTo>
                  <a:pt x="68" y="16"/>
                </a:lnTo>
                <a:lnTo>
                  <a:pt x="68" y="16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3" name="Freeform 147">
            <a:extLst>
              <a:ext uri="{FF2B5EF4-FFF2-40B4-BE49-F238E27FC236}">
                <a16:creationId xmlns:a16="http://schemas.microsoft.com/office/drawing/2014/main" id="{95D5B452-AC99-4951-AB99-ED3F9E54790A}"/>
              </a:ext>
            </a:extLst>
          </p:cNvPr>
          <p:cNvSpPr>
            <a:spLocks/>
          </p:cNvSpPr>
          <p:nvPr/>
        </p:nvSpPr>
        <p:spPr bwMode="auto">
          <a:xfrm>
            <a:off x="1133475" y="9745663"/>
            <a:ext cx="120650" cy="114300"/>
          </a:xfrm>
          <a:custGeom>
            <a:avLst/>
            <a:gdLst>
              <a:gd name="T0" fmla="*/ 18 w 76"/>
              <a:gd name="T1" fmla="*/ 0 h 72"/>
              <a:gd name="T2" fmla="*/ 18 w 76"/>
              <a:gd name="T3" fmla="*/ 0 h 72"/>
              <a:gd name="T4" fmla="*/ 10 w 76"/>
              <a:gd name="T5" fmla="*/ 22 h 72"/>
              <a:gd name="T6" fmla="*/ 0 w 76"/>
              <a:gd name="T7" fmla="*/ 42 h 72"/>
              <a:gd name="T8" fmla="*/ 54 w 76"/>
              <a:gd name="T9" fmla="*/ 72 h 72"/>
              <a:gd name="T10" fmla="*/ 54 w 76"/>
              <a:gd name="T11" fmla="*/ 72 h 72"/>
              <a:gd name="T12" fmla="*/ 66 w 76"/>
              <a:gd name="T13" fmla="*/ 46 h 72"/>
              <a:gd name="T14" fmla="*/ 76 w 76"/>
              <a:gd name="T15" fmla="*/ 16 h 72"/>
              <a:gd name="T16" fmla="*/ 18 w 76"/>
              <a:gd name="T17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2">
                <a:moveTo>
                  <a:pt x="18" y="0"/>
                </a:moveTo>
                <a:lnTo>
                  <a:pt x="18" y="0"/>
                </a:lnTo>
                <a:lnTo>
                  <a:pt x="10" y="22"/>
                </a:lnTo>
                <a:lnTo>
                  <a:pt x="0" y="42"/>
                </a:lnTo>
                <a:lnTo>
                  <a:pt x="54" y="72"/>
                </a:lnTo>
                <a:lnTo>
                  <a:pt x="54" y="72"/>
                </a:lnTo>
                <a:lnTo>
                  <a:pt x="66" y="46"/>
                </a:lnTo>
                <a:lnTo>
                  <a:pt x="76" y="16"/>
                </a:lnTo>
                <a:lnTo>
                  <a:pt x="18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4" name="Freeform 148">
            <a:extLst>
              <a:ext uri="{FF2B5EF4-FFF2-40B4-BE49-F238E27FC236}">
                <a16:creationId xmlns:a16="http://schemas.microsoft.com/office/drawing/2014/main" id="{9EE631ED-0160-4D21-B64E-9F1FD9B4699E}"/>
              </a:ext>
            </a:extLst>
          </p:cNvPr>
          <p:cNvSpPr>
            <a:spLocks/>
          </p:cNvSpPr>
          <p:nvPr/>
        </p:nvSpPr>
        <p:spPr bwMode="auto">
          <a:xfrm>
            <a:off x="1089025" y="9812338"/>
            <a:ext cx="130175" cy="127000"/>
          </a:xfrm>
          <a:custGeom>
            <a:avLst/>
            <a:gdLst>
              <a:gd name="T0" fmla="*/ 0 w 82"/>
              <a:gd name="T1" fmla="*/ 36 h 80"/>
              <a:gd name="T2" fmla="*/ 44 w 82"/>
              <a:gd name="T3" fmla="*/ 80 h 80"/>
              <a:gd name="T4" fmla="*/ 44 w 82"/>
              <a:gd name="T5" fmla="*/ 80 h 80"/>
              <a:gd name="T6" fmla="*/ 64 w 82"/>
              <a:gd name="T7" fmla="*/ 56 h 80"/>
              <a:gd name="T8" fmla="*/ 82 w 82"/>
              <a:gd name="T9" fmla="*/ 30 h 80"/>
              <a:gd name="T10" fmla="*/ 28 w 82"/>
              <a:gd name="T11" fmla="*/ 0 h 80"/>
              <a:gd name="T12" fmla="*/ 28 w 82"/>
              <a:gd name="T13" fmla="*/ 0 h 80"/>
              <a:gd name="T14" fmla="*/ 16 w 82"/>
              <a:gd name="T15" fmla="*/ 20 h 80"/>
              <a:gd name="T16" fmla="*/ 0 w 82"/>
              <a:gd name="T17" fmla="*/ 36 h 80"/>
              <a:gd name="T18" fmla="*/ 0 w 82"/>
              <a:gd name="T19" fmla="*/ 3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80">
                <a:moveTo>
                  <a:pt x="0" y="36"/>
                </a:moveTo>
                <a:lnTo>
                  <a:pt x="44" y="80"/>
                </a:lnTo>
                <a:lnTo>
                  <a:pt x="44" y="80"/>
                </a:lnTo>
                <a:lnTo>
                  <a:pt x="64" y="56"/>
                </a:lnTo>
                <a:lnTo>
                  <a:pt x="82" y="30"/>
                </a:lnTo>
                <a:lnTo>
                  <a:pt x="28" y="0"/>
                </a:lnTo>
                <a:lnTo>
                  <a:pt x="28" y="0"/>
                </a:lnTo>
                <a:lnTo>
                  <a:pt x="16" y="20"/>
                </a:lnTo>
                <a:lnTo>
                  <a:pt x="0" y="36"/>
                </a:lnTo>
                <a:lnTo>
                  <a:pt x="0" y="36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5" name="Freeform 149">
            <a:extLst>
              <a:ext uri="{FF2B5EF4-FFF2-40B4-BE49-F238E27FC236}">
                <a16:creationId xmlns:a16="http://schemas.microsoft.com/office/drawing/2014/main" id="{E4C06492-D616-41DB-A727-B585B0B0EBD2}"/>
              </a:ext>
            </a:extLst>
          </p:cNvPr>
          <p:cNvSpPr>
            <a:spLocks/>
          </p:cNvSpPr>
          <p:nvPr/>
        </p:nvSpPr>
        <p:spPr bwMode="auto">
          <a:xfrm>
            <a:off x="533400" y="9745663"/>
            <a:ext cx="120650" cy="114300"/>
          </a:xfrm>
          <a:custGeom>
            <a:avLst/>
            <a:gdLst>
              <a:gd name="T0" fmla="*/ 60 w 76"/>
              <a:gd name="T1" fmla="*/ 0 h 72"/>
              <a:gd name="T2" fmla="*/ 0 w 76"/>
              <a:gd name="T3" fmla="*/ 16 h 72"/>
              <a:gd name="T4" fmla="*/ 0 w 76"/>
              <a:gd name="T5" fmla="*/ 16 h 72"/>
              <a:gd name="T6" fmla="*/ 10 w 76"/>
              <a:gd name="T7" fmla="*/ 46 h 72"/>
              <a:gd name="T8" fmla="*/ 24 w 76"/>
              <a:gd name="T9" fmla="*/ 72 h 72"/>
              <a:gd name="T10" fmla="*/ 76 w 76"/>
              <a:gd name="T11" fmla="*/ 42 h 72"/>
              <a:gd name="T12" fmla="*/ 76 w 76"/>
              <a:gd name="T13" fmla="*/ 42 h 72"/>
              <a:gd name="T14" fmla="*/ 66 w 76"/>
              <a:gd name="T15" fmla="*/ 22 h 72"/>
              <a:gd name="T16" fmla="*/ 60 w 76"/>
              <a:gd name="T17" fmla="*/ 0 h 72"/>
              <a:gd name="T18" fmla="*/ 60 w 76"/>
              <a:gd name="T19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72">
                <a:moveTo>
                  <a:pt x="60" y="0"/>
                </a:moveTo>
                <a:lnTo>
                  <a:pt x="0" y="16"/>
                </a:lnTo>
                <a:lnTo>
                  <a:pt x="0" y="16"/>
                </a:lnTo>
                <a:lnTo>
                  <a:pt x="10" y="46"/>
                </a:lnTo>
                <a:lnTo>
                  <a:pt x="24" y="72"/>
                </a:lnTo>
                <a:lnTo>
                  <a:pt x="76" y="42"/>
                </a:lnTo>
                <a:lnTo>
                  <a:pt x="76" y="42"/>
                </a:lnTo>
                <a:lnTo>
                  <a:pt x="66" y="22"/>
                </a:lnTo>
                <a:lnTo>
                  <a:pt x="60" y="0"/>
                </a:lnTo>
                <a:lnTo>
                  <a:pt x="60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6" name="Freeform 150">
            <a:extLst>
              <a:ext uri="{FF2B5EF4-FFF2-40B4-BE49-F238E27FC236}">
                <a16:creationId xmlns:a16="http://schemas.microsoft.com/office/drawing/2014/main" id="{AB20266D-1F87-4B6E-9B2D-73EA49BDC589}"/>
              </a:ext>
            </a:extLst>
          </p:cNvPr>
          <p:cNvSpPr>
            <a:spLocks/>
          </p:cNvSpPr>
          <p:nvPr/>
        </p:nvSpPr>
        <p:spPr bwMode="auto">
          <a:xfrm>
            <a:off x="708025" y="9913938"/>
            <a:ext cx="114300" cy="120650"/>
          </a:xfrm>
          <a:custGeom>
            <a:avLst/>
            <a:gdLst>
              <a:gd name="T0" fmla="*/ 30 w 72"/>
              <a:gd name="T1" fmla="*/ 0 h 76"/>
              <a:gd name="T2" fmla="*/ 0 w 72"/>
              <a:gd name="T3" fmla="*/ 52 h 76"/>
              <a:gd name="T4" fmla="*/ 0 w 72"/>
              <a:gd name="T5" fmla="*/ 52 h 76"/>
              <a:gd name="T6" fmla="*/ 28 w 72"/>
              <a:gd name="T7" fmla="*/ 66 h 76"/>
              <a:gd name="T8" fmla="*/ 56 w 72"/>
              <a:gd name="T9" fmla="*/ 76 h 76"/>
              <a:gd name="T10" fmla="*/ 72 w 72"/>
              <a:gd name="T11" fmla="*/ 18 h 76"/>
              <a:gd name="T12" fmla="*/ 72 w 72"/>
              <a:gd name="T13" fmla="*/ 18 h 76"/>
              <a:gd name="T14" fmla="*/ 50 w 72"/>
              <a:gd name="T15" fmla="*/ 10 h 76"/>
              <a:gd name="T16" fmla="*/ 30 w 72"/>
              <a:gd name="T17" fmla="*/ 0 h 76"/>
              <a:gd name="T18" fmla="*/ 30 w 72"/>
              <a:gd name="T1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" h="76">
                <a:moveTo>
                  <a:pt x="30" y="0"/>
                </a:moveTo>
                <a:lnTo>
                  <a:pt x="0" y="52"/>
                </a:lnTo>
                <a:lnTo>
                  <a:pt x="0" y="52"/>
                </a:lnTo>
                <a:lnTo>
                  <a:pt x="28" y="66"/>
                </a:lnTo>
                <a:lnTo>
                  <a:pt x="56" y="76"/>
                </a:lnTo>
                <a:lnTo>
                  <a:pt x="72" y="18"/>
                </a:lnTo>
                <a:lnTo>
                  <a:pt x="72" y="18"/>
                </a:lnTo>
                <a:lnTo>
                  <a:pt x="50" y="10"/>
                </a:lnTo>
                <a:lnTo>
                  <a:pt x="30" y="0"/>
                </a:lnTo>
                <a:lnTo>
                  <a:pt x="30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7" name="Freeform 151">
            <a:extLst>
              <a:ext uri="{FF2B5EF4-FFF2-40B4-BE49-F238E27FC236}">
                <a16:creationId xmlns:a16="http://schemas.microsoft.com/office/drawing/2014/main" id="{39CDC438-1D74-48C2-9D27-6B68C33F0963}"/>
              </a:ext>
            </a:extLst>
          </p:cNvPr>
          <p:cNvSpPr>
            <a:spLocks/>
          </p:cNvSpPr>
          <p:nvPr/>
        </p:nvSpPr>
        <p:spPr bwMode="auto">
          <a:xfrm>
            <a:off x="520700" y="9675813"/>
            <a:ext cx="107950" cy="95250"/>
          </a:xfrm>
          <a:custGeom>
            <a:avLst/>
            <a:gdLst>
              <a:gd name="T0" fmla="*/ 62 w 68"/>
              <a:gd name="T1" fmla="*/ 0 h 60"/>
              <a:gd name="T2" fmla="*/ 0 w 68"/>
              <a:gd name="T3" fmla="*/ 0 h 60"/>
              <a:gd name="T4" fmla="*/ 0 w 68"/>
              <a:gd name="T5" fmla="*/ 0 h 60"/>
              <a:gd name="T6" fmla="*/ 2 w 68"/>
              <a:gd name="T7" fmla="*/ 30 h 60"/>
              <a:gd name="T8" fmla="*/ 8 w 68"/>
              <a:gd name="T9" fmla="*/ 60 h 60"/>
              <a:gd name="T10" fmla="*/ 68 w 68"/>
              <a:gd name="T11" fmla="*/ 44 h 60"/>
              <a:gd name="T12" fmla="*/ 68 w 68"/>
              <a:gd name="T13" fmla="*/ 44 h 60"/>
              <a:gd name="T14" fmla="*/ 62 w 68"/>
              <a:gd name="T15" fmla="*/ 22 h 60"/>
              <a:gd name="T16" fmla="*/ 62 w 68"/>
              <a:gd name="T17" fmla="*/ 0 h 60"/>
              <a:gd name="T18" fmla="*/ 62 w 68"/>
              <a:gd name="T1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" h="60">
                <a:moveTo>
                  <a:pt x="62" y="0"/>
                </a:moveTo>
                <a:lnTo>
                  <a:pt x="0" y="0"/>
                </a:lnTo>
                <a:lnTo>
                  <a:pt x="0" y="0"/>
                </a:lnTo>
                <a:lnTo>
                  <a:pt x="2" y="30"/>
                </a:lnTo>
                <a:lnTo>
                  <a:pt x="8" y="60"/>
                </a:lnTo>
                <a:lnTo>
                  <a:pt x="68" y="44"/>
                </a:lnTo>
                <a:lnTo>
                  <a:pt x="68" y="44"/>
                </a:lnTo>
                <a:lnTo>
                  <a:pt x="62" y="22"/>
                </a:lnTo>
                <a:lnTo>
                  <a:pt x="62" y="0"/>
                </a:lnTo>
                <a:lnTo>
                  <a:pt x="62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8" name="Freeform 152">
            <a:extLst>
              <a:ext uri="{FF2B5EF4-FFF2-40B4-BE49-F238E27FC236}">
                <a16:creationId xmlns:a16="http://schemas.microsoft.com/office/drawing/2014/main" id="{75D192A0-AB14-4D63-8D07-5D80FF2EF8E3}"/>
              </a:ext>
            </a:extLst>
          </p:cNvPr>
          <p:cNvSpPr>
            <a:spLocks/>
          </p:cNvSpPr>
          <p:nvPr/>
        </p:nvSpPr>
        <p:spPr bwMode="auto">
          <a:xfrm>
            <a:off x="571500" y="9812338"/>
            <a:ext cx="127000" cy="127000"/>
          </a:xfrm>
          <a:custGeom>
            <a:avLst/>
            <a:gdLst>
              <a:gd name="T0" fmla="*/ 52 w 80"/>
              <a:gd name="T1" fmla="*/ 0 h 80"/>
              <a:gd name="T2" fmla="*/ 0 w 80"/>
              <a:gd name="T3" fmla="*/ 30 h 80"/>
              <a:gd name="T4" fmla="*/ 0 w 80"/>
              <a:gd name="T5" fmla="*/ 30 h 80"/>
              <a:gd name="T6" fmla="*/ 18 w 80"/>
              <a:gd name="T7" fmla="*/ 56 h 80"/>
              <a:gd name="T8" fmla="*/ 38 w 80"/>
              <a:gd name="T9" fmla="*/ 80 h 80"/>
              <a:gd name="T10" fmla="*/ 80 w 80"/>
              <a:gd name="T11" fmla="*/ 36 h 80"/>
              <a:gd name="T12" fmla="*/ 80 w 80"/>
              <a:gd name="T13" fmla="*/ 36 h 80"/>
              <a:gd name="T14" fmla="*/ 66 w 80"/>
              <a:gd name="T15" fmla="*/ 20 h 80"/>
              <a:gd name="T16" fmla="*/ 52 w 80"/>
              <a:gd name="T17" fmla="*/ 0 h 80"/>
              <a:gd name="T18" fmla="*/ 52 w 80"/>
              <a:gd name="T1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80">
                <a:moveTo>
                  <a:pt x="52" y="0"/>
                </a:moveTo>
                <a:lnTo>
                  <a:pt x="0" y="30"/>
                </a:lnTo>
                <a:lnTo>
                  <a:pt x="0" y="30"/>
                </a:lnTo>
                <a:lnTo>
                  <a:pt x="18" y="56"/>
                </a:lnTo>
                <a:lnTo>
                  <a:pt x="38" y="80"/>
                </a:lnTo>
                <a:lnTo>
                  <a:pt x="80" y="36"/>
                </a:lnTo>
                <a:lnTo>
                  <a:pt x="80" y="36"/>
                </a:lnTo>
                <a:lnTo>
                  <a:pt x="66" y="20"/>
                </a:lnTo>
                <a:lnTo>
                  <a:pt x="52" y="0"/>
                </a:lnTo>
                <a:lnTo>
                  <a:pt x="52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9" name="Freeform 153">
            <a:extLst>
              <a:ext uri="{FF2B5EF4-FFF2-40B4-BE49-F238E27FC236}">
                <a16:creationId xmlns:a16="http://schemas.microsoft.com/office/drawing/2014/main" id="{3B7C7ECC-D6F3-4006-9A3E-465A553AB47B}"/>
              </a:ext>
            </a:extLst>
          </p:cNvPr>
          <p:cNvSpPr>
            <a:spLocks/>
          </p:cNvSpPr>
          <p:nvPr/>
        </p:nvSpPr>
        <p:spPr bwMode="auto">
          <a:xfrm>
            <a:off x="631825" y="9869488"/>
            <a:ext cx="123825" cy="127000"/>
          </a:xfrm>
          <a:custGeom>
            <a:avLst/>
            <a:gdLst>
              <a:gd name="T0" fmla="*/ 42 w 78"/>
              <a:gd name="T1" fmla="*/ 0 h 80"/>
              <a:gd name="T2" fmla="*/ 0 w 78"/>
              <a:gd name="T3" fmla="*/ 44 h 80"/>
              <a:gd name="T4" fmla="*/ 0 w 78"/>
              <a:gd name="T5" fmla="*/ 44 h 80"/>
              <a:gd name="T6" fmla="*/ 22 w 78"/>
              <a:gd name="T7" fmla="*/ 64 h 80"/>
              <a:gd name="T8" fmla="*/ 48 w 78"/>
              <a:gd name="T9" fmla="*/ 80 h 80"/>
              <a:gd name="T10" fmla="*/ 78 w 78"/>
              <a:gd name="T11" fmla="*/ 28 h 80"/>
              <a:gd name="T12" fmla="*/ 78 w 78"/>
              <a:gd name="T13" fmla="*/ 28 h 80"/>
              <a:gd name="T14" fmla="*/ 60 w 78"/>
              <a:gd name="T15" fmla="*/ 16 h 80"/>
              <a:gd name="T16" fmla="*/ 42 w 78"/>
              <a:gd name="T17" fmla="*/ 0 h 80"/>
              <a:gd name="T18" fmla="*/ 42 w 78"/>
              <a:gd name="T1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80">
                <a:moveTo>
                  <a:pt x="42" y="0"/>
                </a:moveTo>
                <a:lnTo>
                  <a:pt x="0" y="44"/>
                </a:lnTo>
                <a:lnTo>
                  <a:pt x="0" y="44"/>
                </a:lnTo>
                <a:lnTo>
                  <a:pt x="22" y="64"/>
                </a:lnTo>
                <a:lnTo>
                  <a:pt x="48" y="80"/>
                </a:lnTo>
                <a:lnTo>
                  <a:pt x="78" y="28"/>
                </a:lnTo>
                <a:lnTo>
                  <a:pt x="78" y="28"/>
                </a:lnTo>
                <a:lnTo>
                  <a:pt x="60" y="16"/>
                </a:lnTo>
                <a:lnTo>
                  <a:pt x="42" y="0"/>
                </a:lnTo>
                <a:lnTo>
                  <a:pt x="42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7" name="Rectangle 35">
            <a:extLst>
              <a:ext uri="{FF2B5EF4-FFF2-40B4-BE49-F238E27FC236}">
                <a16:creationId xmlns:a16="http://schemas.microsoft.com/office/drawing/2014/main" id="{BF028F1A-8747-401D-84C6-6597AD6C3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096792"/>
            <a:ext cx="2457404" cy="57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1242" dirty="0">
                <a:solidFill>
                  <a:srgbClr val="FFFFFF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Adam.boualleiguie@gmail.com</a:t>
            </a:r>
          </a:p>
          <a:p>
            <a:pPr lvl="0" defTabSz="914400"/>
            <a:r>
              <a:rPr lang="en-US" altLang="en-US" sz="1242" dirty="0">
                <a:solidFill>
                  <a:srgbClr val="FFFFFF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26 999 276 </a:t>
            </a:r>
          </a:p>
          <a:p>
            <a:pPr lvl="0" defTabSz="914400"/>
            <a:r>
              <a:rPr lang="en-US" altLang="en-US" sz="1242" dirty="0">
                <a:solidFill>
                  <a:srgbClr val="FFFFFF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Sfax, Tunisie</a:t>
            </a:r>
          </a:p>
        </p:txBody>
      </p:sp>
      <p:sp>
        <p:nvSpPr>
          <p:cNvPr id="428" name="Rectangle 40">
            <a:extLst>
              <a:ext uri="{FF2B5EF4-FFF2-40B4-BE49-F238E27FC236}">
                <a16:creationId xmlns:a16="http://schemas.microsoft.com/office/drawing/2014/main" id="{598717CD-8869-48E2-9F1C-79B0C72A2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2935198"/>
            <a:ext cx="3144838" cy="1466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fr-FR" altLang="en-US" sz="1059" dirty="0">
                <a:solidFill>
                  <a:srgbClr val="FFFFFF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Je ne </a:t>
            </a:r>
            <a:r>
              <a:rPr lang="fr-FR" altLang="en-US" sz="1059" dirty="0" err="1">
                <a:solidFill>
                  <a:srgbClr val="FFFFFF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lache</a:t>
            </a:r>
            <a:r>
              <a:rPr lang="fr-FR" altLang="en-US" sz="1059" dirty="0">
                <a:solidFill>
                  <a:srgbClr val="FFFFFF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pas , disons jamais, je possède une forte résilience qui me pousse pour avancer.</a:t>
            </a:r>
          </a:p>
          <a:p>
            <a:pPr lvl="0" defTabSz="914400"/>
            <a:r>
              <a:rPr lang="fr-FR" altLang="en-US" sz="1059" dirty="0">
                <a:solidFill>
                  <a:srgbClr val="FFFFFF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Fort par mon sens d’initiative , je suis toujours quelqu’un qui cherche a inventer , explorer et a découvrir.</a:t>
            </a:r>
          </a:p>
          <a:p>
            <a:pPr lvl="0" defTabSz="914400"/>
            <a:r>
              <a:rPr lang="fr-FR" altLang="en-US" sz="1059" dirty="0">
                <a:solidFill>
                  <a:srgbClr val="FFFFFF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J’ai choisi le domaine d’informatique pour couvrir mes besoins gourmande d’apprendre et de contribuer au développement intensif du notre monde.</a:t>
            </a:r>
          </a:p>
        </p:txBody>
      </p:sp>
      <p:sp>
        <p:nvSpPr>
          <p:cNvPr id="429" name="Rectangle 119">
            <a:extLst>
              <a:ext uri="{FF2B5EF4-FFF2-40B4-BE49-F238E27FC236}">
                <a16:creationId xmlns:a16="http://schemas.microsoft.com/office/drawing/2014/main" id="{1B68E92D-91EA-49C1-977C-93D53246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63" y="6962775"/>
            <a:ext cx="548227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1060" dirty="0">
                <a:solidFill>
                  <a:srgbClr val="FFFFFF"/>
                </a:solidFill>
                <a:latin typeface="Century Gothic" panose="020B0502020202020204" pitchFamily="34" charset="0"/>
              </a:rPr>
              <a:t>Francais</a:t>
            </a:r>
          </a:p>
          <a:p>
            <a:pPr lvl="0" defTabSz="914400"/>
            <a:endParaRPr lang="en-US" altLang="en-US" sz="106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lvl="0" defTabSz="914400"/>
            <a:r>
              <a:rPr lang="en-US" altLang="en-US" sz="1060" dirty="0">
                <a:solidFill>
                  <a:srgbClr val="FFFFFF"/>
                </a:solidFill>
                <a:latin typeface="Century Gothic" panose="020B0502020202020204" pitchFamily="34" charset="0"/>
              </a:rPr>
              <a:t>Anglais</a:t>
            </a:r>
          </a:p>
          <a:p>
            <a:pPr lvl="0" defTabSz="914400"/>
            <a:endParaRPr lang="en-US" altLang="en-US" sz="106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lvl="0" defTabSz="914400"/>
            <a:r>
              <a:rPr lang="en-US" altLang="en-US" sz="1060" dirty="0">
                <a:solidFill>
                  <a:srgbClr val="FFFFFF"/>
                </a:solidFill>
                <a:latin typeface="Century Gothic" panose="020B0502020202020204" pitchFamily="34" charset="0"/>
              </a:rPr>
              <a:t>JAVA</a:t>
            </a:r>
          </a:p>
          <a:p>
            <a:pPr lvl="0" defTabSz="914400"/>
            <a:endParaRPr lang="en-US" altLang="en-US" sz="106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430" name="Rectangle 119">
            <a:extLst>
              <a:ext uri="{FF2B5EF4-FFF2-40B4-BE49-F238E27FC236}">
                <a16:creationId xmlns:a16="http://schemas.microsoft.com/office/drawing/2014/main" id="{A4942E49-6504-4620-8787-B51C19CFA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63" y="7885113"/>
            <a:ext cx="123912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900" dirty="0">
                <a:solidFill>
                  <a:srgbClr val="FFFFFF"/>
                </a:solidFill>
                <a:latin typeface="Century Gothic" panose="020B0502020202020204" pitchFamily="34" charset="0"/>
              </a:rPr>
              <a:t>Administration Reseau</a:t>
            </a:r>
          </a:p>
          <a:p>
            <a:pPr lvl="0" defTabSz="914400"/>
            <a:endParaRPr lang="en-US" altLang="en-US" sz="8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lvl="0" defTabSz="914400"/>
            <a:r>
              <a:rPr lang="en-US" altLang="en-US" sz="1060" dirty="0">
                <a:solidFill>
                  <a:srgbClr val="FFFFFF"/>
                </a:solidFill>
                <a:latin typeface="Century Gothic" panose="020B0502020202020204" pitchFamily="34" charset="0"/>
              </a:rPr>
              <a:t>Web-dev</a:t>
            </a:r>
          </a:p>
        </p:txBody>
      </p:sp>
      <p:sp>
        <p:nvSpPr>
          <p:cNvPr id="431" name="Rectangle 119">
            <a:extLst>
              <a:ext uri="{FF2B5EF4-FFF2-40B4-BE49-F238E27FC236}">
                <a16:creationId xmlns:a16="http://schemas.microsoft.com/office/drawing/2014/main" id="{2BAE5CB4-3724-4210-B051-2F19F8787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63" y="8443913"/>
            <a:ext cx="734175" cy="16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1060" dirty="0">
                <a:solidFill>
                  <a:srgbClr val="FFFFFF"/>
                </a:solidFill>
                <a:latin typeface="Century Gothic" panose="020B0502020202020204" pitchFamily="34" charset="0"/>
              </a:rPr>
              <a:t>UML et SQL</a:t>
            </a:r>
          </a:p>
        </p:txBody>
      </p:sp>
      <p:sp>
        <p:nvSpPr>
          <p:cNvPr id="48" name="Freeform 227">
            <a:extLst>
              <a:ext uri="{FF2B5EF4-FFF2-40B4-BE49-F238E27FC236}">
                <a16:creationId xmlns:a16="http://schemas.microsoft.com/office/drawing/2014/main" id="{2CE75A54-1934-4A15-9189-24CCE36B742C}"/>
              </a:ext>
            </a:extLst>
          </p:cNvPr>
          <p:cNvSpPr>
            <a:spLocks/>
          </p:cNvSpPr>
          <p:nvPr/>
        </p:nvSpPr>
        <p:spPr bwMode="auto">
          <a:xfrm>
            <a:off x="3028038" y="8218487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8 h 60"/>
              <a:gd name="T6" fmla="*/ 8 w 60"/>
              <a:gd name="T7" fmla="*/ 52 h 60"/>
              <a:gd name="T8" fmla="*/ 8 w 60"/>
              <a:gd name="T9" fmla="*/ 52 h 60"/>
              <a:gd name="T10" fmla="*/ 2 w 60"/>
              <a:gd name="T11" fmla="*/ 42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10 h 60"/>
              <a:gd name="T20" fmla="*/ 8 w 60"/>
              <a:gd name="T21" fmla="*/ 10 h 60"/>
              <a:gd name="T22" fmla="*/ 12 w 60"/>
              <a:gd name="T23" fmla="*/ 6 h 60"/>
              <a:gd name="T24" fmla="*/ 18 w 60"/>
              <a:gd name="T25" fmla="*/ 2 h 60"/>
              <a:gd name="T26" fmla="*/ 30 w 60"/>
              <a:gd name="T27" fmla="*/ 0 h 60"/>
              <a:gd name="T28" fmla="*/ 40 w 60"/>
              <a:gd name="T29" fmla="*/ 2 h 60"/>
              <a:gd name="T30" fmla="*/ 46 w 60"/>
              <a:gd name="T31" fmla="*/ 6 h 60"/>
              <a:gd name="T32" fmla="*/ 50 w 60"/>
              <a:gd name="T33" fmla="*/ 10 h 60"/>
              <a:gd name="T34" fmla="*/ 50 w 60"/>
              <a:gd name="T35" fmla="*/ 10 h 60"/>
              <a:gd name="T36" fmla="*/ 56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6 w 60"/>
              <a:gd name="T43" fmla="*/ 42 h 60"/>
              <a:gd name="T44" fmla="*/ 50 w 60"/>
              <a:gd name="T45" fmla="*/ 52 h 60"/>
              <a:gd name="T46" fmla="*/ 50 w 60"/>
              <a:gd name="T47" fmla="*/ 52 h 60"/>
              <a:gd name="T48" fmla="*/ 40 w 60"/>
              <a:gd name="T49" fmla="*/ 58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8"/>
                </a:lnTo>
                <a:lnTo>
                  <a:pt x="8" y="52"/>
                </a:lnTo>
                <a:lnTo>
                  <a:pt x="8" y="52"/>
                </a:lnTo>
                <a:lnTo>
                  <a:pt x="2" y="42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10"/>
                </a:lnTo>
                <a:lnTo>
                  <a:pt x="8" y="10"/>
                </a:lnTo>
                <a:lnTo>
                  <a:pt x="12" y="6"/>
                </a:lnTo>
                <a:lnTo>
                  <a:pt x="18" y="2"/>
                </a:lnTo>
                <a:lnTo>
                  <a:pt x="30" y="0"/>
                </a:lnTo>
                <a:lnTo>
                  <a:pt x="40" y="2"/>
                </a:lnTo>
                <a:lnTo>
                  <a:pt x="46" y="6"/>
                </a:lnTo>
                <a:lnTo>
                  <a:pt x="50" y="10"/>
                </a:lnTo>
                <a:lnTo>
                  <a:pt x="50" y="10"/>
                </a:lnTo>
                <a:lnTo>
                  <a:pt x="56" y="18"/>
                </a:lnTo>
                <a:lnTo>
                  <a:pt x="60" y="30"/>
                </a:lnTo>
                <a:lnTo>
                  <a:pt x="60" y="30"/>
                </a:lnTo>
                <a:lnTo>
                  <a:pt x="56" y="42"/>
                </a:lnTo>
                <a:lnTo>
                  <a:pt x="50" y="52"/>
                </a:lnTo>
                <a:lnTo>
                  <a:pt x="50" y="52"/>
                </a:lnTo>
                <a:lnTo>
                  <a:pt x="40" y="58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228">
            <a:extLst>
              <a:ext uri="{FF2B5EF4-FFF2-40B4-BE49-F238E27FC236}">
                <a16:creationId xmlns:a16="http://schemas.microsoft.com/office/drawing/2014/main" id="{80053E94-C5C5-4BD8-9C6C-BC70B57FC6C7}"/>
              </a:ext>
            </a:extLst>
          </p:cNvPr>
          <p:cNvSpPr>
            <a:spLocks/>
          </p:cNvSpPr>
          <p:nvPr/>
        </p:nvSpPr>
        <p:spPr bwMode="auto">
          <a:xfrm>
            <a:off x="1973938" y="7924800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8 h 60"/>
              <a:gd name="T6" fmla="*/ 8 w 60"/>
              <a:gd name="T7" fmla="*/ 50 h 60"/>
              <a:gd name="T8" fmla="*/ 8 w 60"/>
              <a:gd name="T9" fmla="*/ 50 h 60"/>
              <a:gd name="T10" fmla="*/ 2 w 60"/>
              <a:gd name="T11" fmla="*/ 42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8 h 60"/>
              <a:gd name="T20" fmla="*/ 8 w 60"/>
              <a:gd name="T21" fmla="*/ 8 h 60"/>
              <a:gd name="T22" fmla="*/ 14 w 60"/>
              <a:gd name="T23" fmla="*/ 6 h 60"/>
              <a:gd name="T24" fmla="*/ 18 w 60"/>
              <a:gd name="T25" fmla="*/ 2 h 60"/>
              <a:gd name="T26" fmla="*/ 30 w 60"/>
              <a:gd name="T27" fmla="*/ 0 h 60"/>
              <a:gd name="T28" fmla="*/ 42 w 60"/>
              <a:gd name="T29" fmla="*/ 2 h 60"/>
              <a:gd name="T30" fmla="*/ 46 w 60"/>
              <a:gd name="T31" fmla="*/ 6 h 60"/>
              <a:gd name="T32" fmla="*/ 50 w 60"/>
              <a:gd name="T33" fmla="*/ 8 h 60"/>
              <a:gd name="T34" fmla="*/ 50 w 60"/>
              <a:gd name="T35" fmla="*/ 8 h 60"/>
              <a:gd name="T36" fmla="*/ 58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8 w 60"/>
              <a:gd name="T43" fmla="*/ 42 h 60"/>
              <a:gd name="T44" fmla="*/ 50 w 60"/>
              <a:gd name="T45" fmla="*/ 50 h 60"/>
              <a:gd name="T46" fmla="*/ 50 w 60"/>
              <a:gd name="T47" fmla="*/ 50 h 60"/>
              <a:gd name="T48" fmla="*/ 42 w 60"/>
              <a:gd name="T49" fmla="*/ 58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8"/>
                </a:lnTo>
                <a:lnTo>
                  <a:pt x="8" y="50"/>
                </a:lnTo>
                <a:lnTo>
                  <a:pt x="8" y="50"/>
                </a:lnTo>
                <a:lnTo>
                  <a:pt x="2" y="42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6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6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30"/>
                </a:lnTo>
                <a:lnTo>
                  <a:pt x="60" y="30"/>
                </a:lnTo>
                <a:lnTo>
                  <a:pt x="58" y="42"/>
                </a:lnTo>
                <a:lnTo>
                  <a:pt x="50" y="50"/>
                </a:lnTo>
                <a:lnTo>
                  <a:pt x="50" y="50"/>
                </a:lnTo>
                <a:lnTo>
                  <a:pt x="42" y="58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30">
            <a:extLst>
              <a:ext uri="{FF2B5EF4-FFF2-40B4-BE49-F238E27FC236}">
                <a16:creationId xmlns:a16="http://schemas.microsoft.com/office/drawing/2014/main" id="{19C6B96F-2B46-42E7-BEEC-52A75F98F0A4}"/>
              </a:ext>
            </a:extLst>
          </p:cNvPr>
          <p:cNvSpPr>
            <a:spLocks/>
          </p:cNvSpPr>
          <p:nvPr/>
        </p:nvSpPr>
        <p:spPr bwMode="auto">
          <a:xfrm>
            <a:off x="1973938" y="7629525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6 h 60"/>
              <a:gd name="T6" fmla="*/ 8 w 60"/>
              <a:gd name="T7" fmla="*/ 50 h 60"/>
              <a:gd name="T8" fmla="*/ 8 w 60"/>
              <a:gd name="T9" fmla="*/ 50 h 60"/>
              <a:gd name="T10" fmla="*/ 2 w 60"/>
              <a:gd name="T11" fmla="*/ 40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8 h 60"/>
              <a:gd name="T20" fmla="*/ 8 w 60"/>
              <a:gd name="T21" fmla="*/ 8 h 60"/>
              <a:gd name="T22" fmla="*/ 14 w 60"/>
              <a:gd name="T23" fmla="*/ 4 h 60"/>
              <a:gd name="T24" fmla="*/ 18 w 60"/>
              <a:gd name="T25" fmla="*/ 2 h 60"/>
              <a:gd name="T26" fmla="*/ 30 w 60"/>
              <a:gd name="T27" fmla="*/ 0 h 60"/>
              <a:gd name="T28" fmla="*/ 42 w 60"/>
              <a:gd name="T29" fmla="*/ 2 h 60"/>
              <a:gd name="T30" fmla="*/ 46 w 60"/>
              <a:gd name="T31" fmla="*/ 4 h 60"/>
              <a:gd name="T32" fmla="*/ 50 w 60"/>
              <a:gd name="T33" fmla="*/ 8 h 60"/>
              <a:gd name="T34" fmla="*/ 50 w 60"/>
              <a:gd name="T35" fmla="*/ 8 h 60"/>
              <a:gd name="T36" fmla="*/ 58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8 w 60"/>
              <a:gd name="T43" fmla="*/ 40 h 60"/>
              <a:gd name="T44" fmla="*/ 50 w 60"/>
              <a:gd name="T45" fmla="*/ 50 h 60"/>
              <a:gd name="T46" fmla="*/ 50 w 60"/>
              <a:gd name="T47" fmla="*/ 50 h 60"/>
              <a:gd name="T48" fmla="*/ 42 w 60"/>
              <a:gd name="T49" fmla="*/ 56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4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30"/>
                </a:lnTo>
                <a:lnTo>
                  <a:pt x="60" y="30"/>
                </a:lnTo>
                <a:lnTo>
                  <a:pt x="58" y="40"/>
                </a:lnTo>
                <a:lnTo>
                  <a:pt x="50" y="50"/>
                </a:lnTo>
                <a:lnTo>
                  <a:pt x="50" y="50"/>
                </a:lnTo>
                <a:lnTo>
                  <a:pt x="42" y="56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232">
            <a:extLst>
              <a:ext uri="{FF2B5EF4-FFF2-40B4-BE49-F238E27FC236}">
                <a16:creationId xmlns:a16="http://schemas.microsoft.com/office/drawing/2014/main" id="{875FAD3B-FBCF-4FAC-ABEB-3EADE8D4182F}"/>
              </a:ext>
            </a:extLst>
          </p:cNvPr>
          <p:cNvSpPr>
            <a:spLocks/>
          </p:cNvSpPr>
          <p:nvPr/>
        </p:nvSpPr>
        <p:spPr bwMode="auto">
          <a:xfrm>
            <a:off x="1973938" y="7334250"/>
            <a:ext cx="95250" cy="92075"/>
          </a:xfrm>
          <a:custGeom>
            <a:avLst/>
            <a:gdLst>
              <a:gd name="T0" fmla="*/ 30 w 60"/>
              <a:gd name="T1" fmla="*/ 58 h 58"/>
              <a:gd name="T2" fmla="*/ 30 w 60"/>
              <a:gd name="T3" fmla="*/ 58 h 58"/>
              <a:gd name="T4" fmla="*/ 18 w 60"/>
              <a:gd name="T5" fmla="*/ 56 h 58"/>
              <a:gd name="T6" fmla="*/ 8 w 60"/>
              <a:gd name="T7" fmla="*/ 50 h 58"/>
              <a:gd name="T8" fmla="*/ 8 w 60"/>
              <a:gd name="T9" fmla="*/ 50 h 58"/>
              <a:gd name="T10" fmla="*/ 2 w 60"/>
              <a:gd name="T11" fmla="*/ 40 h 58"/>
              <a:gd name="T12" fmla="*/ 0 w 60"/>
              <a:gd name="T13" fmla="*/ 28 h 58"/>
              <a:gd name="T14" fmla="*/ 0 w 60"/>
              <a:gd name="T15" fmla="*/ 28 h 58"/>
              <a:gd name="T16" fmla="*/ 2 w 60"/>
              <a:gd name="T17" fmla="*/ 18 h 58"/>
              <a:gd name="T18" fmla="*/ 8 w 60"/>
              <a:gd name="T19" fmla="*/ 8 h 58"/>
              <a:gd name="T20" fmla="*/ 8 w 60"/>
              <a:gd name="T21" fmla="*/ 8 h 58"/>
              <a:gd name="T22" fmla="*/ 14 w 60"/>
              <a:gd name="T23" fmla="*/ 4 h 58"/>
              <a:gd name="T24" fmla="*/ 18 w 60"/>
              <a:gd name="T25" fmla="*/ 2 h 58"/>
              <a:gd name="T26" fmla="*/ 30 w 60"/>
              <a:gd name="T27" fmla="*/ 0 h 58"/>
              <a:gd name="T28" fmla="*/ 42 w 60"/>
              <a:gd name="T29" fmla="*/ 2 h 58"/>
              <a:gd name="T30" fmla="*/ 46 w 60"/>
              <a:gd name="T31" fmla="*/ 4 h 58"/>
              <a:gd name="T32" fmla="*/ 50 w 60"/>
              <a:gd name="T33" fmla="*/ 8 h 58"/>
              <a:gd name="T34" fmla="*/ 50 w 60"/>
              <a:gd name="T35" fmla="*/ 8 h 58"/>
              <a:gd name="T36" fmla="*/ 58 w 60"/>
              <a:gd name="T37" fmla="*/ 18 h 58"/>
              <a:gd name="T38" fmla="*/ 60 w 60"/>
              <a:gd name="T39" fmla="*/ 28 h 58"/>
              <a:gd name="T40" fmla="*/ 60 w 60"/>
              <a:gd name="T41" fmla="*/ 28 h 58"/>
              <a:gd name="T42" fmla="*/ 58 w 60"/>
              <a:gd name="T43" fmla="*/ 40 h 58"/>
              <a:gd name="T44" fmla="*/ 50 w 60"/>
              <a:gd name="T45" fmla="*/ 50 h 58"/>
              <a:gd name="T46" fmla="*/ 50 w 60"/>
              <a:gd name="T47" fmla="*/ 50 h 58"/>
              <a:gd name="T48" fmla="*/ 42 w 60"/>
              <a:gd name="T49" fmla="*/ 56 h 58"/>
              <a:gd name="T50" fmla="*/ 30 w 60"/>
              <a:gd name="T51" fmla="*/ 58 h 58"/>
              <a:gd name="T52" fmla="*/ 30 w 60"/>
              <a:gd name="T5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58">
                <a:moveTo>
                  <a:pt x="30" y="58"/>
                </a:moveTo>
                <a:lnTo>
                  <a:pt x="30" y="58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4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28"/>
                </a:lnTo>
                <a:lnTo>
                  <a:pt x="60" y="28"/>
                </a:lnTo>
                <a:lnTo>
                  <a:pt x="58" y="40"/>
                </a:lnTo>
                <a:lnTo>
                  <a:pt x="50" y="50"/>
                </a:lnTo>
                <a:lnTo>
                  <a:pt x="50" y="50"/>
                </a:lnTo>
                <a:lnTo>
                  <a:pt x="42" y="56"/>
                </a:lnTo>
                <a:lnTo>
                  <a:pt x="30" y="58"/>
                </a:lnTo>
                <a:lnTo>
                  <a:pt x="30" y="58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234">
            <a:extLst>
              <a:ext uri="{FF2B5EF4-FFF2-40B4-BE49-F238E27FC236}">
                <a16:creationId xmlns:a16="http://schemas.microsoft.com/office/drawing/2014/main" id="{88C3152E-EDD5-400C-A5A5-17B57364CA77}"/>
              </a:ext>
            </a:extLst>
          </p:cNvPr>
          <p:cNvSpPr>
            <a:spLocks/>
          </p:cNvSpPr>
          <p:nvPr/>
        </p:nvSpPr>
        <p:spPr bwMode="auto">
          <a:xfrm>
            <a:off x="1973938" y="7038975"/>
            <a:ext cx="95250" cy="92075"/>
          </a:xfrm>
          <a:custGeom>
            <a:avLst/>
            <a:gdLst>
              <a:gd name="T0" fmla="*/ 30 w 60"/>
              <a:gd name="T1" fmla="*/ 58 h 58"/>
              <a:gd name="T2" fmla="*/ 30 w 60"/>
              <a:gd name="T3" fmla="*/ 58 h 58"/>
              <a:gd name="T4" fmla="*/ 18 w 60"/>
              <a:gd name="T5" fmla="*/ 56 h 58"/>
              <a:gd name="T6" fmla="*/ 8 w 60"/>
              <a:gd name="T7" fmla="*/ 50 h 58"/>
              <a:gd name="T8" fmla="*/ 8 w 60"/>
              <a:gd name="T9" fmla="*/ 50 h 58"/>
              <a:gd name="T10" fmla="*/ 2 w 60"/>
              <a:gd name="T11" fmla="*/ 40 h 58"/>
              <a:gd name="T12" fmla="*/ 0 w 60"/>
              <a:gd name="T13" fmla="*/ 28 h 58"/>
              <a:gd name="T14" fmla="*/ 0 w 60"/>
              <a:gd name="T15" fmla="*/ 28 h 58"/>
              <a:gd name="T16" fmla="*/ 2 w 60"/>
              <a:gd name="T17" fmla="*/ 18 h 58"/>
              <a:gd name="T18" fmla="*/ 8 w 60"/>
              <a:gd name="T19" fmla="*/ 8 h 58"/>
              <a:gd name="T20" fmla="*/ 8 w 60"/>
              <a:gd name="T21" fmla="*/ 8 h 58"/>
              <a:gd name="T22" fmla="*/ 14 w 60"/>
              <a:gd name="T23" fmla="*/ 4 h 58"/>
              <a:gd name="T24" fmla="*/ 18 w 60"/>
              <a:gd name="T25" fmla="*/ 2 h 58"/>
              <a:gd name="T26" fmla="*/ 30 w 60"/>
              <a:gd name="T27" fmla="*/ 0 h 58"/>
              <a:gd name="T28" fmla="*/ 42 w 60"/>
              <a:gd name="T29" fmla="*/ 2 h 58"/>
              <a:gd name="T30" fmla="*/ 46 w 60"/>
              <a:gd name="T31" fmla="*/ 4 h 58"/>
              <a:gd name="T32" fmla="*/ 50 w 60"/>
              <a:gd name="T33" fmla="*/ 8 h 58"/>
              <a:gd name="T34" fmla="*/ 50 w 60"/>
              <a:gd name="T35" fmla="*/ 8 h 58"/>
              <a:gd name="T36" fmla="*/ 58 w 60"/>
              <a:gd name="T37" fmla="*/ 18 h 58"/>
              <a:gd name="T38" fmla="*/ 60 w 60"/>
              <a:gd name="T39" fmla="*/ 28 h 58"/>
              <a:gd name="T40" fmla="*/ 60 w 60"/>
              <a:gd name="T41" fmla="*/ 28 h 58"/>
              <a:gd name="T42" fmla="*/ 58 w 60"/>
              <a:gd name="T43" fmla="*/ 40 h 58"/>
              <a:gd name="T44" fmla="*/ 50 w 60"/>
              <a:gd name="T45" fmla="*/ 50 h 58"/>
              <a:gd name="T46" fmla="*/ 50 w 60"/>
              <a:gd name="T47" fmla="*/ 50 h 58"/>
              <a:gd name="T48" fmla="*/ 42 w 60"/>
              <a:gd name="T49" fmla="*/ 56 h 58"/>
              <a:gd name="T50" fmla="*/ 30 w 60"/>
              <a:gd name="T51" fmla="*/ 58 h 58"/>
              <a:gd name="T52" fmla="*/ 30 w 60"/>
              <a:gd name="T5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58">
                <a:moveTo>
                  <a:pt x="30" y="58"/>
                </a:moveTo>
                <a:lnTo>
                  <a:pt x="30" y="58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4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28"/>
                </a:lnTo>
                <a:lnTo>
                  <a:pt x="60" y="28"/>
                </a:lnTo>
                <a:lnTo>
                  <a:pt x="58" y="40"/>
                </a:lnTo>
                <a:lnTo>
                  <a:pt x="50" y="50"/>
                </a:lnTo>
                <a:lnTo>
                  <a:pt x="50" y="50"/>
                </a:lnTo>
                <a:lnTo>
                  <a:pt x="42" y="56"/>
                </a:lnTo>
                <a:lnTo>
                  <a:pt x="30" y="58"/>
                </a:lnTo>
                <a:lnTo>
                  <a:pt x="30" y="58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236">
            <a:extLst>
              <a:ext uri="{FF2B5EF4-FFF2-40B4-BE49-F238E27FC236}">
                <a16:creationId xmlns:a16="http://schemas.microsoft.com/office/drawing/2014/main" id="{E8B510DB-5909-4C6B-B471-142C2E2E9110}"/>
              </a:ext>
            </a:extLst>
          </p:cNvPr>
          <p:cNvSpPr>
            <a:spLocks/>
          </p:cNvSpPr>
          <p:nvPr/>
        </p:nvSpPr>
        <p:spPr bwMode="auto">
          <a:xfrm>
            <a:off x="2726413" y="7924800"/>
            <a:ext cx="95250" cy="95250"/>
          </a:xfrm>
          <a:custGeom>
            <a:avLst/>
            <a:gdLst>
              <a:gd name="T0" fmla="*/ 0 w 60"/>
              <a:gd name="T1" fmla="*/ 30 h 60"/>
              <a:gd name="T2" fmla="*/ 0 w 60"/>
              <a:gd name="T3" fmla="*/ 30 h 60"/>
              <a:gd name="T4" fmla="*/ 0 w 60"/>
              <a:gd name="T5" fmla="*/ 24 h 60"/>
              <a:gd name="T6" fmla="*/ 2 w 60"/>
              <a:gd name="T7" fmla="*/ 18 h 60"/>
              <a:gd name="T8" fmla="*/ 8 w 60"/>
              <a:gd name="T9" fmla="*/ 8 h 60"/>
              <a:gd name="T10" fmla="*/ 18 w 60"/>
              <a:gd name="T11" fmla="*/ 2 h 60"/>
              <a:gd name="T12" fmla="*/ 24 w 60"/>
              <a:gd name="T13" fmla="*/ 0 h 60"/>
              <a:gd name="T14" fmla="*/ 30 w 60"/>
              <a:gd name="T15" fmla="*/ 0 h 60"/>
              <a:gd name="T16" fmla="*/ 30 w 60"/>
              <a:gd name="T17" fmla="*/ 0 h 60"/>
              <a:gd name="T18" fmla="*/ 30 w 60"/>
              <a:gd name="T19" fmla="*/ 0 h 60"/>
              <a:gd name="T20" fmla="*/ 36 w 60"/>
              <a:gd name="T21" fmla="*/ 0 h 60"/>
              <a:gd name="T22" fmla="*/ 42 w 60"/>
              <a:gd name="T23" fmla="*/ 2 h 60"/>
              <a:gd name="T24" fmla="*/ 50 w 60"/>
              <a:gd name="T25" fmla="*/ 8 h 60"/>
              <a:gd name="T26" fmla="*/ 58 w 60"/>
              <a:gd name="T27" fmla="*/ 18 h 60"/>
              <a:gd name="T28" fmla="*/ 58 w 60"/>
              <a:gd name="T29" fmla="*/ 24 h 60"/>
              <a:gd name="T30" fmla="*/ 60 w 60"/>
              <a:gd name="T31" fmla="*/ 30 h 60"/>
              <a:gd name="T32" fmla="*/ 60 w 60"/>
              <a:gd name="T33" fmla="*/ 30 h 60"/>
              <a:gd name="T34" fmla="*/ 60 w 60"/>
              <a:gd name="T35" fmla="*/ 30 h 60"/>
              <a:gd name="T36" fmla="*/ 58 w 60"/>
              <a:gd name="T37" fmla="*/ 36 h 60"/>
              <a:gd name="T38" fmla="*/ 58 w 60"/>
              <a:gd name="T39" fmla="*/ 42 h 60"/>
              <a:gd name="T40" fmla="*/ 50 w 60"/>
              <a:gd name="T41" fmla="*/ 50 h 60"/>
              <a:gd name="T42" fmla="*/ 42 w 60"/>
              <a:gd name="T43" fmla="*/ 58 h 60"/>
              <a:gd name="T44" fmla="*/ 36 w 60"/>
              <a:gd name="T45" fmla="*/ 58 h 60"/>
              <a:gd name="T46" fmla="*/ 30 w 60"/>
              <a:gd name="T47" fmla="*/ 60 h 60"/>
              <a:gd name="T48" fmla="*/ 30 w 60"/>
              <a:gd name="T49" fmla="*/ 60 h 60"/>
              <a:gd name="T50" fmla="*/ 30 w 60"/>
              <a:gd name="T51" fmla="*/ 60 h 60"/>
              <a:gd name="T52" fmla="*/ 24 w 60"/>
              <a:gd name="T53" fmla="*/ 58 h 60"/>
              <a:gd name="T54" fmla="*/ 18 w 60"/>
              <a:gd name="T55" fmla="*/ 58 h 60"/>
              <a:gd name="T56" fmla="*/ 8 w 60"/>
              <a:gd name="T57" fmla="*/ 50 h 60"/>
              <a:gd name="T58" fmla="*/ 2 w 60"/>
              <a:gd name="T59" fmla="*/ 42 h 60"/>
              <a:gd name="T60" fmla="*/ 0 w 60"/>
              <a:gd name="T61" fmla="*/ 36 h 60"/>
              <a:gd name="T62" fmla="*/ 0 w 60"/>
              <a:gd name="T63" fmla="*/ 30 h 60"/>
              <a:gd name="T64" fmla="*/ 0 w 60"/>
              <a:gd name="T65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" h="60">
                <a:moveTo>
                  <a:pt x="0" y="30"/>
                </a:moveTo>
                <a:lnTo>
                  <a:pt x="0" y="30"/>
                </a:lnTo>
                <a:lnTo>
                  <a:pt x="0" y="24"/>
                </a:lnTo>
                <a:lnTo>
                  <a:pt x="2" y="18"/>
                </a:lnTo>
                <a:lnTo>
                  <a:pt x="8" y="8"/>
                </a:lnTo>
                <a:lnTo>
                  <a:pt x="18" y="2"/>
                </a:lnTo>
                <a:lnTo>
                  <a:pt x="24" y="0"/>
                </a:lnTo>
                <a:lnTo>
                  <a:pt x="30" y="0"/>
                </a:lnTo>
                <a:lnTo>
                  <a:pt x="30" y="0"/>
                </a:lnTo>
                <a:lnTo>
                  <a:pt x="30" y="0"/>
                </a:lnTo>
                <a:lnTo>
                  <a:pt x="36" y="0"/>
                </a:lnTo>
                <a:lnTo>
                  <a:pt x="42" y="2"/>
                </a:lnTo>
                <a:lnTo>
                  <a:pt x="50" y="8"/>
                </a:lnTo>
                <a:lnTo>
                  <a:pt x="58" y="18"/>
                </a:lnTo>
                <a:lnTo>
                  <a:pt x="58" y="24"/>
                </a:lnTo>
                <a:lnTo>
                  <a:pt x="60" y="30"/>
                </a:lnTo>
                <a:lnTo>
                  <a:pt x="60" y="30"/>
                </a:lnTo>
                <a:lnTo>
                  <a:pt x="60" y="30"/>
                </a:lnTo>
                <a:lnTo>
                  <a:pt x="58" y="36"/>
                </a:lnTo>
                <a:lnTo>
                  <a:pt x="58" y="42"/>
                </a:lnTo>
                <a:lnTo>
                  <a:pt x="50" y="50"/>
                </a:lnTo>
                <a:lnTo>
                  <a:pt x="42" y="58"/>
                </a:lnTo>
                <a:lnTo>
                  <a:pt x="36" y="58"/>
                </a:lnTo>
                <a:lnTo>
                  <a:pt x="30" y="60"/>
                </a:lnTo>
                <a:lnTo>
                  <a:pt x="30" y="60"/>
                </a:lnTo>
                <a:lnTo>
                  <a:pt x="30" y="60"/>
                </a:lnTo>
                <a:lnTo>
                  <a:pt x="24" y="58"/>
                </a:lnTo>
                <a:lnTo>
                  <a:pt x="18" y="58"/>
                </a:lnTo>
                <a:lnTo>
                  <a:pt x="8" y="50"/>
                </a:lnTo>
                <a:lnTo>
                  <a:pt x="2" y="42"/>
                </a:lnTo>
                <a:lnTo>
                  <a:pt x="0" y="36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237">
            <a:extLst>
              <a:ext uri="{FF2B5EF4-FFF2-40B4-BE49-F238E27FC236}">
                <a16:creationId xmlns:a16="http://schemas.microsoft.com/office/drawing/2014/main" id="{45D671DE-E2ED-49D5-8918-857B92ACD383}"/>
              </a:ext>
            </a:extLst>
          </p:cNvPr>
          <p:cNvSpPr>
            <a:spLocks/>
          </p:cNvSpPr>
          <p:nvPr/>
        </p:nvSpPr>
        <p:spPr bwMode="auto">
          <a:xfrm>
            <a:off x="2577188" y="7924800"/>
            <a:ext cx="92075" cy="95250"/>
          </a:xfrm>
          <a:custGeom>
            <a:avLst/>
            <a:gdLst>
              <a:gd name="T0" fmla="*/ 0 w 58"/>
              <a:gd name="T1" fmla="*/ 30 h 60"/>
              <a:gd name="T2" fmla="*/ 0 w 58"/>
              <a:gd name="T3" fmla="*/ 30 h 60"/>
              <a:gd name="T4" fmla="*/ 0 w 58"/>
              <a:gd name="T5" fmla="*/ 24 h 60"/>
              <a:gd name="T6" fmla="*/ 2 w 58"/>
              <a:gd name="T7" fmla="*/ 18 h 60"/>
              <a:gd name="T8" fmla="*/ 8 w 58"/>
              <a:gd name="T9" fmla="*/ 8 h 60"/>
              <a:gd name="T10" fmla="*/ 18 w 58"/>
              <a:gd name="T11" fmla="*/ 2 h 60"/>
              <a:gd name="T12" fmla="*/ 22 w 58"/>
              <a:gd name="T13" fmla="*/ 0 h 60"/>
              <a:gd name="T14" fmla="*/ 28 w 58"/>
              <a:gd name="T15" fmla="*/ 0 h 60"/>
              <a:gd name="T16" fmla="*/ 28 w 58"/>
              <a:gd name="T17" fmla="*/ 0 h 60"/>
              <a:gd name="T18" fmla="*/ 28 w 58"/>
              <a:gd name="T19" fmla="*/ 0 h 60"/>
              <a:gd name="T20" fmla="*/ 34 w 58"/>
              <a:gd name="T21" fmla="*/ 0 h 60"/>
              <a:gd name="T22" fmla="*/ 40 w 58"/>
              <a:gd name="T23" fmla="*/ 2 h 60"/>
              <a:gd name="T24" fmla="*/ 50 w 58"/>
              <a:gd name="T25" fmla="*/ 8 h 60"/>
              <a:gd name="T26" fmla="*/ 56 w 58"/>
              <a:gd name="T27" fmla="*/ 18 h 60"/>
              <a:gd name="T28" fmla="*/ 58 w 58"/>
              <a:gd name="T29" fmla="*/ 24 h 60"/>
              <a:gd name="T30" fmla="*/ 58 w 58"/>
              <a:gd name="T31" fmla="*/ 30 h 60"/>
              <a:gd name="T32" fmla="*/ 58 w 58"/>
              <a:gd name="T33" fmla="*/ 30 h 60"/>
              <a:gd name="T34" fmla="*/ 58 w 58"/>
              <a:gd name="T35" fmla="*/ 30 h 60"/>
              <a:gd name="T36" fmla="*/ 58 w 58"/>
              <a:gd name="T37" fmla="*/ 36 h 60"/>
              <a:gd name="T38" fmla="*/ 56 w 58"/>
              <a:gd name="T39" fmla="*/ 42 h 60"/>
              <a:gd name="T40" fmla="*/ 50 w 58"/>
              <a:gd name="T41" fmla="*/ 50 h 60"/>
              <a:gd name="T42" fmla="*/ 40 w 58"/>
              <a:gd name="T43" fmla="*/ 58 h 60"/>
              <a:gd name="T44" fmla="*/ 34 w 58"/>
              <a:gd name="T45" fmla="*/ 58 h 60"/>
              <a:gd name="T46" fmla="*/ 28 w 58"/>
              <a:gd name="T47" fmla="*/ 60 h 60"/>
              <a:gd name="T48" fmla="*/ 28 w 58"/>
              <a:gd name="T49" fmla="*/ 60 h 60"/>
              <a:gd name="T50" fmla="*/ 28 w 58"/>
              <a:gd name="T51" fmla="*/ 60 h 60"/>
              <a:gd name="T52" fmla="*/ 22 w 58"/>
              <a:gd name="T53" fmla="*/ 58 h 60"/>
              <a:gd name="T54" fmla="*/ 18 w 58"/>
              <a:gd name="T55" fmla="*/ 58 h 60"/>
              <a:gd name="T56" fmla="*/ 8 w 58"/>
              <a:gd name="T57" fmla="*/ 50 h 60"/>
              <a:gd name="T58" fmla="*/ 2 w 58"/>
              <a:gd name="T59" fmla="*/ 42 h 60"/>
              <a:gd name="T60" fmla="*/ 0 w 58"/>
              <a:gd name="T61" fmla="*/ 36 h 60"/>
              <a:gd name="T62" fmla="*/ 0 w 58"/>
              <a:gd name="T63" fmla="*/ 30 h 60"/>
              <a:gd name="T64" fmla="*/ 0 w 58"/>
              <a:gd name="T65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8" h="60">
                <a:moveTo>
                  <a:pt x="0" y="30"/>
                </a:moveTo>
                <a:lnTo>
                  <a:pt x="0" y="30"/>
                </a:lnTo>
                <a:lnTo>
                  <a:pt x="0" y="24"/>
                </a:lnTo>
                <a:lnTo>
                  <a:pt x="2" y="18"/>
                </a:lnTo>
                <a:lnTo>
                  <a:pt x="8" y="8"/>
                </a:lnTo>
                <a:lnTo>
                  <a:pt x="18" y="2"/>
                </a:lnTo>
                <a:lnTo>
                  <a:pt x="22" y="0"/>
                </a:lnTo>
                <a:lnTo>
                  <a:pt x="28" y="0"/>
                </a:lnTo>
                <a:lnTo>
                  <a:pt x="28" y="0"/>
                </a:lnTo>
                <a:lnTo>
                  <a:pt x="28" y="0"/>
                </a:lnTo>
                <a:lnTo>
                  <a:pt x="34" y="0"/>
                </a:lnTo>
                <a:lnTo>
                  <a:pt x="40" y="2"/>
                </a:lnTo>
                <a:lnTo>
                  <a:pt x="50" y="8"/>
                </a:lnTo>
                <a:lnTo>
                  <a:pt x="56" y="18"/>
                </a:lnTo>
                <a:lnTo>
                  <a:pt x="58" y="24"/>
                </a:lnTo>
                <a:lnTo>
                  <a:pt x="58" y="30"/>
                </a:lnTo>
                <a:lnTo>
                  <a:pt x="58" y="30"/>
                </a:lnTo>
                <a:lnTo>
                  <a:pt x="58" y="30"/>
                </a:lnTo>
                <a:lnTo>
                  <a:pt x="58" y="36"/>
                </a:lnTo>
                <a:lnTo>
                  <a:pt x="56" y="42"/>
                </a:lnTo>
                <a:lnTo>
                  <a:pt x="50" y="50"/>
                </a:lnTo>
                <a:lnTo>
                  <a:pt x="40" y="58"/>
                </a:lnTo>
                <a:lnTo>
                  <a:pt x="34" y="58"/>
                </a:lnTo>
                <a:lnTo>
                  <a:pt x="28" y="60"/>
                </a:lnTo>
                <a:lnTo>
                  <a:pt x="28" y="60"/>
                </a:lnTo>
                <a:lnTo>
                  <a:pt x="28" y="60"/>
                </a:lnTo>
                <a:lnTo>
                  <a:pt x="22" y="58"/>
                </a:lnTo>
                <a:lnTo>
                  <a:pt x="18" y="58"/>
                </a:lnTo>
                <a:lnTo>
                  <a:pt x="8" y="50"/>
                </a:lnTo>
                <a:lnTo>
                  <a:pt x="2" y="42"/>
                </a:lnTo>
                <a:lnTo>
                  <a:pt x="0" y="36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238">
            <a:extLst>
              <a:ext uri="{FF2B5EF4-FFF2-40B4-BE49-F238E27FC236}">
                <a16:creationId xmlns:a16="http://schemas.microsoft.com/office/drawing/2014/main" id="{A4B870AA-FA38-437B-914B-BD6A14ACB7C6}"/>
              </a:ext>
            </a:extLst>
          </p:cNvPr>
          <p:cNvSpPr>
            <a:spLocks/>
          </p:cNvSpPr>
          <p:nvPr/>
        </p:nvSpPr>
        <p:spPr bwMode="auto">
          <a:xfrm>
            <a:off x="3028038" y="8516937"/>
            <a:ext cx="95250" cy="92075"/>
          </a:xfrm>
          <a:custGeom>
            <a:avLst/>
            <a:gdLst>
              <a:gd name="T0" fmla="*/ 30 w 60"/>
              <a:gd name="T1" fmla="*/ 58 h 58"/>
              <a:gd name="T2" fmla="*/ 30 w 60"/>
              <a:gd name="T3" fmla="*/ 58 h 58"/>
              <a:gd name="T4" fmla="*/ 18 w 60"/>
              <a:gd name="T5" fmla="*/ 56 h 58"/>
              <a:gd name="T6" fmla="*/ 8 w 60"/>
              <a:gd name="T7" fmla="*/ 50 h 58"/>
              <a:gd name="T8" fmla="*/ 8 w 60"/>
              <a:gd name="T9" fmla="*/ 50 h 58"/>
              <a:gd name="T10" fmla="*/ 2 w 60"/>
              <a:gd name="T11" fmla="*/ 40 h 58"/>
              <a:gd name="T12" fmla="*/ 0 w 60"/>
              <a:gd name="T13" fmla="*/ 28 h 58"/>
              <a:gd name="T14" fmla="*/ 0 w 60"/>
              <a:gd name="T15" fmla="*/ 28 h 58"/>
              <a:gd name="T16" fmla="*/ 2 w 60"/>
              <a:gd name="T17" fmla="*/ 18 h 58"/>
              <a:gd name="T18" fmla="*/ 8 w 60"/>
              <a:gd name="T19" fmla="*/ 8 h 58"/>
              <a:gd name="T20" fmla="*/ 8 w 60"/>
              <a:gd name="T21" fmla="*/ 8 h 58"/>
              <a:gd name="T22" fmla="*/ 12 w 60"/>
              <a:gd name="T23" fmla="*/ 4 h 58"/>
              <a:gd name="T24" fmla="*/ 18 w 60"/>
              <a:gd name="T25" fmla="*/ 2 h 58"/>
              <a:gd name="T26" fmla="*/ 30 w 60"/>
              <a:gd name="T27" fmla="*/ 0 h 58"/>
              <a:gd name="T28" fmla="*/ 40 w 60"/>
              <a:gd name="T29" fmla="*/ 2 h 58"/>
              <a:gd name="T30" fmla="*/ 46 w 60"/>
              <a:gd name="T31" fmla="*/ 4 h 58"/>
              <a:gd name="T32" fmla="*/ 50 w 60"/>
              <a:gd name="T33" fmla="*/ 8 h 58"/>
              <a:gd name="T34" fmla="*/ 50 w 60"/>
              <a:gd name="T35" fmla="*/ 8 h 58"/>
              <a:gd name="T36" fmla="*/ 56 w 60"/>
              <a:gd name="T37" fmla="*/ 18 h 58"/>
              <a:gd name="T38" fmla="*/ 60 w 60"/>
              <a:gd name="T39" fmla="*/ 28 h 58"/>
              <a:gd name="T40" fmla="*/ 60 w 60"/>
              <a:gd name="T41" fmla="*/ 28 h 58"/>
              <a:gd name="T42" fmla="*/ 56 w 60"/>
              <a:gd name="T43" fmla="*/ 40 h 58"/>
              <a:gd name="T44" fmla="*/ 50 w 60"/>
              <a:gd name="T45" fmla="*/ 50 h 58"/>
              <a:gd name="T46" fmla="*/ 50 w 60"/>
              <a:gd name="T47" fmla="*/ 50 h 58"/>
              <a:gd name="T48" fmla="*/ 40 w 60"/>
              <a:gd name="T49" fmla="*/ 56 h 58"/>
              <a:gd name="T50" fmla="*/ 30 w 60"/>
              <a:gd name="T51" fmla="*/ 58 h 58"/>
              <a:gd name="T52" fmla="*/ 30 w 60"/>
              <a:gd name="T5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58">
                <a:moveTo>
                  <a:pt x="30" y="58"/>
                </a:moveTo>
                <a:lnTo>
                  <a:pt x="30" y="58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2" y="4"/>
                </a:lnTo>
                <a:lnTo>
                  <a:pt x="18" y="2"/>
                </a:lnTo>
                <a:lnTo>
                  <a:pt x="30" y="0"/>
                </a:lnTo>
                <a:lnTo>
                  <a:pt x="40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6" y="18"/>
                </a:lnTo>
                <a:lnTo>
                  <a:pt x="60" y="28"/>
                </a:lnTo>
                <a:lnTo>
                  <a:pt x="60" y="28"/>
                </a:lnTo>
                <a:lnTo>
                  <a:pt x="56" y="40"/>
                </a:lnTo>
                <a:lnTo>
                  <a:pt x="50" y="50"/>
                </a:lnTo>
                <a:lnTo>
                  <a:pt x="50" y="50"/>
                </a:lnTo>
                <a:lnTo>
                  <a:pt x="40" y="56"/>
                </a:lnTo>
                <a:lnTo>
                  <a:pt x="30" y="58"/>
                </a:lnTo>
                <a:lnTo>
                  <a:pt x="30" y="58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239">
            <a:extLst>
              <a:ext uri="{FF2B5EF4-FFF2-40B4-BE49-F238E27FC236}">
                <a16:creationId xmlns:a16="http://schemas.microsoft.com/office/drawing/2014/main" id="{98A32160-DFDA-4E23-B634-B789A797B380}"/>
              </a:ext>
            </a:extLst>
          </p:cNvPr>
          <p:cNvSpPr>
            <a:spLocks/>
          </p:cNvSpPr>
          <p:nvPr/>
        </p:nvSpPr>
        <p:spPr bwMode="auto">
          <a:xfrm>
            <a:off x="654050" y="9434512"/>
            <a:ext cx="479425" cy="479425"/>
          </a:xfrm>
          <a:custGeom>
            <a:avLst/>
            <a:gdLst>
              <a:gd name="T0" fmla="*/ 302 w 302"/>
              <a:gd name="T1" fmla="*/ 152 h 302"/>
              <a:gd name="T2" fmla="*/ 300 w 302"/>
              <a:gd name="T3" fmla="*/ 182 h 302"/>
              <a:gd name="T4" fmla="*/ 290 w 302"/>
              <a:gd name="T5" fmla="*/ 210 h 302"/>
              <a:gd name="T6" fmla="*/ 276 w 302"/>
              <a:gd name="T7" fmla="*/ 236 h 302"/>
              <a:gd name="T8" fmla="*/ 258 w 302"/>
              <a:gd name="T9" fmla="*/ 258 h 302"/>
              <a:gd name="T10" fmla="*/ 236 w 302"/>
              <a:gd name="T11" fmla="*/ 276 h 302"/>
              <a:gd name="T12" fmla="*/ 210 w 302"/>
              <a:gd name="T13" fmla="*/ 290 h 302"/>
              <a:gd name="T14" fmla="*/ 182 w 302"/>
              <a:gd name="T15" fmla="*/ 300 h 302"/>
              <a:gd name="T16" fmla="*/ 152 w 302"/>
              <a:gd name="T17" fmla="*/ 302 h 302"/>
              <a:gd name="T18" fmla="*/ 136 w 302"/>
              <a:gd name="T19" fmla="*/ 302 h 302"/>
              <a:gd name="T20" fmla="*/ 106 w 302"/>
              <a:gd name="T21" fmla="*/ 296 h 302"/>
              <a:gd name="T22" fmla="*/ 80 w 302"/>
              <a:gd name="T23" fmla="*/ 284 h 302"/>
              <a:gd name="T24" fmla="*/ 56 w 302"/>
              <a:gd name="T25" fmla="*/ 268 h 302"/>
              <a:gd name="T26" fmla="*/ 36 w 302"/>
              <a:gd name="T27" fmla="*/ 248 h 302"/>
              <a:gd name="T28" fmla="*/ 20 w 302"/>
              <a:gd name="T29" fmla="*/ 224 h 302"/>
              <a:gd name="T30" fmla="*/ 8 w 302"/>
              <a:gd name="T31" fmla="*/ 196 h 302"/>
              <a:gd name="T32" fmla="*/ 2 w 302"/>
              <a:gd name="T33" fmla="*/ 166 h 302"/>
              <a:gd name="T34" fmla="*/ 0 w 302"/>
              <a:gd name="T35" fmla="*/ 152 h 302"/>
              <a:gd name="T36" fmla="*/ 4 w 302"/>
              <a:gd name="T37" fmla="*/ 120 h 302"/>
              <a:gd name="T38" fmla="*/ 12 w 302"/>
              <a:gd name="T39" fmla="*/ 92 h 302"/>
              <a:gd name="T40" fmla="*/ 26 w 302"/>
              <a:gd name="T41" fmla="*/ 66 h 302"/>
              <a:gd name="T42" fmla="*/ 44 w 302"/>
              <a:gd name="T43" fmla="*/ 44 h 302"/>
              <a:gd name="T44" fmla="*/ 68 w 302"/>
              <a:gd name="T45" fmla="*/ 26 h 302"/>
              <a:gd name="T46" fmla="*/ 92 w 302"/>
              <a:gd name="T47" fmla="*/ 12 h 302"/>
              <a:gd name="T48" fmla="*/ 122 w 302"/>
              <a:gd name="T49" fmla="*/ 4 h 302"/>
              <a:gd name="T50" fmla="*/ 152 w 302"/>
              <a:gd name="T51" fmla="*/ 0 h 302"/>
              <a:gd name="T52" fmla="*/ 168 w 302"/>
              <a:gd name="T53" fmla="*/ 2 h 302"/>
              <a:gd name="T54" fmla="*/ 196 w 302"/>
              <a:gd name="T55" fmla="*/ 8 h 302"/>
              <a:gd name="T56" fmla="*/ 224 w 302"/>
              <a:gd name="T57" fmla="*/ 18 h 302"/>
              <a:gd name="T58" fmla="*/ 248 w 302"/>
              <a:gd name="T59" fmla="*/ 34 h 302"/>
              <a:gd name="T60" fmla="*/ 268 w 302"/>
              <a:gd name="T61" fmla="*/ 56 h 302"/>
              <a:gd name="T62" fmla="*/ 284 w 302"/>
              <a:gd name="T63" fmla="*/ 80 h 302"/>
              <a:gd name="T64" fmla="*/ 296 w 302"/>
              <a:gd name="T65" fmla="*/ 106 h 302"/>
              <a:gd name="T66" fmla="*/ 302 w 302"/>
              <a:gd name="T67" fmla="*/ 136 h 302"/>
              <a:gd name="T68" fmla="*/ 302 w 302"/>
              <a:gd name="T69" fmla="*/ 15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2" h="302">
                <a:moveTo>
                  <a:pt x="302" y="152"/>
                </a:moveTo>
                <a:lnTo>
                  <a:pt x="302" y="152"/>
                </a:lnTo>
                <a:lnTo>
                  <a:pt x="302" y="166"/>
                </a:lnTo>
                <a:lnTo>
                  <a:pt x="300" y="182"/>
                </a:lnTo>
                <a:lnTo>
                  <a:pt x="296" y="196"/>
                </a:lnTo>
                <a:lnTo>
                  <a:pt x="290" y="210"/>
                </a:lnTo>
                <a:lnTo>
                  <a:pt x="284" y="224"/>
                </a:lnTo>
                <a:lnTo>
                  <a:pt x="276" y="236"/>
                </a:lnTo>
                <a:lnTo>
                  <a:pt x="268" y="248"/>
                </a:lnTo>
                <a:lnTo>
                  <a:pt x="258" y="258"/>
                </a:lnTo>
                <a:lnTo>
                  <a:pt x="248" y="268"/>
                </a:lnTo>
                <a:lnTo>
                  <a:pt x="236" y="276"/>
                </a:lnTo>
                <a:lnTo>
                  <a:pt x="224" y="284"/>
                </a:lnTo>
                <a:lnTo>
                  <a:pt x="210" y="290"/>
                </a:lnTo>
                <a:lnTo>
                  <a:pt x="196" y="296"/>
                </a:lnTo>
                <a:lnTo>
                  <a:pt x="182" y="300"/>
                </a:lnTo>
                <a:lnTo>
                  <a:pt x="168" y="302"/>
                </a:lnTo>
                <a:lnTo>
                  <a:pt x="152" y="302"/>
                </a:lnTo>
                <a:lnTo>
                  <a:pt x="152" y="302"/>
                </a:lnTo>
                <a:lnTo>
                  <a:pt x="136" y="302"/>
                </a:lnTo>
                <a:lnTo>
                  <a:pt x="122" y="300"/>
                </a:lnTo>
                <a:lnTo>
                  <a:pt x="106" y="296"/>
                </a:lnTo>
                <a:lnTo>
                  <a:pt x="92" y="290"/>
                </a:lnTo>
                <a:lnTo>
                  <a:pt x="80" y="284"/>
                </a:lnTo>
                <a:lnTo>
                  <a:pt x="68" y="276"/>
                </a:lnTo>
                <a:lnTo>
                  <a:pt x="56" y="268"/>
                </a:lnTo>
                <a:lnTo>
                  <a:pt x="44" y="258"/>
                </a:lnTo>
                <a:lnTo>
                  <a:pt x="36" y="248"/>
                </a:lnTo>
                <a:lnTo>
                  <a:pt x="26" y="236"/>
                </a:lnTo>
                <a:lnTo>
                  <a:pt x="20" y="224"/>
                </a:lnTo>
                <a:lnTo>
                  <a:pt x="12" y="210"/>
                </a:lnTo>
                <a:lnTo>
                  <a:pt x="8" y="196"/>
                </a:lnTo>
                <a:lnTo>
                  <a:pt x="4" y="182"/>
                </a:lnTo>
                <a:lnTo>
                  <a:pt x="2" y="166"/>
                </a:lnTo>
                <a:lnTo>
                  <a:pt x="0" y="152"/>
                </a:lnTo>
                <a:lnTo>
                  <a:pt x="0" y="152"/>
                </a:lnTo>
                <a:lnTo>
                  <a:pt x="2" y="136"/>
                </a:lnTo>
                <a:lnTo>
                  <a:pt x="4" y="120"/>
                </a:lnTo>
                <a:lnTo>
                  <a:pt x="8" y="106"/>
                </a:lnTo>
                <a:lnTo>
                  <a:pt x="12" y="92"/>
                </a:lnTo>
                <a:lnTo>
                  <a:pt x="20" y="80"/>
                </a:lnTo>
                <a:lnTo>
                  <a:pt x="26" y="66"/>
                </a:lnTo>
                <a:lnTo>
                  <a:pt x="36" y="56"/>
                </a:lnTo>
                <a:lnTo>
                  <a:pt x="44" y="44"/>
                </a:lnTo>
                <a:lnTo>
                  <a:pt x="56" y="34"/>
                </a:lnTo>
                <a:lnTo>
                  <a:pt x="68" y="26"/>
                </a:lnTo>
                <a:lnTo>
                  <a:pt x="80" y="18"/>
                </a:lnTo>
                <a:lnTo>
                  <a:pt x="92" y="12"/>
                </a:lnTo>
                <a:lnTo>
                  <a:pt x="106" y="8"/>
                </a:lnTo>
                <a:lnTo>
                  <a:pt x="122" y="4"/>
                </a:lnTo>
                <a:lnTo>
                  <a:pt x="136" y="2"/>
                </a:lnTo>
                <a:lnTo>
                  <a:pt x="152" y="0"/>
                </a:lnTo>
                <a:lnTo>
                  <a:pt x="152" y="0"/>
                </a:lnTo>
                <a:lnTo>
                  <a:pt x="168" y="2"/>
                </a:lnTo>
                <a:lnTo>
                  <a:pt x="182" y="4"/>
                </a:lnTo>
                <a:lnTo>
                  <a:pt x="196" y="8"/>
                </a:lnTo>
                <a:lnTo>
                  <a:pt x="210" y="12"/>
                </a:lnTo>
                <a:lnTo>
                  <a:pt x="224" y="18"/>
                </a:lnTo>
                <a:lnTo>
                  <a:pt x="236" y="26"/>
                </a:lnTo>
                <a:lnTo>
                  <a:pt x="248" y="34"/>
                </a:lnTo>
                <a:lnTo>
                  <a:pt x="258" y="44"/>
                </a:lnTo>
                <a:lnTo>
                  <a:pt x="268" y="56"/>
                </a:lnTo>
                <a:lnTo>
                  <a:pt x="276" y="66"/>
                </a:lnTo>
                <a:lnTo>
                  <a:pt x="284" y="80"/>
                </a:lnTo>
                <a:lnTo>
                  <a:pt x="290" y="92"/>
                </a:lnTo>
                <a:lnTo>
                  <a:pt x="296" y="106"/>
                </a:lnTo>
                <a:lnTo>
                  <a:pt x="300" y="120"/>
                </a:lnTo>
                <a:lnTo>
                  <a:pt x="302" y="136"/>
                </a:lnTo>
                <a:lnTo>
                  <a:pt x="302" y="152"/>
                </a:lnTo>
                <a:lnTo>
                  <a:pt x="302" y="152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240">
            <a:extLst>
              <a:ext uri="{FF2B5EF4-FFF2-40B4-BE49-F238E27FC236}">
                <a16:creationId xmlns:a16="http://schemas.microsoft.com/office/drawing/2014/main" id="{E3704ED6-122C-4C74-8011-0D337EF22D66}"/>
              </a:ext>
            </a:extLst>
          </p:cNvPr>
          <p:cNvSpPr>
            <a:spLocks/>
          </p:cNvSpPr>
          <p:nvPr/>
        </p:nvSpPr>
        <p:spPr bwMode="auto">
          <a:xfrm>
            <a:off x="3232150" y="9431337"/>
            <a:ext cx="485775" cy="485775"/>
          </a:xfrm>
          <a:custGeom>
            <a:avLst/>
            <a:gdLst>
              <a:gd name="T0" fmla="*/ 306 w 306"/>
              <a:gd name="T1" fmla="*/ 152 h 306"/>
              <a:gd name="T2" fmla="*/ 302 w 306"/>
              <a:gd name="T3" fmla="*/ 184 h 306"/>
              <a:gd name="T4" fmla="*/ 294 w 306"/>
              <a:gd name="T5" fmla="*/ 212 h 306"/>
              <a:gd name="T6" fmla="*/ 280 w 306"/>
              <a:gd name="T7" fmla="*/ 238 h 306"/>
              <a:gd name="T8" fmla="*/ 260 w 306"/>
              <a:gd name="T9" fmla="*/ 260 h 306"/>
              <a:gd name="T10" fmla="*/ 238 w 306"/>
              <a:gd name="T11" fmla="*/ 280 h 306"/>
              <a:gd name="T12" fmla="*/ 212 w 306"/>
              <a:gd name="T13" fmla="*/ 294 h 306"/>
              <a:gd name="T14" fmla="*/ 184 w 306"/>
              <a:gd name="T15" fmla="*/ 302 h 306"/>
              <a:gd name="T16" fmla="*/ 152 w 306"/>
              <a:gd name="T17" fmla="*/ 306 h 306"/>
              <a:gd name="T18" fmla="*/ 138 w 306"/>
              <a:gd name="T19" fmla="*/ 304 h 306"/>
              <a:gd name="T20" fmla="*/ 108 w 306"/>
              <a:gd name="T21" fmla="*/ 298 h 306"/>
              <a:gd name="T22" fmla="*/ 80 w 306"/>
              <a:gd name="T23" fmla="*/ 286 h 306"/>
              <a:gd name="T24" fmla="*/ 56 w 306"/>
              <a:gd name="T25" fmla="*/ 270 h 306"/>
              <a:gd name="T26" fmla="*/ 36 w 306"/>
              <a:gd name="T27" fmla="*/ 250 h 306"/>
              <a:gd name="T28" fmla="*/ 18 w 306"/>
              <a:gd name="T29" fmla="*/ 226 h 306"/>
              <a:gd name="T30" fmla="*/ 8 w 306"/>
              <a:gd name="T31" fmla="*/ 198 h 306"/>
              <a:gd name="T32" fmla="*/ 0 w 306"/>
              <a:gd name="T33" fmla="*/ 168 h 306"/>
              <a:gd name="T34" fmla="*/ 0 w 306"/>
              <a:gd name="T35" fmla="*/ 152 h 306"/>
              <a:gd name="T36" fmla="*/ 4 w 306"/>
              <a:gd name="T37" fmla="*/ 122 h 306"/>
              <a:gd name="T38" fmla="*/ 12 w 306"/>
              <a:gd name="T39" fmla="*/ 94 h 306"/>
              <a:gd name="T40" fmla="*/ 26 w 306"/>
              <a:gd name="T41" fmla="*/ 68 h 306"/>
              <a:gd name="T42" fmla="*/ 44 w 306"/>
              <a:gd name="T43" fmla="*/ 44 h 306"/>
              <a:gd name="T44" fmla="*/ 68 w 306"/>
              <a:gd name="T45" fmla="*/ 26 h 306"/>
              <a:gd name="T46" fmla="*/ 94 w 306"/>
              <a:gd name="T47" fmla="*/ 12 h 306"/>
              <a:gd name="T48" fmla="*/ 122 w 306"/>
              <a:gd name="T49" fmla="*/ 2 h 306"/>
              <a:gd name="T50" fmla="*/ 152 w 306"/>
              <a:gd name="T51" fmla="*/ 0 h 306"/>
              <a:gd name="T52" fmla="*/ 168 w 306"/>
              <a:gd name="T53" fmla="*/ 0 h 306"/>
              <a:gd name="T54" fmla="*/ 198 w 306"/>
              <a:gd name="T55" fmla="*/ 6 h 306"/>
              <a:gd name="T56" fmla="*/ 226 w 306"/>
              <a:gd name="T57" fmla="*/ 18 h 306"/>
              <a:gd name="T58" fmla="*/ 250 w 306"/>
              <a:gd name="T59" fmla="*/ 34 h 306"/>
              <a:gd name="T60" fmla="*/ 270 w 306"/>
              <a:gd name="T61" fmla="*/ 56 h 306"/>
              <a:gd name="T62" fmla="*/ 288 w 306"/>
              <a:gd name="T63" fmla="*/ 80 h 306"/>
              <a:gd name="T64" fmla="*/ 298 w 306"/>
              <a:gd name="T65" fmla="*/ 108 h 306"/>
              <a:gd name="T66" fmla="*/ 304 w 306"/>
              <a:gd name="T67" fmla="*/ 136 h 306"/>
              <a:gd name="T68" fmla="*/ 306 w 306"/>
              <a:gd name="T69" fmla="*/ 152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6" h="306">
                <a:moveTo>
                  <a:pt x="306" y="152"/>
                </a:moveTo>
                <a:lnTo>
                  <a:pt x="306" y="152"/>
                </a:lnTo>
                <a:lnTo>
                  <a:pt x="304" y="168"/>
                </a:lnTo>
                <a:lnTo>
                  <a:pt x="302" y="184"/>
                </a:lnTo>
                <a:lnTo>
                  <a:pt x="298" y="198"/>
                </a:lnTo>
                <a:lnTo>
                  <a:pt x="294" y="212"/>
                </a:lnTo>
                <a:lnTo>
                  <a:pt x="288" y="226"/>
                </a:lnTo>
                <a:lnTo>
                  <a:pt x="280" y="238"/>
                </a:lnTo>
                <a:lnTo>
                  <a:pt x="270" y="250"/>
                </a:lnTo>
                <a:lnTo>
                  <a:pt x="260" y="260"/>
                </a:lnTo>
                <a:lnTo>
                  <a:pt x="250" y="270"/>
                </a:lnTo>
                <a:lnTo>
                  <a:pt x="238" y="280"/>
                </a:lnTo>
                <a:lnTo>
                  <a:pt x="226" y="286"/>
                </a:lnTo>
                <a:lnTo>
                  <a:pt x="212" y="294"/>
                </a:lnTo>
                <a:lnTo>
                  <a:pt x="198" y="298"/>
                </a:lnTo>
                <a:lnTo>
                  <a:pt x="184" y="302"/>
                </a:lnTo>
                <a:lnTo>
                  <a:pt x="168" y="304"/>
                </a:lnTo>
                <a:lnTo>
                  <a:pt x="152" y="306"/>
                </a:lnTo>
                <a:lnTo>
                  <a:pt x="152" y="306"/>
                </a:lnTo>
                <a:lnTo>
                  <a:pt x="138" y="304"/>
                </a:lnTo>
                <a:lnTo>
                  <a:pt x="122" y="302"/>
                </a:lnTo>
                <a:lnTo>
                  <a:pt x="108" y="298"/>
                </a:lnTo>
                <a:lnTo>
                  <a:pt x="94" y="294"/>
                </a:lnTo>
                <a:lnTo>
                  <a:pt x="80" y="286"/>
                </a:lnTo>
                <a:lnTo>
                  <a:pt x="68" y="280"/>
                </a:lnTo>
                <a:lnTo>
                  <a:pt x="56" y="270"/>
                </a:lnTo>
                <a:lnTo>
                  <a:pt x="44" y="260"/>
                </a:lnTo>
                <a:lnTo>
                  <a:pt x="36" y="250"/>
                </a:lnTo>
                <a:lnTo>
                  <a:pt x="26" y="238"/>
                </a:lnTo>
                <a:lnTo>
                  <a:pt x="18" y="226"/>
                </a:lnTo>
                <a:lnTo>
                  <a:pt x="12" y="212"/>
                </a:lnTo>
                <a:lnTo>
                  <a:pt x="8" y="198"/>
                </a:lnTo>
                <a:lnTo>
                  <a:pt x="4" y="184"/>
                </a:lnTo>
                <a:lnTo>
                  <a:pt x="0" y="168"/>
                </a:lnTo>
                <a:lnTo>
                  <a:pt x="0" y="152"/>
                </a:lnTo>
                <a:lnTo>
                  <a:pt x="0" y="152"/>
                </a:lnTo>
                <a:lnTo>
                  <a:pt x="0" y="136"/>
                </a:lnTo>
                <a:lnTo>
                  <a:pt x="4" y="122"/>
                </a:lnTo>
                <a:lnTo>
                  <a:pt x="8" y="108"/>
                </a:lnTo>
                <a:lnTo>
                  <a:pt x="12" y="94"/>
                </a:lnTo>
                <a:lnTo>
                  <a:pt x="18" y="80"/>
                </a:lnTo>
                <a:lnTo>
                  <a:pt x="26" y="68"/>
                </a:lnTo>
                <a:lnTo>
                  <a:pt x="36" y="56"/>
                </a:lnTo>
                <a:lnTo>
                  <a:pt x="44" y="44"/>
                </a:lnTo>
                <a:lnTo>
                  <a:pt x="56" y="34"/>
                </a:lnTo>
                <a:lnTo>
                  <a:pt x="68" y="26"/>
                </a:lnTo>
                <a:lnTo>
                  <a:pt x="80" y="18"/>
                </a:lnTo>
                <a:lnTo>
                  <a:pt x="94" y="12"/>
                </a:lnTo>
                <a:lnTo>
                  <a:pt x="108" y="6"/>
                </a:lnTo>
                <a:lnTo>
                  <a:pt x="122" y="2"/>
                </a:lnTo>
                <a:lnTo>
                  <a:pt x="138" y="0"/>
                </a:lnTo>
                <a:lnTo>
                  <a:pt x="152" y="0"/>
                </a:lnTo>
                <a:lnTo>
                  <a:pt x="152" y="0"/>
                </a:lnTo>
                <a:lnTo>
                  <a:pt x="168" y="0"/>
                </a:lnTo>
                <a:lnTo>
                  <a:pt x="184" y="2"/>
                </a:lnTo>
                <a:lnTo>
                  <a:pt x="198" y="6"/>
                </a:lnTo>
                <a:lnTo>
                  <a:pt x="212" y="12"/>
                </a:lnTo>
                <a:lnTo>
                  <a:pt x="226" y="18"/>
                </a:lnTo>
                <a:lnTo>
                  <a:pt x="238" y="26"/>
                </a:lnTo>
                <a:lnTo>
                  <a:pt x="250" y="34"/>
                </a:lnTo>
                <a:lnTo>
                  <a:pt x="260" y="44"/>
                </a:lnTo>
                <a:lnTo>
                  <a:pt x="270" y="56"/>
                </a:lnTo>
                <a:lnTo>
                  <a:pt x="280" y="68"/>
                </a:lnTo>
                <a:lnTo>
                  <a:pt x="288" y="80"/>
                </a:lnTo>
                <a:lnTo>
                  <a:pt x="294" y="94"/>
                </a:lnTo>
                <a:lnTo>
                  <a:pt x="298" y="108"/>
                </a:lnTo>
                <a:lnTo>
                  <a:pt x="302" y="122"/>
                </a:lnTo>
                <a:lnTo>
                  <a:pt x="304" y="136"/>
                </a:lnTo>
                <a:lnTo>
                  <a:pt x="306" y="152"/>
                </a:lnTo>
                <a:lnTo>
                  <a:pt x="306" y="152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244">
            <a:extLst>
              <a:ext uri="{FF2B5EF4-FFF2-40B4-BE49-F238E27FC236}">
                <a16:creationId xmlns:a16="http://schemas.microsoft.com/office/drawing/2014/main" id="{FFC8FF21-C415-41BE-A1CF-07C892C095BE}"/>
              </a:ext>
            </a:extLst>
          </p:cNvPr>
          <p:cNvSpPr>
            <a:spLocks noEditPoints="1"/>
          </p:cNvSpPr>
          <p:nvPr/>
        </p:nvSpPr>
        <p:spPr bwMode="auto">
          <a:xfrm>
            <a:off x="771525" y="9548812"/>
            <a:ext cx="266700" cy="276225"/>
          </a:xfrm>
          <a:custGeom>
            <a:avLst/>
            <a:gdLst>
              <a:gd name="T0" fmla="*/ 130 w 168"/>
              <a:gd name="T1" fmla="*/ 64 h 174"/>
              <a:gd name="T2" fmla="*/ 130 w 168"/>
              <a:gd name="T3" fmla="*/ 72 h 174"/>
              <a:gd name="T4" fmla="*/ 122 w 168"/>
              <a:gd name="T5" fmla="*/ 76 h 174"/>
              <a:gd name="T6" fmla="*/ 96 w 168"/>
              <a:gd name="T7" fmla="*/ 70 h 174"/>
              <a:gd name="T8" fmla="*/ 82 w 168"/>
              <a:gd name="T9" fmla="*/ 62 h 174"/>
              <a:gd name="T10" fmla="*/ 82 w 168"/>
              <a:gd name="T11" fmla="*/ 60 h 174"/>
              <a:gd name="T12" fmla="*/ 68 w 168"/>
              <a:gd name="T13" fmla="*/ 86 h 174"/>
              <a:gd name="T14" fmla="*/ 84 w 168"/>
              <a:gd name="T15" fmla="*/ 98 h 174"/>
              <a:gd name="T16" fmla="*/ 96 w 168"/>
              <a:gd name="T17" fmla="*/ 118 h 174"/>
              <a:gd name="T18" fmla="*/ 98 w 168"/>
              <a:gd name="T19" fmla="*/ 136 h 174"/>
              <a:gd name="T20" fmla="*/ 90 w 168"/>
              <a:gd name="T21" fmla="*/ 164 h 174"/>
              <a:gd name="T22" fmla="*/ 82 w 168"/>
              <a:gd name="T23" fmla="*/ 174 h 174"/>
              <a:gd name="T24" fmla="*/ 72 w 168"/>
              <a:gd name="T25" fmla="*/ 170 h 174"/>
              <a:gd name="T26" fmla="*/ 70 w 168"/>
              <a:gd name="T27" fmla="*/ 160 h 174"/>
              <a:gd name="T28" fmla="*/ 72 w 168"/>
              <a:gd name="T29" fmla="*/ 150 h 174"/>
              <a:gd name="T30" fmla="*/ 76 w 168"/>
              <a:gd name="T31" fmla="*/ 134 h 174"/>
              <a:gd name="T32" fmla="*/ 70 w 168"/>
              <a:gd name="T33" fmla="*/ 116 h 174"/>
              <a:gd name="T34" fmla="*/ 60 w 168"/>
              <a:gd name="T35" fmla="*/ 106 h 174"/>
              <a:gd name="T36" fmla="*/ 58 w 168"/>
              <a:gd name="T37" fmla="*/ 106 h 174"/>
              <a:gd name="T38" fmla="*/ 62 w 168"/>
              <a:gd name="T39" fmla="*/ 128 h 174"/>
              <a:gd name="T40" fmla="*/ 62 w 168"/>
              <a:gd name="T41" fmla="*/ 136 h 174"/>
              <a:gd name="T42" fmla="*/ 58 w 168"/>
              <a:gd name="T43" fmla="*/ 140 h 174"/>
              <a:gd name="T44" fmla="*/ 38 w 168"/>
              <a:gd name="T45" fmla="*/ 156 h 174"/>
              <a:gd name="T46" fmla="*/ 12 w 168"/>
              <a:gd name="T47" fmla="*/ 168 h 174"/>
              <a:gd name="T48" fmla="*/ 4 w 168"/>
              <a:gd name="T49" fmla="*/ 166 h 174"/>
              <a:gd name="T50" fmla="*/ 0 w 168"/>
              <a:gd name="T51" fmla="*/ 160 h 174"/>
              <a:gd name="T52" fmla="*/ 4 w 168"/>
              <a:gd name="T53" fmla="*/ 148 h 174"/>
              <a:gd name="T54" fmla="*/ 24 w 168"/>
              <a:gd name="T55" fmla="*/ 138 h 174"/>
              <a:gd name="T56" fmla="*/ 40 w 168"/>
              <a:gd name="T57" fmla="*/ 128 h 174"/>
              <a:gd name="T58" fmla="*/ 34 w 168"/>
              <a:gd name="T59" fmla="*/ 96 h 174"/>
              <a:gd name="T60" fmla="*/ 32 w 168"/>
              <a:gd name="T61" fmla="*/ 86 h 174"/>
              <a:gd name="T62" fmla="*/ 34 w 168"/>
              <a:gd name="T63" fmla="*/ 78 h 174"/>
              <a:gd name="T64" fmla="*/ 46 w 168"/>
              <a:gd name="T65" fmla="*/ 48 h 174"/>
              <a:gd name="T66" fmla="*/ 62 w 168"/>
              <a:gd name="T67" fmla="*/ 28 h 174"/>
              <a:gd name="T68" fmla="*/ 82 w 168"/>
              <a:gd name="T69" fmla="*/ 30 h 174"/>
              <a:gd name="T70" fmla="*/ 86 w 168"/>
              <a:gd name="T71" fmla="*/ 36 h 174"/>
              <a:gd name="T72" fmla="*/ 90 w 168"/>
              <a:gd name="T73" fmla="*/ 44 h 174"/>
              <a:gd name="T74" fmla="*/ 106 w 168"/>
              <a:gd name="T75" fmla="*/ 56 h 174"/>
              <a:gd name="T76" fmla="*/ 120 w 168"/>
              <a:gd name="T77" fmla="*/ 60 h 174"/>
              <a:gd name="T78" fmla="*/ 132 w 168"/>
              <a:gd name="T79" fmla="*/ 38 h 174"/>
              <a:gd name="T80" fmla="*/ 132 w 168"/>
              <a:gd name="T81" fmla="*/ 22 h 174"/>
              <a:gd name="T82" fmla="*/ 142 w 168"/>
              <a:gd name="T83" fmla="*/ 6 h 174"/>
              <a:gd name="T84" fmla="*/ 154 w 168"/>
              <a:gd name="T85" fmla="*/ 0 h 174"/>
              <a:gd name="T86" fmla="*/ 166 w 168"/>
              <a:gd name="T87" fmla="*/ 4 h 174"/>
              <a:gd name="T88" fmla="*/ 168 w 168"/>
              <a:gd name="T89" fmla="*/ 18 h 174"/>
              <a:gd name="T90" fmla="*/ 158 w 168"/>
              <a:gd name="T91" fmla="*/ 36 h 174"/>
              <a:gd name="T92" fmla="*/ 146 w 168"/>
              <a:gd name="T93" fmla="*/ 42 h 174"/>
              <a:gd name="T94" fmla="*/ 132 w 168"/>
              <a:gd name="T95" fmla="*/ 50 h 174"/>
              <a:gd name="T96" fmla="*/ 134 w 168"/>
              <a:gd name="T97" fmla="*/ 30 h 174"/>
              <a:gd name="T98" fmla="*/ 134 w 168"/>
              <a:gd name="T99" fmla="*/ 32 h 174"/>
              <a:gd name="T100" fmla="*/ 142 w 168"/>
              <a:gd name="T101" fmla="*/ 40 h 174"/>
              <a:gd name="T102" fmla="*/ 148 w 168"/>
              <a:gd name="T103" fmla="*/ 38 h 174"/>
              <a:gd name="T104" fmla="*/ 162 w 168"/>
              <a:gd name="T105" fmla="*/ 26 h 174"/>
              <a:gd name="T106" fmla="*/ 164 w 168"/>
              <a:gd name="T107" fmla="*/ 10 h 174"/>
              <a:gd name="T108" fmla="*/ 160 w 168"/>
              <a:gd name="T109" fmla="*/ 4 h 174"/>
              <a:gd name="T110" fmla="*/ 150 w 168"/>
              <a:gd name="T111" fmla="*/ 4 h 174"/>
              <a:gd name="T112" fmla="*/ 140 w 168"/>
              <a:gd name="T113" fmla="*/ 12 h 174"/>
              <a:gd name="T114" fmla="*/ 134 w 168"/>
              <a:gd name="T115" fmla="*/ 30 h 174"/>
              <a:gd name="T116" fmla="*/ 136 w 168"/>
              <a:gd name="T117" fmla="*/ 44 h 174"/>
              <a:gd name="T118" fmla="*/ 134 w 168"/>
              <a:gd name="T119" fmla="*/ 40 h 174"/>
              <a:gd name="T120" fmla="*/ 132 w 168"/>
              <a:gd name="T121" fmla="*/ 4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8" h="174">
                <a:moveTo>
                  <a:pt x="126" y="60"/>
                </a:moveTo>
                <a:lnTo>
                  <a:pt x="126" y="60"/>
                </a:lnTo>
                <a:lnTo>
                  <a:pt x="130" y="64"/>
                </a:lnTo>
                <a:lnTo>
                  <a:pt x="132" y="68"/>
                </a:lnTo>
                <a:lnTo>
                  <a:pt x="132" y="68"/>
                </a:lnTo>
                <a:lnTo>
                  <a:pt x="130" y="72"/>
                </a:lnTo>
                <a:lnTo>
                  <a:pt x="128" y="74"/>
                </a:lnTo>
                <a:lnTo>
                  <a:pt x="126" y="76"/>
                </a:lnTo>
                <a:lnTo>
                  <a:pt x="122" y="76"/>
                </a:lnTo>
                <a:lnTo>
                  <a:pt x="122" y="76"/>
                </a:lnTo>
                <a:lnTo>
                  <a:pt x="110" y="74"/>
                </a:lnTo>
                <a:lnTo>
                  <a:pt x="96" y="70"/>
                </a:lnTo>
                <a:lnTo>
                  <a:pt x="96" y="70"/>
                </a:lnTo>
                <a:lnTo>
                  <a:pt x="90" y="66"/>
                </a:lnTo>
                <a:lnTo>
                  <a:pt x="82" y="62"/>
                </a:lnTo>
                <a:lnTo>
                  <a:pt x="82" y="62"/>
                </a:lnTo>
                <a:lnTo>
                  <a:pt x="82" y="60"/>
                </a:lnTo>
                <a:lnTo>
                  <a:pt x="82" y="60"/>
                </a:lnTo>
                <a:lnTo>
                  <a:pt x="74" y="72"/>
                </a:lnTo>
                <a:lnTo>
                  <a:pt x="68" y="86"/>
                </a:lnTo>
                <a:lnTo>
                  <a:pt x="68" y="86"/>
                </a:lnTo>
                <a:lnTo>
                  <a:pt x="76" y="90"/>
                </a:lnTo>
                <a:lnTo>
                  <a:pt x="76" y="90"/>
                </a:lnTo>
                <a:lnTo>
                  <a:pt x="84" y="98"/>
                </a:lnTo>
                <a:lnTo>
                  <a:pt x="92" y="108"/>
                </a:lnTo>
                <a:lnTo>
                  <a:pt x="92" y="108"/>
                </a:lnTo>
                <a:lnTo>
                  <a:pt x="96" y="118"/>
                </a:lnTo>
                <a:lnTo>
                  <a:pt x="98" y="128"/>
                </a:lnTo>
                <a:lnTo>
                  <a:pt x="98" y="128"/>
                </a:lnTo>
                <a:lnTo>
                  <a:pt x="98" y="136"/>
                </a:lnTo>
                <a:lnTo>
                  <a:pt x="96" y="146"/>
                </a:lnTo>
                <a:lnTo>
                  <a:pt x="90" y="164"/>
                </a:lnTo>
                <a:lnTo>
                  <a:pt x="90" y="164"/>
                </a:lnTo>
                <a:lnTo>
                  <a:pt x="86" y="170"/>
                </a:lnTo>
                <a:lnTo>
                  <a:pt x="86" y="170"/>
                </a:lnTo>
                <a:lnTo>
                  <a:pt x="82" y="174"/>
                </a:lnTo>
                <a:lnTo>
                  <a:pt x="76" y="174"/>
                </a:lnTo>
                <a:lnTo>
                  <a:pt x="76" y="174"/>
                </a:lnTo>
                <a:lnTo>
                  <a:pt x="72" y="170"/>
                </a:lnTo>
                <a:lnTo>
                  <a:pt x="68" y="166"/>
                </a:lnTo>
                <a:lnTo>
                  <a:pt x="68" y="166"/>
                </a:lnTo>
                <a:lnTo>
                  <a:pt x="70" y="160"/>
                </a:lnTo>
                <a:lnTo>
                  <a:pt x="70" y="160"/>
                </a:lnTo>
                <a:lnTo>
                  <a:pt x="72" y="150"/>
                </a:lnTo>
                <a:lnTo>
                  <a:pt x="72" y="150"/>
                </a:lnTo>
                <a:lnTo>
                  <a:pt x="76" y="142"/>
                </a:lnTo>
                <a:lnTo>
                  <a:pt x="76" y="134"/>
                </a:lnTo>
                <a:lnTo>
                  <a:pt x="76" y="134"/>
                </a:lnTo>
                <a:lnTo>
                  <a:pt x="76" y="126"/>
                </a:lnTo>
                <a:lnTo>
                  <a:pt x="74" y="120"/>
                </a:lnTo>
                <a:lnTo>
                  <a:pt x="70" y="116"/>
                </a:lnTo>
                <a:lnTo>
                  <a:pt x="66" y="110"/>
                </a:lnTo>
                <a:lnTo>
                  <a:pt x="66" y="110"/>
                </a:lnTo>
                <a:lnTo>
                  <a:pt x="60" y="106"/>
                </a:lnTo>
                <a:lnTo>
                  <a:pt x="60" y="106"/>
                </a:lnTo>
                <a:lnTo>
                  <a:pt x="58" y="106"/>
                </a:lnTo>
                <a:lnTo>
                  <a:pt x="58" y="106"/>
                </a:lnTo>
                <a:lnTo>
                  <a:pt x="60" y="110"/>
                </a:lnTo>
                <a:lnTo>
                  <a:pt x="60" y="110"/>
                </a:lnTo>
                <a:lnTo>
                  <a:pt x="62" y="128"/>
                </a:lnTo>
                <a:lnTo>
                  <a:pt x="62" y="128"/>
                </a:lnTo>
                <a:lnTo>
                  <a:pt x="62" y="132"/>
                </a:lnTo>
                <a:lnTo>
                  <a:pt x="62" y="136"/>
                </a:lnTo>
                <a:lnTo>
                  <a:pt x="62" y="136"/>
                </a:lnTo>
                <a:lnTo>
                  <a:pt x="58" y="140"/>
                </a:lnTo>
                <a:lnTo>
                  <a:pt x="58" y="140"/>
                </a:lnTo>
                <a:lnTo>
                  <a:pt x="48" y="150"/>
                </a:lnTo>
                <a:lnTo>
                  <a:pt x="38" y="156"/>
                </a:lnTo>
                <a:lnTo>
                  <a:pt x="38" y="156"/>
                </a:lnTo>
                <a:lnTo>
                  <a:pt x="14" y="166"/>
                </a:lnTo>
                <a:lnTo>
                  <a:pt x="14" y="166"/>
                </a:lnTo>
                <a:lnTo>
                  <a:pt x="12" y="168"/>
                </a:lnTo>
                <a:lnTo>
                  <a:pt x="12" y="168"/>
                </a:lnTo>
                <a:lnTo>
                  <a:pt x="8" y="168"/>
                </a:lnTo>
                <a:lnTo>
                  <a:pt x="4" y="166"/>
                </a:lnTo>
                <a:lnTo>
                  <a:pt x="2" y="162"/>
                </a:lnTo>
                <a:lnTo>
                  <a:pt x="0" y="160"/>
                </a:lnTo>
                <a:lnTo>
                  <a:pt x="0" y="160"/>
                </a:lnTo>
                <a:lnTo>
                  <a:pt x="0" y="154"/>
                </a:lnTo>
                <a:lnTo>
                  <a:pt x="2" y="152"/>
                </a:lnTo>
                <a:lnTo>
                  <a:pt x="4" y="148"/>
                </a:lnTo>
                <a:lnTo>
                  <a:pt x="8" y="146"/>
                </a:lnTo>
                <a:lnTo>
                  <a:pt x="8" y="146"/>
                </a:lnTo>
                <a:lnTo>
                  <a:pt x="24" y="138"/>
                </a:lnTo>
                <a:lnTo>
                  <a:pt x="40" y="128"/>
                </a:lnTo>
                <a:lnTo>
                  <a:pt x="40" y="128"/>
                </a:lnTo>
                <a:lnTo>
                  <a:pt x="40" y="128"/>
                </a:lnTo>
                <a:lnTo>
                  <a:pt x="40" y="128"/>
                </a:lnTo>
                <a:lnTo>
                  <a:pt x="38" y="112"/>
                </a:lnTo>
                <a:lnTo>
                  <a:pt x="34" y="96"/>
                </a:lnTo>
                <a:lnTo>
                  <a:pt x="34" y="96"/>
                </a:lnTo>
                <a:lnTo>
                  <a:pt x="32" y="86"/>
                </a:lnTo>
                <a:lnTo>
                  <a:pt x="32" y="86"/>
                </a:lnTo>
                <a:lnTo>
                  <a:pt x="32" y="82"/>
                </a:lnTo>
                <a:lnTo>
                  <a:pt x="34" y="78"/>
                </a:lnTo>
                <a:lnTo>
                  <a:pt x="34" y="78"/>
                </a:lnTo>
                <a:lnTo>
                  <a:pt x="40" y="62"/>
                </a:lnTo>
                <a:lnTo>
                  <a:pt x="46" y="48"/>
                </a:lnTo>
                <a:lnTo>
                  <a:pt x="46" y="48"/>
                </a:lnTo>
                <a:lnTo>
                  <a:pt x="56" y="34"/>
                </a:lnTo>
                <a:lnTo>
                  <a:pt x="56" y="34"/>
                </a:lnTo>
                <a:lnTo>
                  <a:pt x="62" y="28"/>
                </a:lnTo>
                <a:lnTo>
                  <a:pt x="68" y="26"/>
                </a:lnTo>
                <a:lnTo>
                  <a:pt x="76" y="28"/>
                </a:lnTo>
                <a:lnTo>
                  <a:pt x="82" y="30"/>
                </a:lnTo>
                <a:lnTo>
                  <a:pt x="82" y="30"/>
                </a:lnTo>
                <a:lnTo>
                  <a:pt x="86" y="36"/>
                </a:lnTo>
                <a:lnTo>
                  <a:pt x="86" y="36"/>
                </a:lnTo>
                <a:lnTo>
                  <a:pt x="88" y="38"/>
                </a:lnTo>
                <a:lnTo>
                  <a:pt x="88" y="38"/>
                </a:lnTo>
                <a:lnTo>
                  <a:pt x="90" y="44"/>
                </a:lnTo>
                <a:lnTo>
                  <a:pt x="94" y="50"/>
                </a:lnTo>
                <a:lnTo>
                  <a:pt x="100" y="54"/>
                </a:lnTo>
                <a:lnTo>
                  <a:pt x="106" y="56"/>
                </a:lnTo>
                <a:lnTo>
                  <a:pt x="106" y="56"/>
                </a:lnTo>
                <a:lnTo>
                  <a:pt x="120" y="60"/>
                </a:lnTo>
                <a:lnTo>
                  <a:pt x="120" y="60"/>
                </a:lnTo>
                <a:lnTo>
                  <a:pt x="126" y="50"/>
                </a:lnTo>
                <a:lnTo>
                  <a:pt x="132" y="38"/>
                </a:lnTo>
                <a:lnTo>
                  <a:pt x="132" y="38"/>
                </a:lnTo>
                <a:lnTo>
                  <a:pt x="130" y="32"/>
                </a:lnTo>
                <a:lnTo>
                  <a:pt x="130" y="32"/>
                </a:lnTo>
                <a:lnTo>
                  <a:pt x="132" y="22"/>
                </a:lnTo>
                <a:lnTo>
                  <a:pt x="136" y="12"/>
                </a:lnTo>
                <a:lnTo>
                  <a:pt x="136" y="12"/>
                </a:lnTo>
                <a:lnTo>
                  <a:pt x="142" y="6"/>
                </a:lnTo>
                <a:lnTo>
                  <a:pt x="150" y="2"/>
                </a:lnTo>
                <a:lnTo>
                  <a:pt x="150" y="2"/>
                </a:lnTo>
                <a:lnTo>
                  <a:pt x="154" y="0"/>
                </a:lnTo>
                <a:lnTo>
                  <a:pt x="160" y="0"/>
                </a:lnTo>
                <a:lnTo>
                  <a:pt x="160" y="0"/>
                </a:lnTo>
                <a:lnTo>
                  <a:pt x="166" y="4"/>
                </a:lnTo>
                <a:lnTo>
                  <a:pt x="168" y="12"/>
                </a:lnTo>
                <a:lnTo>
                  <a:pt x="168" y="12"/>
                </a:lnTo>
                <a:lnTo>
                  <a:pt x="168" y="18"/>
                </a:lnTo>
                <a:lnTo>
                  <a:pt x="166" y="26"/>
                </a:lnTo>
                <a:lnTo>
                  <a:pt x="166" y="26"/>
                </a:lnTo>
                <a:lnTo>
                  <a:pt x="158" y="36"/>
                </a:lnTo>
                <a:lnTo>
                  <a:pt x="152" y="40"/>
                </a:lnTo>
                <a:lnTo>
                  <a:pt x="146" y="42"/>
                </a:lnTo>
                <a:lnTo>
                  <a:pt x="146" y="42"/>
                </a:lnTo>
                <a:lnTo>
                  <a:pt x="138" y="44"/>
                </a:lnTo>
                <a:lnTo>
                  <a:pt x="138" y="44"/>
                </a:lnTo>
                <a:lnTo>
                  <a:pt x="132" y="50"/>
                </a:lnTo>
                <a:lnTo>
                  <a:pt x="126" y="60"/>
                </a:lnTo>
                <a:lnTo>
                  <a:pt x="126" y="60"/>
                </a:lnTo>
                <a:close/>
                <a:moveTo>
                  <a:pt x="134" y="30"/>
                </a:moveTo>
                <a:lnTo>
                  <a:pt x="134" y="30"/>
                </a:lnTo>
                <a:lnTo>
                  <a:pt x="134" y="32"/>
                </a:lnTo>
                <a:lnTo>
                  <a:pt x="134" y="32"/>
                </a:lnTo>
                <a:lnTo>
                  <a:pt x="134" y="36"/>
                </a:lnTo>
                <a:lnTo>
                  <a:pt x="136" y="38"/>
                </a:lnTo>
                <a:lnTo>
                  <a:pt x="142" y="40"/>
                </a:lnTo>
                <a:lnTo>
                  <a:pt x="142" y="40"/>
                </a:lnTo>
                <a:lnTo>
                  <a:pt x="148" y="38"/>
                </a:lnTo>
                <a:lnTo>
                  <a:pt x="148" y="38"/>
                </a:lnTo>
                <a:lnTo>
                  <a:pt x="156" y="34"/>
                </a:lnTo>
                <a:lnTo>
                  <a:pt x="162" y="26"/>
                </a:lnTo>
                <a:lnTo>
                  <a:pt x="162" y="26"/>
                </a:lnTo>
                <a:lnTo>
                  <a:pt x="166" y="18"/>
                </a:lnTo>
                <a:lnTo>
                  <a:pt x="164" y="10"/>
                </a:lnTo>
                <a:lnTo>
                  <a:pt x="164" y="10"/>
                </a:lnTo>
                <a:lnTo>
                  <a:pt x="164" y="6"/>
                </a:lnTo>
                <a:lnTo>
                  <a:pt x="160" y="4"/>
                </a:lnTo>
                <a:lnTo>
                  <a:pt x="160" y="4"/>
                </a:lnTo>
                <a:lnTo>
                  <a:pt x="156" y="4"/>
                </a:lnTo>
                <a:lnTo>
                  <a:pt x="150" y="4"/>
                </a:lnTo>
                <a:lnTo>
                  <a:pt x="150" y="4"/>
                </a:lnTo>
                <a:lnTo>
                  <a:pt x="144" y="8"/>
                </a:lnTo>
                <a:lnTo>
                  <a:pt x="140" y="12"/>
                </a:lnTo>
                <a:lnTo>
                  <a:pt x="140" y="12"/>
                </a:lnTo>
                <a:lnTo>
                  <a:pt x="136" y="20"/>
                </a:lnTo>
                <a:lnTo>
                  <a:pt x="134" y="30"/>
                </a:lnTo>
                <a:lnTo>
                  <a:pt x="134" y="30"/>
                </a:lnTo>
                <a:close/>
                <a:moveTo>
                  <a:pt x="132" y="44"/>
                </a:moveTo>
                <a:lnTo>
                  <a:pt x="132" y="44"/>
                </a:lnTo>
                <a:lnTo>
                  <a:pt x="136" y="44"/>
                </a:lnTo>
                <a:lnTo>
                  <a:pt x="136" y="40"/>
                </a:lnTo>
                <a:lnTo>
                  <a:pt x="136" y="40"/>
                </a:lnTo>
                <a:lnTo>
                  <a:pt x="134" y="40"/>
                </a:lnTo>
                <a:lnTo>
                  <a:pt x="134" y="40"/>
                </a:lnTo>
                <a:lnTo>
                  <a:pt x="132" y="42"/>
                </a:lnTo>
                <a:lnTo>
                  <a:pt x="132" y="44"/>
                </a:lnTo>
                <a:lnTo>
                  <a:pt x="132" y="44"/>
                </a:lnTo>
                <a:close/>
              </a:path>
            </a:pathLst>
          </a:custGeom>
          <a:solidFill>
            <a:srgbClr val="8082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246">
            <a:extLst>
              <a:ext uri="{FF2B5EF4-FFF2-40B4-BE49-F238E27FC236}">
                <a16:creationId xmlns:a16="http://schemas.microsoft.com/office/drawing/2014/main" id="{715EF377-8176-4FD7-B1FB-68B0726AE4A7}"/>
              </a:ext>
            </a:extLst>
          </p:cNvPr>
          <p:cNvSpPr>
            <a:spLocks/>
          </p:cNvSpPr>
          <p:nvPr/>
        </p:nvSpPr>
        <p:spPr bwMode="auto">
          <a:xfrm>
            <a:off x="2374900" y="9437687"/>
            <a:ext cx="485775" cy="485775"/>
          </a:xfrm>
          <a:custGeom>
            <a:avLst/>
            <a:gdLst>
              <a:gd name="T0" fmla="*/ 306 w 306"/>
              <a:gd name="T1" fmla="*/ 152 h 306"/>
              <a:gd name="T2" fmla="*/ 302 w 306"/>
              <a:gd name="T3" fmla="*/ 184 h 306"/>
              <a:gd name="T4" fmla="*/ 294 w 306"/>
              <a:gd name="T5" fmla="*/ 212 h 306"/>
              <a:gd name="T6" fmla="*/ 280 w 306"/>
              <a:gd name="T7" fmla="*/ 238 h 306"/>
              <a:gd name="T8" fmla="*/ 262 w 306"/>
              <a:gd name="T9" fmla="*/ 260 h 306"/>
              <a:gd name="T10" fmla="*/ 238 w 306"/>
              <a:gd name="T11" fmla="*/ 280 h 306"/>
              <a:gd name="T12" fmla="*/ 212 w 306"/>
              <a:gd name="T13" fmla="*/ 294 h 306"/>
              <a:gd name="T14" fmla="*/ 184 w 306"/>
              <a:gd name="T15" fmla="*/ 302 h 306"/>
              <a:gd name="T16" fmla="*/ 154 w 306"/>
              <a:gd name="T17" fmla="*/ 306 h 306"/>
              <a:gd name="T18" fmla="*/ 138 w 306"/>
              <a:gd name="T19" fmla="*/ 304 h 306"/>
              <a:gd name="T20" fmla="*/ 108 w 306"/>
              <a:gd name="T21" fmla="*/ 298 h 306"/>
              <a:gd name="T22" fmla="*/ 80 w 306"/>
              <a:gd name="T23" fmla="*/ 288 h 306"/>
              <a:gd name="T24" fmla="*/ 56 w 306"/>
              <a:gd name="T25" fmla="*/ 270 h 306"/>
              <a:gd name="T26" fmla="*/ 36 w 306"/>
              <a:gd name="T27" fmla="*/ 250 h 306"/>
              <a:gd name="T28" fmla="*/ 18 w 306"/>
              <a:gd name="T29" fmla="*/ 226 h 306"/>
              <a:gd name="T30" fmla="*/ 8 w 306"/>
              <a:gd name="T31" fmla="*/ 198 h 306"/>
              <a:gd name="T32" fmla="*/ 2 w 306"/>
              <a:gd name="T33" fmla="*/ 168 h 306"/>
              <a:gd name="T34" fmla="*/ 0 w 306"/>
              <a:gd name="T35" fmla="*/ 152 h 306"/>
              <a:gd name="T36" fmla="*/ 4 w 306"/>
              <a:gd name="T37" fmla="*/ 122 h 306"/>
              <a:gd name="T38" fmla="*/ 12 w 306"/>
              <a:gd name="T39" fmla="*/ 94 h 306"/>
              <a:gd name="T40" fmla="*/ 26 w 306"/>
              <a:gd name="T41" fmla="*/ 68 h 306"/>
              <a:gd name="T42" fmla="*/ 46 w 306"/>
              <a:gd name="T43" fmla="*/ 44 h 306"/>
              <a:gd name="T44" fmla="*/ 68 w 306"/>
              <a:gd name="T45" fmla="*/ 26 h 306"/>
              <a:gd name="T46" fmla="*/ 94 w 306"/>
              <a:gd name="T47" fmla="*/ 12 h 306"/>
              <a:gd name="T48" fmla="*/ 122 w 306"/>
              <a:gd name="T49" fmla="*/ 4 h 306"/>
              <a:gd name="T50" fmla="*/ 154 w 306"/>
              <a:gd name="T51" fmla="*/ 0 h 306"/>
              <a:gd name="T52" fmla="*/ 168 w 306"/>
              <a:gd name="T53" fmla="*/ 0 h 306"/>
              <a:gd name="T54" fmla="*/ 198 w 306"/>
              <a:gd name="T55" fmla="*/ 6 h 306"/>
              <a:gd name="T56" fmla="*/ 226 w 306"/>
              <a:gd name="T57" fmla="*/ 18 h 306"/>
              <a:gd name="T58" fmla="*/ 250 w 306"/>
              <a:gd name="T59" fmla="*/ 34 h 306"/>
              <a:gd name="T60" fmla="*/ 272 w 306"/>
              <a:gd name="T61" fmla="*/ 56 h 306"/>
              <a:gd name="T62" fmla="*/ 288 w 306"/>
              <a:gd name="T63" fmla="*/ 80 h 306"/>
              <a:gd name="T64" fmla="*/ 300 w 306"/>
              <a:gd name="T65" fmla="*/ 108 h 306"/>
              <a:gd name="T66" fmla="*/ 306 w 306"/>
              <a:gd name="T67" fmla="*/ 138 h 306"/>
              <a:gd name="T68" fmla="*/ 306 w 306"/>
              <a:gd name="T69" fmla="*/ 152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6" h="306">
                <a:moveTo>
                  <a:pt x="306" y="152"/>
                </a:moveTo>
                <a:lnTo>
                  <a:pt x="306" y="152"/>
                </a:lnTo>
                <a:lnTo>
                  <a:pt x="306" y="168"/>
                </a:lnTo>
                <a:lnTo>
                  <a:pt x="302" y="184"/>
                </a:lnTo>
                <a:lnTo>
                  <a:pt x="300" y="198"/>
                </a:lnTo>
                <a:lnTo>
                  <a:pt x="294" y="212"/>
                </a:lnTo>
                <a:lnTo>
                  <a:pt x="288" y="226"/>
                </a:lnTo>
                <a:lnTo>
                  <a:pt x="280" y="238"/>
                </a:lnTo>
                <a:lnTo>
                  <a:pt x="272" y="250"/>
                </a:lnTo>
                <a:lnTo>
                  <a:pt x="262" y="260"/>
                </a:lnTo>
                <a:lnTo>
                  <a:pt x="250" y="270"/>
                </a:lnTo>
                <a:lnTo>
                  <a:pt x="238" y="280"/>
                </a:lnTo>
                <a:lnTo>
                  <a:pt x="226" y="288"/>
                </a:lnTo>
                <a:lnTo>
                  <a:pt x="212" y="294"/>
                </a:lnTo>
                <a:lnTo>
                  <a:pt x="198" y="298"/>
                </a:lnTo>
                <a:lnTo>
                  <a:pt x="184" y="302"/>
                </a:lnTo>
                <a:lnTo>
                  <a:pt x="168" y="304"/>
                </a:lnTo>
                <a:lnTo>
                  <a:pt x="154" y="306"/>
                </a:lnTo>
                <a:lnTo>
                  <a:pt x="154" y="306"/>
                </a:lnTo>
                <a:lnTo>
                  <a:pt x="138" y="304"/>
                </a:lnTo>
                <a:lnTo>
                  <a:pt x="122" y="302"/>
                </a:lnTo>
                <a:lnTo>
                  <a:pt x="108" y="298"/>
                </a:lnTo>
                <a:lnTo>
                  <a:pt x="94" y="294"/>
                </a:lnTo>
                <a:lnTo>
                  <a:pt x="80" y="288"/>
                </a:lnTo>
                <a:lnTo>
                  <a:pt x="68" y="280"/>
                </a:lnTo>
                <a:lnTo>
                  <a:pt x="56" y="270"/>
                </a:lnTo>
                <a:lnTo>
                  <a:pt x="46" y="260"/>
                </a:lnTo>
                <a:lnTo>
                  <a:pt x="36" y="250"/>
                </a:lnTo>
                <a:lnTo>
                  <a:pt x="26" y="238"/>
                </a:lnTo>
                <a:lnTo>
                  <a:pt x="18" y="226"/>
                </a:lnTo>
                <a:lnTo>
                  <a:pt x="12" y="212"/>
                </a:lnTo>
                <a:lnTo>
                  <a:pt x="8" y="198"/>
                </a:lnTo>
                <a:lnTo>
                  <a:pt x="4" y="184"/>
                </a:lnTo>
                <a:lnTo>
                  <a:pt x="2" y="168"/>
                </a:lnTo>
                <a:lnTo>
                  <a:pt x="0" y="152"/>
                </a:lnTo>
                <a:lnTo>
                  <a:pt x="0" y="152"/>
                </a:lnTo>
                <a:lnTo>
                  <a:pt x="2" y="138"/>
                </a:lnTo>
                <a:lnTo>
                  <a:pt x="4" y="122"/>
                </a:lnTo>
                <a:lnTo>
                  <a:pt x="8" y="108"/>
                </a:lnTo>
                <a:lnTo>
                  <a:pt x="12" y="94"/>
                </a:lnTo>
                <a:lnTo>
                  <a:pt x="18" y="80"/>
                </a:lnTo>
                <a:lnTo>
                  <a:pt x="26" y="68"/>
                </a:lnTo>
                <a:lnTo>
                  <a:pt x="36" y="56"/>
                </a:lnTo>
                <a:lnTo>
                  <a:pt x="46" y="44"/>
                </a:lnTo>
                <a:lnTo>
                  <a:pt x="56" y="34"/>
                </a:lnTo>
                <a:lnTo>
                  <a:pt x="68" y="26"/>
                </a:lnTo>
                <a:lnTo>
                  <a:pt x="80" y="18"/>
                </a:lnTo>
                <a:lnTo>
                  <a:pt x="94" y="12"/>
                </a:lnTo>
                <a:lnTo>
                  <a:pt x="108" y="6"/>
                </a:lnTo>
                <a:lnTo>
                  <a:pt x="122" y="4"/>
                </a:lnTo>
                <a:lnTo>
                  <a:pt x="138" y="0"/>
                </a:lnTo>
                <a:lnTo>
                  <a:pt x="154" y="0"/>
                </a:lnTo>
                <a:lnTo>
                  <a:pt x="154" y="0"/>
                </a:lnTo>
                <a:lnTo>
                  <a:pt x="168" y="0"/>
                </a:lnTo>
                <a:lnTo>
                  <a:pt x="184" y="4"/>
                </a:lnTo>
                <a:lnTo>
                  <a:pt x="198" y="6"/>
                </a:lnTo>
                <a:lnTo>
                  <a:pt x="212" y="12"/>
                </a:lnTo>
                <a:lnTo>
                  <a:pt x="226" y="18"/>
                </a:lnTo>
                <a:lnTo>
                  <a:pt x="238" y="26"/>
                </a:lnTo>
                <a:lnTo>
                  <a:pt x="250" y="34"/>
                </a:lnTo>
                <a:lnTo>
                  <a:pt x="262" y="44"/>
                </a:lnTo>
                <a:lnTo>
                  <a:pt x="272" y="56"/>
                </a:lnTo>
                <a:lnTo>
                  <a:pt x="280" y="68"/>
                </a:lnTo>
                <a:lnTo>
                  <a:pt x="288" y="80"/>
                </a:lnTo>
                <a:lnTo>
                  <a:pt x="294" y="94"/>
                </a:lnTo>
                <a:lnTo>
                  <a:pt x="300" y="108"/>
                </a:lnTo>
                <a:lnTo>
                  <a:pt x="302" y="122"/>
                </a:lnTo>
                <a:lnTo>
                  <a:pt x="306" y="138"/>
                </a:lnTo>
                <a:lnTo>
                  <a:pt x="306" y="152"/>
                </a:lnTo>
                <a:lnTo>
                  <a:pt x="306" y="152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248">
            <a:extLst>
              <a:ext uri="{FF2B5EF4-FFF2-40B4-BE49-F238E27FC236}">
                <a16:creationId xmlns:a16="http://schemas.microsoft.com/office/drawing/2014/main" id="{F9138262-E611-44EA-A6AB-28DEFDCB130C}"/>
              </a:ext>
            </a:extLst>
          </p:cNvPr>
          <p:cNvSpPr>
            <a:spLocks/>
          </p:cNvSpPr>
          <p:nvPr/>
        </p:nvSpPr>
        <p:spPr bwMode="auto">
          <a:xfrm>
            <a:off x="3311525" y="9513887"/>
            <a:ext cx="339725" cy="254000"/>
          </a:xfrm>
          <a:custGeom>
            <a:avLst/>
            <a:gdLst>
              <a:gd name="T0" fmla="*/ 208 w 214"/>
              <a:gd name="T1" fmla="*/ 160 h 160"/>
              <a:gd name="T2" fmla="*/ 208 w 214"/>
              <a:gd name="T3" fmla="*/ 160 h 160"/>
              <a:gd name="T4" fmla="*/ 206 w 214"/>
              <a:gd name="T5" fmla="*/ 152 h 160"/>
              <a:gd name="T6" fmla="*/ 200 w 214"/>
              <a:gd name="T7" fmla="*/ 144 h 160"/>
              <a:gd name="T8" fmla="*/ 200 w 214"/>
              <a:gd name="T9" fmla="*/ 144 h 160"/>
              <a:gd name="T10" fmla="*/ 200 w 214"/>
              <a:gd name="T11" fmla="*/ 140 h 160"/>
              <a:gd name="T12" fmla="*/ 200 w 214"/>
              <a:gd name="T13" fmla="*/ 140 h 160"/>
              <a:gd name="T14" fmla="*/ 200 w 214"/>
              <a:gd name="T15" fmla="*/ 20 h 160"/>
              <a:gd name="T16" fmla="*/ 200 w 214"/>
              <a:gd name="T17" fmla="*/ 20 h 160"/>
              <a:gd name="T18" fmla="*/ 200 w 214"/>
              <a:gd name="T19" fmla="*/ 16 h 160"/>
              <a:gd name="T20" fmla="*/ 196 w 214"/>
              <a:gd name="T21" fmla="*/ 14 h 160"/>
              <a:gd name="T22" fmla="*/ 196 w 214"/>
              <a:gd name="T23" fmla="*/ 14 h 160"/>
              <a:gd name="T24" fmla="*/ 50 w 214"/>
              <a:gd name="T25" fmla="*/ 14 h 160"/>
              <a:gd name="T26" fmla="*/ 50 w 214"/>
              <a:gd name="T27" fmla="*/ 14 h 160"/>
              <a:gd name="T28" fmla="*/ 20 w 214"/>
              <a:gd name="T29" fmla="*/ 14 h 160"/>
              <a:gd name="T30" fmla="*/ 20 w 214"/>
              <a:gd name="T31" fmla="*/ 14 h 160"/>
              <a:gd name="T32" fmla="*/ 16 w 214"/>
              <a:gd name="T33" fmla="*/ 16 h 160"/>
              <a:gd name="T34" fmla="*/ 16 w 214"/>
              <a:gd name="T35" fmla="*/ 20 h 160"/>
              <a:gd name="T36" fmla="*/ 16 w 214"/>
              <a:gd name="T37" fmla="*/ 20 h 160"/>
              <a:gd name="T38" fmla="*/ 16 w 214"/>
              <a:gd name="T39" fmla="*/ 140 h 160"/>
              <a:gd name="T40" fmla="*/ 16 w 214"/>
              <a:gd name="T41" fmla="*/ 140 h 160"/>
              <a:gd name="T42" fmla="*/ 16 w 214"/>
              <a:gd name="T43" fmla="*/ 144 h 160"/>
              <a:gd name="T44" fmla="*/ 16 w 214"/>
              <a:gd name="T45" fmla="*/ 144 h 160"/>
              <a:gd name="T46" fmla="*/ 10 w 214"/>
              <a:gd name="T47" fmla="*/ 152 h 160"/>
              <a:gd name="T48" fmla="*/ 8 w 214"/>
              <a:gd name="T49" fmla="*/ 160 h 160"/>
              <a:gd name="T50" fmla="*/ 8 w 214"/>
              <a:gd name="T51" fmla="*/ 160 h 160"/>
              <a:gd name="T52" fmla="*/ 4 w 214"/>
              <a:gd name="T53" fmla="*/ 156 h 160"/>
              <a:gd name="T54" fmla="*/ 2 w 214"/>
              <a:gd name="T55" fmla="*/ 152 h 160"/>
              <a:gd name="T56" fmla="*/ 2 w 214"/>
              <a:gd name="T57" fmla="*/ 152 h 160"/>
              <a:gd name="T58" fmla="*/ 0 w 214"/>
              <a:gd name="T59" fmla="*/ 148 h 160"/>
              <a:gd name="T60" fmla="*/ 0 w 214"/>
              <a:gd name="T61" fmla="*/ 148 h 160"/>
              <a:gd name="T62" fmla="*/ 0 w 214"/>
              <a:gd name="T63" fmla="*/ 24 h 160"/>
              <a:gd name="T64" fmla="*/ 0 w 214"/>
              <a:gd name="T65" fmla="*/ 24 h 160"/>
              <a:gd name="T66" fmla="*/ 0 w 214"/>
              <a:gd name="T67" fmla="*/ 16 h 160"/>
              <a:gd name="T68" fmla="*/ 0 w 214"/>
              <a:gd name="T69" fmla="*/ 16 h 160"/>
              <a:gd name="T70" fmla="*/ 2 w 214"/>
              <a:gd name="T71" fmla="*/ 10 h 160"/>
              <a:gd name="T72" fmla="*/ 4 w 214"/>
              <a:gd name="T73" fmla="*/ 4 h 160"/>
              <a:gd name="T74" fmla="*/ 10 w 214"/>
              <a:gd name="T75" fmla="*/ 2 h 160"/>
              <a:gd name="T76" fmla="*/ 16 w 214"/>
              <a:gd name="T77" fmla="*/ 0 h 160"/>
              <a:gd name="T78" fmla="*/ 16 w 214"/>
              <a:gd name="T79" fmla="*/ 0 h 160"/>
              <a:gd name="T80" fmla="*/ 96 w 214"/>
              <a:gd name="T81" fmla="*/ 0 h 160"/>
              <a:gd name="T82" fmla="*/ 96 w 214"/>
              <a:gd name="T83" fmla="*/ 0 h 160"/>
              <a:gd name="T84" fmla="*/ 200 w 214"/>
              <a:gd name="T85" fmla="*/ 0 h 160"/>
              <a:gd name="T86" fmla="*/ 200 w 214"/>
              <a:gd name="T87" fmla="*/ 0 h 160"/>
              <a:gd name="T88" fmla="*/ 204 w 214"/>
              <a:gd name="T89" fmla="*/ 0 h 160"/>
              <a:gd name="T90" fmla="*/ 208 w 214"/>
              <a:gd name="T91" fmla="*/ 4 h 160"/>
              <a:gd name="T92" fmla="*/ 212 w 214"/>
              <a:gd name="T93" fmla="*/ 6 h 160"/>
              <a:gd name="T94" fmla="*/ 214 w 214"/>
              <a:gd name="T95" fmla="*/ 10 h 160"/>
              <a:gd name="T96" fmla="*/ 214 w 214"/>
              <a:gd name="T97" fmla="*/ 10 h 160"/>
              <a:gd name="T98" fmla="*/ 214 w 214"/>
              <a:gd name="T99" fmla="*/ 16 h 160"/>
              <a:gd name="T100" fmla="*/ 214 w 214"/>
              <a:gd name="T101" fmla="*/ 16 h 160"/>
              <a:gd name="T102" fmla="*/ 214 w 214"/>
              <a:gd name="T103" fmla="*/ 148 h 160"/>
              <a:gd name="T104" fmla="*/ 214 w 214"/>
              <a:gd name="T105" fmla="*/ 148 h 160"/>
              <a:gd name="T106" fmla="*/ 212 w 214"/>
              <a:gd name="T107" fmla="*/ 154 h 160"/>
              <a:gd name="T108" fmla="*/ 208 w 214"/>
              <a:gd name="T109" fmla="*/ 160 h 160"/>
              <a:gd name="T110" fmla="*/ 208 w 214"/>
              <a:gd name="T1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14" h="160">
                <a:moveTo>
                  <a:pt x="208" y="160"/>
                </a:moveTo>
                <a:lnTo>
                  <a:pt x="208" y="160"/>
                </a:lnTo>
                <a:lnTo>
                  <a:pt x="206" y="152"/>
                </a:lnTo>
                <a:lnTo>
                  <a:pt x="200" y="144"/>
                </a:lnTo>
                <a:lnTo>
                  <a:pt x="200" y="144"/>
                </a:lnTo>
                <a:lnTo>
                  <a:pt x="200" y="140"/>
                </a:lnTo>
                <a:lnTo>
                  <a:pt x="200" y="140"/>
                </a:lnTo>
                <a:lnTo>
                  <a:pt x="200" y="20"/>
                </a:lnTo>
                <a:lnTo>
                  <a:pt x="200" y="20"/>
                </a:lnTo>
                <a:lnTo>
                  <a:pt x="200" y="16"/>
                </a:lnTo>
                <a:lnTo>
                  <a:pt x="196" y="14"/>
                </a:lnTo>
                <a:lnTo>
                  <a:pt x="196" y="14"/>
                </a:lnTo>
                <a:lnTo>
                  <a:pt x="50" y="14"/>
                </a:lnTo>
                <a:lnTo>
                  <a:pt x="50" y="14"/>
                </a:lnTo>
                <a:lnTo>
                  <a:pt x="20" y="14"/>
                </a:lnTo>
                <a:lnTo>
                  <a:pt x="20" y="14"/>
                </a:lnTo>
                <a:lnTo>
                  <a:pt x="16" y="16"/>
                </a:lnTo>
                <a:lnTo>
                  <a:pt x="16" y="20"/>
                </a:lnTo>
                <a:lnTo>
                  <a:pt x="16" y="20"/>
                </a:lnTo>
                <a:lnTo>
                  <a:pt x="16" y="140"/>
                </a:lnTo>
                <a:lnTo>
                  <a:pt x="16" y="140"/>
                </a:lnTo>
                <a:lnTo>
                  <a:pt x="16" y="144"/>
                </a:lnTo>
                <a:lnTo>
                  <a:pt x="16" y="144"/>
                </a:lnTo>
                <a:lnTo>
                  <a:pt x="10" y="152"/>
                </a:lnTo>
                <a:lnTo>
                  <a:pt x="8" y="160"/>
                </a:lnTo>
                <a:lnTo>
                  <a:pt x="8" y="160"/>
                </a:lnTo>
                <a:lnTo>
                  <a:pt x="4" y="156"/>
                </a:lnTo>
                <a:lnTo>
                  <a:pt x="2" y="152"/>
                </a:lnTo>
                <a:lnTo>
                  <a:pt x="2" y="152"/>
                </a:lnTo>
                <a:lnTo>
                  <a:pt x="0" y="148"/>
                </a:lnTo>
                <a:lnTo>
                  <a:pt x="0" y="148"/>
                </a:lnTo>
                <a:lnTo>
                  <a:pt x="0" y="24"/>
                </a:lnTo>
                <a:lnTo>
                  <a:pt x="0" y="24"/>
                </a:lnTo>
                <a:lnTo>
                  <a:pt x="0" y="16"/>
                </a:lnTo>
                <a:lnTo>
                  <a:pt x="0" y="16"/>
                </a:lnTo>
                <a:lnTo>
                  <a:pt x="2" y="10"/>
                </a:lnTo>
                <a:lnTo>
                  <a:pt x="4" y="4"/>
                </a:lnTo>
                <a:lnTo>
                  <a:pt x="10" y="2"/>
                </a:lnTo>
                <a:lnTo>
                  <a:pt x="16" y="0"/>
                </a:lnTo>
                <a:lnTo>
                  <a:pt x="16" y="0"/>
                </a:lnTo>
                <a:lnTo>
                  <a:pt x="96" y="0"/>
                </a:lnTo>
                <a:lnTo>
                  <a:pt x="96" y="0"/>
                </a:lnTo>
                <a:lnTo>
                  <a:pt x="200" y="0"/>
                </a:lnTo>
                <a:lnTo>
                  <a:pt x="200" y="0"/>
                </a:lnTo>
                <a:lnTo>
                  <a:pt x="204" y="0"/>
                </a:lnTo>
                <a:lnTo>
                  <a:pt x="208" y="4"/>
                </a:lnTo>
                <a:lnTo>
                  <a:pt x="212" y="6"/>
                </a:lnTo>
                <a:lnTo>
                  <a:pt x="214" y="10"/>
                </a:lnTo>
                <a:lnTo>
                  <a:pt x="214" y="10"/>
                </a:lnTo>
                <a:lnTo>
                  <a:pt x="214" y="16"/>
                </a:lnTo>
                <a:lnTo>
                  <a:pt x="214" y="16"/>
                </a:lnTo>
                <a:lnTo>
                  <a:pt x="214" y="148"/>
                </a:lnTo>
                <a:lnTo>
                  <a:pt x="214" y="148"/>
                </a:lnTo>
                <a:lnTo>
                  <a:pt x="212" y="154"/>
                </a:lnTo>
                <a:lnTo>
                  <a:pt x="208" y="160"/>
                </a:lnTo>
                <a:lnTo>
                  <a:pt x="208" y="160"/>
                </a:lnTo>
                <a:close/>
              </a:path>
            </a:pathLst>
          </a:custGeom>
          <a:solidFill>
            <a:srgbClr val="8082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249">
            <a:extLst>
              <a:ext uri="{FF2B5EF4-FFF2-40B4-BE49-F238E27FC236}">
                <a16:creationId xmlns:a16="http://schemas.microsoft.com/office/drawing/2014/main" id="{F66FDAFE-BB77-4733-AC3C-D19594B50212}"/>
              </a:ext>
            </a:extLst>
          </p:cNvPr>
          <p:cNvSpPr>
            <a:spLocks noEditPoints="1"/>
          </p:cNvSpPr>
          <p:nvPr/>
        </p:nvSpPr>
        <p:spPr bwMode="auto">
          <a:xfrm>
            <a:off x="3394075" y="9561512"/>
            <a:ext cx="165100" cy="165100"/>
          </a:xfrm>
          <a:custGeom>
            <a:avLst/>
            <a:gdLst>
              <a:gd name="T0" fmla="*/ 0 w 104"/>
              <a:gd name="T1" fmla="*/ 52 h 104"/>
              <a:gd name="T2" fmla="*/ 4 w 104"/>
              <a:gd name="T3" fmla="*/ 32 h 104"/>
              <a:gd name="T4" fmla="*/ 16 w 104"/>
              <a:gd name="T5" fmla="*/ 14 h 104"/>
              <a:gd name="T6" fmla="*/ 32 w 104"/>
              <a:gd name="T7" fmla="*/ 4 h 104"/>
              <a:gd name="T8" fmla="*/ 52 w 104"/>
              <a:gd name="T9" fmla="*/ 0 h 104"/>
              <a:gd name="T10" fmla="*/ 62 w 104"/>
              <a:gd name="T11" fmla="*/ 0 h 104"/>
              <a:gd name="T12" fmla="*/ 82 w 104"/>
              <a:gd name="T13" fmla="*/ 8 h 104"/>
              <a:gd name="T14" fmla="*/ 94 w 104"/>
              <a:gd name="T15" fmla="*/ 22 h 104"/>
              <a:gd name="T16" fmla="*/ 102 w 104"/>
              <a:gd name="T17" fmla="*/ 42 h 104"/>
              <a:gd name="T18" fmla="*/ 104 w 104"/>
              <a:gd name="T19" fmla="*/ 52 h 104"/>
              <a:gd name="T20" fmla="*/ 100 w 104"/>
              <a:gd name="T21" fmla="*/ 72 h 104"/>
              <a:gd name="T22" fmla="*/ 88 w 104"/>
              <a:gd name="T23" fmla="*/ 88 h 104"/>
              <a:gd name="T24" fmla="*/ 72 w 104"/>
              <a:gd name="T25" fmla="*/ 100 h 104"/>
              <a:gd name="T26" fmla="*/ 52 w 104"/>
              <a:gd name="T27" fmla="*/ 104 h 104"/>
              <a:gd name="T28" fmla="*/ 42 w 104"/>
              <a:gd name="T29" fmla="*/ 102 h 104"/>
              <a:gd name="T30" fmla="*/ 22 w 104"/>
              <a:gd name="T31" fmla="*/ 94 h 104"/>
              <a:gd name="T32" fmla="*/ 10 w 104"/>
              <a:gd name="T33" fmla="*/ 80 h 104"/>
              <a:gd name="T34" fmla="*/ 2 w 104"/>
              <a:gd name="T35" fmla="*/ 62 h 104"/>
              <a:gd name="T36" fmla="*/ 0 w 104"/>
              <a:gd name="T37" fmla="*/ 52 h 104"/>
              <a:gd name="T38" fmla="*/ 16 w 104"/>
              <a:gd name="T39" fmla="*/ 52 h 104"/>
              <a:gd name="T40" fmla="*/ 18 w 104"/>
              <a:gd name="T41" fmla="*/ 66 h 104"/>
              <a:gd name="T42" fmla="*/ 26 w 104"/>
              <a:gd name="T43" fmla="*/ 78 h 104"/>
              <a:gd name="T44" fmla="*/ 38 w 104"/>
              <a:gd name="T45" fmla="*/ 86 h 104"/>
              <a:gd name="T46" fmla="*/ 52 w 104"/>
              <a:gd name="T47" fmla="*/ 88 h 104"/>
              <a:gd name="T48" fmla="*/ 58 w 104"/>
              <a:gd name="T49" fmla="*/ 88 h 104"/>
              <a:gd name="T50" fmla="*/ 72 w 104"/>
              <a:gd name="T51" fmla="*/ 82 h 104"/>
              <a:gd name="T52" fmla="*/ 82 w 104"/>
              <a:gd name="T53" fmla="*/ 72 h 104"/>
              <a:gd name="T54" fmla="*/ 88 w 104"/>
              <a:gd name="T55" fmla="*/ 60 h 104"/>
              <a:gd name="T56" fmla="*/ 88 w 104"/>
              <a:gd name="T57" fmla="*/ 52 h 104"/>
              <a:gd name="T58" fmla="*/ 86 w 104"/>
              <a:gd name="T59" fmla="*/ 38 h 104"/>
              <a:gd name="T60" fmla="*/ 78 w 104"/>
              <a:gd name="T61" fmla="*/ 26 h 104"/>
              <a:gd name="T62" fmla="*/ 66 w 104"/>
              <a:gd name="T63" fmla="*/ 18 h 104"/>
              <a:gd name="T64" fmla="*/ 52 w 104"/>
              <a:gd name="T65" fmla="*/ 14 h 104"/>
              <a:gd name="T66" fmla="*/ 44 w 104"/>
              <a:gd name="T67" fmla="*/ 16 h 104"/>
              <a:gd name="T68" fmla="*/ 32 w 104"/>
              <a:gd name="T69" fmla="*/ 20 h 104"/>
              <a:gd name="T70" fmla="*/ 22 w 104"/>
              <a:gd name="T71" fmla="*/ 30 h 104"/>
              <a:gd name="T72" fmla="*/ 16 w 104"/>
              <a:gd name="T73" fmla="*/ 44 h 104"/>
              <a:gd name="T74" fmla="*/ 16 w 104"/>
              <a:gd name="T75" fmla="*/ 5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4" h="104">
                <a:moveTo>
                  <a:pt x="0" y="52"/>
                </a:moveTo>
                <a:lnTo>
                  <a:pt x="0" y="52"/>
                </a:lnTo>
                <a:lnTo>
                  <a:pt x="2" y="42"/>
                </a:lnTo>
                <a:lnTo>
                  <a:pt x="4" y="32"/>
                </a:lnTo>
                <a:lnTo>
                  <a:pt x="10" y="22"/>
                </a:lnTo>
                <a:lnTo>
                  <a:pt x="16" y="14"/>
                </a:lnTo>
                <a:lnTo>
                  <a:pt x="24" y="8"/>
                </a:lnTo>
                <a:lnTo>
                  <a:pt x="32" y="4"/>
                </a:lnTo>
                <a:lnTo>
                  <a:pt x="42" y="0"/>
                </a:lnTo>
                <a:lnTo>
                  <a:pt x="52" y="0"/>
                </a:lnTo>
                <a:lnTo>
                  <a:pt x="52" y="0"/>
                </a:lnTo>
                <a:lnTo>
                  <a:pt x="62" y="0"/>
                </a:lnTo>
                <a:lnTo>
                  <a:pt x="72" y="4"/>
                </a:lnTo>
                <a:lnTo>
                  <a:pt x="82" y="8"/>
                </a:lnTo>
                <a:lnTo>
                  <a:pt x="88" y="16"/>
                </a:lnTo>
                <a:lnTo>
                  <a:pt x="94" y="22"/>
                </a:lnTo>
                <a:lnTo>
                  <a:pt x="100" y="32"/>
                </a:lnTo>
                <a:lnTo>
                  <a:pt x="102" y="42"/>
                </a:lnTo>
                <a:lnTo>
                  <a:pt x="104" y="52"/>
                </a:lnTo>
                <a:lnTo>
                  <a:pt x="104" y="52"/>
                </a:lnTo>
                <a:lnTo>
                  <a:pt x="102" y="62"/>
                </a:lnTo>
                <a:lnTo>
                  <a:pt x="100" y="72"/>
                </a:lnTo>
                <a:lnTo>
                  <a:pt x="94" y="80"/>
                </a:lnTo>
                <a:lnTo>
                  <a:pt x="88" y="88"/>
                </a:lnTo>
                <a:lnTo>
                  <a:pt x="80" y="94"/>
                </a:lnTo>
                <a:lnTo>
                  <a:pt x="72" y="100"/>
                </a:lnTo>
                <a:lnTo>
                  <a:pt x="62" y="102"/>
                </a:lnTo>
                <a:lnTo>
                  <a:pt x="52" y="104"/>
                </a:lnTo>
                <a:lnTo>
                  <a:pt x="52" y="104"/>
                </a:lnTo>
                <a:lnTo>
                  <a:pt x="42" y="102"/>
                </a:lnTo>
                <a:lnTo>
                  <a:pt x="32" y="98"/>
                </a:lnTo>
                <a:lnTo>
                  <a:pt x="22" y="94"/>
                </a:lnTo>
                <a:lnTo>
                  <a:pt x="16" y="88"/>
                </a:lnTo>
                <a:lnTo>
                  <a:pt x="10" y="80"/>
                </a:lnTo>
                <a:lnTo>
                  <a:pt x="4" y="72"/>
                </a:lnTo>
                <a:lnTo>
                  <a:pt x="2" y="62"/>
                </a:lnTo>
                <a:lnTo>
                  <a:pt x="0" y="52"/>
                </a:lnTo>
                <a:lnTo>
                  <a:pt x="0" y="52"/>
                </a:lnTo>
                <a:close/>
                <a:moveTo>
                  <a:pt x="16" y="52"/>
                </a:moveTo>
                <a:lnTo>
                  <a:pt x="16" y="52"/>
                </a:lnTo>
                <a:lnTo>
                  <a:pt x="16" y="58"/>
                </a:lnTo>
                <a:lnTo>
                  <a:pt x="18" y="66"/>
                </a:lnTo>
                <a:lnTo>
                  <a:pt x="22" y="72"/>
                </a:lnTo>
                <a:lnTo>
                  <a:pt x="26" y="78"/>
                </a:lnTo>
                <a:lnTo>
                  <a:pt x="32" y="82"/>
                </a:lnTo>
                <a:lnTo>
                  <a:pt x="38" y="86"/>
                </a:lnTo>
                <a:lnTo>
                  <a:pt x="44" y="88"/>
                </a:lnTo>
                <a:lnTo>
                  <a:pt x="52" y="88"/>
                </a:lnTo>
                <a:lnTo>
                  <a:pt x="52" y="88"/>
                </a:lnTo>
                <a:lnTo>
                  <a:pt x="58" y="88"/>
                </a:lnTo>
                <a:lnTo>
                  <a:pt x="66" y="86"/>
                </a:lnTo>
                <a:lnTo>
                  <a:pt x="72" y="82"/>
                </a:lnTo>
                <a:lnTo>
                  <a:pt x="78" y="78"/>
                </a:lnTo>
                <a:lnTo>
                  <a:pt x="82" y="72"/>
                </a:lnTo>
                <a:lnTo>
                  <a:pt x="86" y="66"/>
                </a:lnTo>
                <a:lnTo>
                  <a:pt x="88" y="60"/>
                </a:lnTo>
                <a:lnTo>
                  <a:pt x="88" y="52"/>
                </a:lnTo>
                <a:lnTo>
                  <a:pt x="88" y="52"/>
                </a:lnTo>
                <a:lnTo>
                  <a:pt x="88" y="44"/>
                </a:lnTo>
                <a:lnTo>
                  <a:pt x="86" y="38"/>
                </a:lnTo>
                <a:lnTo>
                  <a:pt x="82" y="32"/>
                </a:lnTo>
                <a:lnTo>
                  <a:pt x="78" y="26"/>
                </a:lnTo>
                <a:lnTo>
                  <a:pt x="72" y="22"/>
                </a:lnTo>
                <a:lnTo>
                  <a:pt x="66" y="18"/>
                </a:lnTo>
                <a:lnTo>
                  <a:pt x="60" y="16"/>
                </a:lnTo>
                <a:lnTo>
                  <a:pt x="52" y="14"/>
                </a:lnTo>
                <a:lnTo>
                  <a:pt x="52" y="14"/>
                </a:lnTo>
                <a:lnTo>
                  <a:pt x="44" y="16"/>
                </a:lnTo>
                <a:lnTo>
                  <a:pt x="38" y="18"/>
                </a:lnTo>
                <a:lnTo>
                  <a:pt x="32" y="20"/>
                </a:lnTo>
                <a:lnTo>
                  <a:pt x="26" y="26"/>
                </a:lnTo>
                <a:lnTo>
                  <a:pt x="22" y="30"/>
                </a:lnTo>
                <a:lnTo>
                  <a:pt x="18" y="38"/>
                </a:lnTo>
                <a:lnTo>
                  <a:pt x="16" y="44"/>
                </a:lnTo>
                <a:lnTo>
                  <a:pt x="16" y="52"/>
                </a:lnTo>
                <a:lnTo>
                  <a:pt x="16" y="52"/>
                </a:lnTo>
                <a:close/>
              </a:path>
            </a:pathLst>
          </a:custGeom>
          <a:solidFill>
            <a:srgbClr val="8082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250">
            <a:extLst>
              <a:ext uri="{FF2B5EF4-FFF2-40B4-BE49-F238E27FC236}">
                <a16:creationId xmlns:a16="http://schemas.microsoft.com/office/drawing/2014/main" id="{BDF43207-15F0-4FE1-9473-439C95F0CDE5}"/>
              </a:ext>
            </a:extLst>
          </p:cNvPr>
          <p:cNvSpPr>
            <a:spLocks/>
          </p:cNvSpPr>
          <p:nvPr/>
        </p:nvSpPr>
        <p:spPr bwMode="auto">
          <a:xfrm>
            <a:off x="3429000" y="9796462"/>
            <a:ext cx="104775" cy="44450"/>
          </a:xfrm>
          <a:custGeom>
            <a:avLst/>
            <a:gdLst>
              <a:gd name="T0" fmla="*/ 0 w 66"/>
              <a:gd name="T1" fmla="*/ 28 h 28"/>
              <a:gd name="T2" fmla="*/ 0 w 66"/>
              <a:gd name="T3" fmla="*/ 28 h 28"/>
              <a:gd name="T4" fmla="*/ 0 w 66"/>
              <a:gd name="T5" fmla="*/ 12 h 28"/>
              <a:gd name="T6" fmla="*/ 0 w 66"/>
              <a:gd name="T7" fmla="*/ 12 h 28"/>
              <a:gd name="T8" fmla="*/ 2 w 66"/>
              <a:gd name="T9" fmla="*/ 6 h 28"/>
              <a:gd name="T10" fmla="*/ 6 w 66"/>
              <a:gd name="T11" fmla="*/ 4 h 28"/>
              <a:gd name="T12" fmla="*/ 10 w 66"/>
              <a:gd name="T13" fmla="*/ 0 h 28"/>
              <a:gd name="T14" fmla="*/ 14 w 66"/>
              <a:gd name="T15" fmla="*/ 0 h 28"/>
              <a:gd name="T16" fmla="*/ 14 w 66"/>
              <a:gd name="T17" fmla="*/ 0 h 28"/>
              <a:gd name="T18" fmla="*/ 52 w 66"/>
              <a:gd name="T19" fmla="*/ 0 h 28"/>
              <a:gd name="T20" fmla="*/ 52 w 66"/>
              <a:gd name="T21" fmla="*/ 0 h 28"/>
              <a:gd name="T22" fmla="*/ 58 w 66"/>
              <a:gd name="T23" fmla="*/ 0 h 28"/>
              <a:gd name="T24" fmla="*/ 62 w 66"/>
              <a:gd name="T25" fmla="*/ 4 h 28"/>
              <a:gd name="T26" fmla="*/ 66 w 66"/>
              <a:gd name="T27" fmla="*/ 8 h 28"/>
              <a:gd name="T28" fmla="*/ 66 w 66"/>
              <a:gd name="T29" fmla="*/ 14 h 28"/>
              <a:gd name="T30" fmla="*/ 66 w 66"/>
              <a:gd name="T31" fmla="*/ 14 h 28"/>
              <a:gd name="T32" fmla="*/ 66 w 66"/>
              <a:gd name="T33" fmla="*/ 28 h 28"/>
              <a:gd name="T34" fmla="*/ 66 w 66"/>
              <a:gd name="T35" fmla="*/ 28 h 28"/>
              <a:gd name="T36" fmla="*/ 66 w 66"/>
              <a:gd name="T37" fmla="*/ 28 h 28"/>
              <a:gd name="T38" fmla="*/ 66 w 66"/>
              <a:gd name="T39" fmla="*/ 28 h 28"/>
              <a:gd name="T40" fmla="*/ 0 w 66"/>
              <a:gd name="T41" fmla="*/ 28 h 28"/>
              <a:gd name="T42" fmla="*/ 0 w 66"/>
              <a:gd name="T43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6" h="28">
                <a:moveTo>
                  <a:pt x="0" y="28"/>
                </a:moveTo>
                <a:lnTo>
                  <a:pt x="0" y="28"/>
                </a:lnTo>
                <a:lnTo>
                  <a:pt x="0" y="12"/>
                </a:lnTo>
                <a:lnTo>
                  <a:pt x="0" y="12"/>
                </a:lnTo>
                <a:lnTo>
                  <a:pt x="2" y="6"/>
                </a:lnTo>
                <a:lnTo>
                  <a:pt x="6" y="4"/>
                </a:lnTo>
                <a:lnTo>
                  <a:pt x="10" y="0"/>
                </a:lnTo>
                <a:lnTo>
                  <a:pt x="14" y="0"/>
                </a:lnTo>
                <a:lnTo>
                  <a:pt x="14" y="0"/>
                </a:lnTo>
                <a:lnTo>
                  <a:pt x="52" y="0"/>
                </a:lnTo>
                <a:lnTo>
                  <a:pt x="52" y="0"/>
                </a:lnTo>
                <a:lnTo>
                  <a:pt x="58" y="0"/>
                </a:lnTo>
                <a:lnTo>
                  <a:pt x="62" y="4"/>
                </a:lnTo>
                <a:lnTo>
                  <a:pt x="66" y="8"/>
                </a:lnTo>
                <a:lnTo>
                  <a:pt x="66" y="14"/>
                </a:lnTo>
                <a:lnTo>
                  <a:pt x="66" y="14"/>
                </a:lnTo>
                <a:lnTo>
                  <a:pt x="66" y="28"/>
                </a:lnTo>
                <a:lnTo>
                  <a:pt x="66" y="28"/>
                </a:lnTo>
                <a:lnTo>
                  <a:pt x="66" y="28"/>
                </a:lnTo>
                <a:lnTo>
                  <a:pt x="66" y="28"/>
                </a:lnTo>
                <a:lnTo>
                  <a:pt x="0" y="28"/>
                </a:lnTo>
                <a:lnTo>
                  <a:pt x="0" y="28"/>
                </a:lnTo>
                <a:close/>
              </a:path>
            </a:pathLst>
          </a:custGeom>
          <a:solidFill>
            <a:srgbClr val="8082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251">
            <a:extLst>
              <a:ext uri="{FF2B5EF4-FFF2-40B4-BE49-F238E27FC236}">
                <a16:creationId xmlns:a16="http://schemas.microsoft.com/office/drawing/2014/main" id="{10743F13-C737-4913-9D1B-DC39980278FC}"/>
              </a:ext>
            </a:extLst>
          </p:cNvPr>
          <p:cNvSpPr>
            <a:spLocks/>
          </p:cNvSpPr>
          <p:nvPr/>
        </p:nvSpPr>
        <p:spPr bwMode="auto">
          <a:xfrm>
            <a:off x="3324225" y="9796462"/>
            <a:ext cx="92075" cy="44450"/>
          </a:xfrm>
          <a:custGeom>
            <a:avLst/>
            <a:gdLst>
              <a:gd name="T0" fmla="*/ 58 w 58"/>
              <a:gd name="T1" fmla="*/ 28 h 28"/>
              <a:gd name="T2" fmla="*/ 58 w 58"/>
              <a:gd name="T3" fmla="*/ 28 h 28"/>
              <a:gd name="T4" fmla="*/ 0 w 58"/>
              <a:gd name="T5" fmla="*/ 28 h 28"/>
              <a:gd name="T6" fmla="*/ 0 w 58"/>
              <a:gd name="T7" fmla="*/ 28 h 28"/>
              <a:gd name="T8" fmla="*/ 0 w 58"/>
              <a:gd name="T9" fmla="*/ 22 h 28"/>
              <a:gd name="T10" fmla="*/ 0 w 58"/>
              <a:gd name="T11" fmla="*/ 22 h 28"/>
              <a:gd name="T12" fmla="*/ 0 w 58"/>
              <a:gd name="T13" fmla="*/ 12 h 28"/>
              <a:gd name="T14" fmla="*/ 0 w 58"/>
              <a:gd name="T15" fmla="*/ 12 h 28"/>
              <a:gd name="T16" fmla="*/ 2 w 58"/>
              <a:gd name="T17" fmla="*/ 6 h 28"/>
              <a:gd name="T18" fmla="*/ 6 w 58"/>
              <a:gd name="T19" fmla="*/ 4 h 28"/>
              <a:gd name="T20" fmla="*/ 10 w 58"/>
              <a:gd name="T21" fmla="*/ 0 h 28"/>
              <a:gd name="T22" fmla="*/ 14 w 58"/>
              <a:gd name="T23" fmla="*/ 0 h 28"/>
              <a:gd name="T24" fmla="*/ 14 w 58"/>
              <a:gd name="T25" fmla="*/ 0 h 28"/>
              <a:gd name="T26" fmla="*/ 44 w 58"/>
              <a:gd name="T27" fmla="*/ 0 h 28"/>
              <a:gd name="T28" fmla="*/ 44 w 58"/>
              <a:gd name="T29" fmla="*/ 0 h 28"/>
              <a:gd name="T30" fmla="*/ 50 w 58"/>
              <a:gd name="T31" fmla="*/ 0 h 28"/>
              <a:gd name="T32" fmla="*/ 54 w 58"/>
              <a:gd name="T33" fmla="*/ 4 h 28"/>
              <a:gd name="T34" fmla="*/ 58 w 58"/>
              <a:gd name="T35" fmla="*/ 8 h 28"/>
              <a:gd name="T36" fmla="*/ 58 w 58"/>
              <a:gd name="T37" fmla="*/ 14 h 28"/>
              <a:gd name="T38" fmla="*/ 58 w 58"/>
              <a:gd name="T39" fmla="*/ 14 h 28"/>
              <a:gd name="T40" fmla="*/ 58 w 58"/>
              <a:gd name="T41" fmla="*/ 28 h 28"/>
              <a:gd name="T42" fmla="*/ 58 w 58"/>
              <a:gd name="T43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" h="28">
                <a:moveTo>
                  <a:pt x="58" y="28"/>
                </a:moveTo>
                <a:lnTo>
                  <a:pt x="58" y="28"/>
                </a:lnTo>
                <a:lnTo>
                  <a:pt x="0" y="28"/>
                </a:lnTo>
                <a:lnTo>
                  <a:pt x="0" y="28"/>
                </a:lnTo>
                <a:lnTo>
                  <a:pt x="0" y="22"/>
                </a:lnTo>
                <a:lnTo>
                  <a:pt x="0" y="22"/>
                </a:lnTo>
                <a:lnTo>
                  <a:pt x="0" y="12"/>
                </a:lnTo>
                <a:lnTo>
                  <a:pt x="0" y="12"/>
                </a:lnTo>
                <a:lnTo>
                  <a:pt x="2" y="6"/>
                </a:lnTo>
                <a:lnTo>
                  <a:pt x="6" y="4"/>
                </a:lnTo>
                <a:lnTo>
                  <a:pt x="10" y="0"/>
                </a:lnTo>
                <a:lnTo>
                  <a:pt x="14" y="0"/>
                </a:lnTo>
                <a:lnTo>
                  <a:pt x="14" y="0"/>
                </a:lnTo>
                <a:lnTo>
                  <a:pt x="44" y="0"/>
                </a:lnTo>
                <a:lnTo>
                  <a:pt x="44" y="0"/>
                </a:lnTo>
                <a:lnTo>
                  <a:pt x="50" y="0"/>
                </a:lnTo>
                <a:lnTo>
                  <a:pt x="54" y="4"/>
                </a:lnTo>
                <a:lnTo>
                  <a:pt x="58" y="8"/>
                </a:lnTo>
                <a:lnTo>
                  <a:pt x="58" y="14"/>
                </a:lnTo>
                <a:lnTo>
                  <a:pt x="58" y="14"/>
                </a:lnTo>
                <a:lnTo>
                  <a:pt x="58" y="28"/>
                </a:lnTo>
                <a:lnTo>
                  <a:pt x="58" y="28"/>
                </a:lnTo>
                <a:close/>
              </a:path>
            </a:pathLst>
          </a:custGeom>
          <a:solidFill>
            <a:srgbClr val="8082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252">
            <a:extLst>
              <a:ext uri="{FF2B5EF4-FFF2-40B4-BE49-F238E27FC236}">
                <a16:creationId xmlns:a16="http://schemas.microsoft.com/office/drawing/2014/main" id="{3EF7D2F4-29A9-40E3-A7DE-E921212E1756}"/>
              </a:ext>
            </a:extLst>
          </p:cNvPr>
          <p:cNvSpPr>
            <a:spLocks/>
          </p:cNvSpPr>
          <p:nvPr/>
        </p:nvSpPr>
        <p:spPr bwMode="auto">
          <a:xfrm>
            <a:off x="3546475" y="9796462"/>
            <a:ext cx="95250" cy="44450"/>
          </a:xfrm>
          <a:custGeom>
            <a:avLst/>
            <a:gdLst>
              <a:gd name="T0" fmla="*/ 60 w 60"/>
              <a:gd name="T1" fmla="*/ 28 h 28"/>
              <a:gd name="T2" fmla="*/ 60 w 60"/>
              <a:gd name="T3" fmla="*/ 28 h 28"/>
              <a:gd name="T4" fmla="*/ 0 w 60"/>
              <a:gd name="T5" fmla="*/ 28 h 28"/>
              <a:gd name="T6" fmla="*/ 0 w 60"/>
              <a:gd name="T7" fmla="*/ 28 h 28"/>
              <a:gd name="T8" fmla="*/ 0 w 60"/>
              <a:gd name="T9" fmla="*/ 14 h 28"/>
              <a:gd name="T10" fmla="*/ 0 w 60"/>
              <a:gd name="T11" fmla="*/ 14 h 28"/>
              <a:gd name="T12" fmla="*/ 0 w 60"/>
              <a:gd name="T13" fmla="*/ 12 h 28"/>
              <a:gd name="T14" fmla="*/ 0 w 60"/>
              <a:gd name="T15" fmla="*/ 12 h 28"/>
              <a:gd name="T16" fmla="*/ 2 w 60"/>
              <a:gd name="T17" fmla="*/ 6 h 28"/>
              <a:gd name="T18" fmla="*/ 6 w 60"/>
              <a:gd name="T19" fmla="*/ 2 h 28"/>
              <a:gd name="T20" fmla="*/ 10 w 60"/>
              <a:gd name="T21" fmla="*/ 0 h 28"/>
              <a:gd name="T22" fmla="*/ 14 w 60"/>
              <a:gd name="T23" fmla="*/ 0 h 28"/>
              <a:gd name="T24" fmla="*/ 14 w 60"/>
              <a:gd name="T25" fmla="*/ 0 h 28"/>
              <a:gd name="T26" fmla="*/ 44 w 60"/>
              <a:gd name="T27" fmla="*/ 0 h 28"/>
              <a:gd name="T28" fmla="*/ 44 w 60"/>
              <a:gd name="T29" fmla="*/ 0 h 28"/>
              <a:gd name="T30" fmla="*/ 50 w 60"/>
              <a:gd name="T31" fmla="*/ 0 h 28"/>
              <a:gd name="T32" fmla="*/ 56 w 60"/>
              <a:gd name="T33" fmla="*/ 4 h 28"/>
              <a:gd name="T34" fmla="*/ 58 w 60"/>
              <a:gd name="T35" fmla="*/ 8 h 28"/>
              <a:gd name="T36" fmla="*/ 60 w 60"/>
              <a:gd name="T37" fmla="*/ 14 h 28"/>
              <a:gd name="T38" fmla="*/ 60 w 60"/>
              <a:gd name="T39" fmla="*/ 14 h 28"/>
              <a:gd name="T40" fmla="*/ 60 w 60"/>
              <a:gd name="T41" fmla="*/ 28 h 28"/>
              <a:gd name="T42" fmla="*/ 60 w 60"/>
              <a:gd name="T43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" h="28">
                <a:moveTo>
                  <a:pt x="60" y="28"/>
                </a:moveTo>
                <a:lnTo>
                  <a:pt x="60" y="28"/>
                </a:lnTo>
                <a:lnTo>
                  <a:pt x="0" y="28"/>
                </a:lnTo>
                <a:lnTo>
                  <a:pt x="0" y="28"/>
                </a:lnTo>
                <a:lnTo>
                  <a:pt x="0" y="14"/>
                </a:lnTo>
                <a:lnTo>
                  <a:pt x="0" y="14"/>
                </a:lnTo>
                <a:lnTo>
                  <a:pt x="0" y="12"/>
                </a:lnTo>
                <a:lnTo>
                  <a:pt x="0" y="12"/>
                </a:lnTo>
                <a:lnTo>
                  <a:pt x="2" y="6"/>
                </a:lnTo>
                <a:lnTo>
                  <a:pt x="6" y="2"/>
                </a:lnTo>
                <a:lnTo>
                  <a:pt x="10" y="0"/>
                </a:lnTo>
                <a:lnTo>
                  <a:pt x="14" y="0"/>
                </a:lnTo>
                <a:lnTo>
                  <a:pt x="14" y="0"/>
                </a:lnTo>
                <a:lnTo>
                  <a:pt x="44" y="0"/>
                </a:lnTo>
                <a:lnTo>
                  <a:pt x="44" y="0"/>
                </a:lnTo>
                <a:lnTo>
                  <a:pt x="50" y="0"/>
                </a:lnTo>
                <a:lnTo>
                  <a:pt x="56" y="4"/>
                </a:lnTo>
                <a:lnTo>
                  <a:pt x="58" y="8"/>
                </a:lnTo>
                <a:lnTo>
                  <a:pt x="60" y="14"/>
                </a:lnTo>
                <a:lnTo>
                  <a:pt x="60" y="14"/>
                </a:lnTo>
                <a:lnTo>
                  <a:pt x="60" y="28"/>
                </a:lnTo>
                <a:lnTo>
                  <a:pt x="60" y="28"/>
                </a:lnTo>
                <a:close/>
              </a:path>
            </a:pathLst>
          </a:custGeom>
          <a:solidFill>
            <a:srgbClr val="8082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253">
            <a:extLst>
              <a:ext uri="{FF2B5EF4-FFF2-40B4-BE49-F238E27FC236}">
                <a16:creationId xmlns:a16="http://schemas.microsoft.com/office/drawing/2014/main" id="{F418ECB0-C4B6-4455-89A4-973375754A24}"/>
              </a:ext>
            </a:extLst>
          </p:cNvPr>
          <p:cNvSpPr>
            <a:spLocks/>
          </p:cNvSpPr>
          <p:nvPr/>
        </p:nvSpPr>
        <p:spPr bwMode="auto">
          <a:xfrm>
            <a:off x="3346450" y="9748837"/>
            <a:ext cx="82550" cy="47625"/>
          </a:xfrm>
          <a:custGeom>
            <a:avLst/>
            <a:gdLst>
              <a:gd name="T0" fmla="*/ 0 w 52"/>
              <a:gd name="T1" fmla="*/ 20 h 30"/>
              <a:gd name="T2" fmla="*/ 0 w 52"/>
              <a:gd name="T3" fmla="*/ 20 h 30"/>
              <a:gd name="T4" fmla="*/ 2 w 52"/>
              <a:gd name="T5" fmla="*/ 12 h 30"/>
              <a:gd name="T6" fmla="*/ 2 w 52"/>
              <a:gd name="T7" fmla="*/ 12 h 30"/>
              <a:gd name="T8" fmla="*/ 2 w 52"/>
              <a:gd name="T9" fmla="*/ 6 h 30"/>
              <a:gd name="T10" fmla="*/ 6 w 52"/>
              <a:gd name="T11" fmla="*/ 4 h 30"/>
              <a:gd name="T12" fmla="*/ 10 w 52"/>
              <a:gd name="T13" fmla="*/ 0 h 30"/>
              <a:gd name="T14" fmla="*/ 16 w 52"/>
              <a:gd name="T15" fmla="*/ 0 h 30"/>
              <a:gd name="T16" fmla="*/ 16 w 52"/>
              <a:gd name="T17" fmla="*/ 0 h 30"/>
              <a:gd name="T18" fmla="*/ 38 w 52"/>
              <a:gd name="T19" fmla="*/ 0 h 30"/>
              <a:gd name="T20" fmla="*/ 38 w 52"/>
              <a:gd name="T21" fmla="*/ 0 h 30"/>
              <a:gd name="T22" fmla="*/ 44 w 52"/>
              <a:gd name="T23" fmla="*/ 2 h 30"/>
              <a:gd name="T24" fmla="*/ 48 w 52"/>
              <a:gd name="T25" fmla="*/ 4 h 30"/>
              <a:gd name="T26" fmla="*/ 52 w 52"/>
              <a:gd name="T27" fmla="*/ 8 h 30"/>
              <a:gd name="T28" fmla="*/ 52 w 52"/>
              <a:gd name="T29" fmla="*/ 14 h 30"/>
              <a:gd name="T30" fmla="*/ 52 w 52"/>
              <a:gd name="T31" fmla="*/ 14 h 30"/>
              <a:gd name="T32" fmla="*/ 52 w 52"/>
              <a:gd name="T33" fmla="*/ 26 h 30"/>
              <a:gd name="T34" fmla="*/ 52 w 52"/>
              <a:gd name="T35" fmla="*/ 26 h 30"/>
              <a:gd name="T36" fmla="*/ 48 w 52"/>
              <a:gd name="T37" fmla="*/ 30 h 30"/>
              <a:gd name="T38" fmla="*/ 48 w 52"/>
              <a:gd name="T39" fmla="*/ 30 h 30"/>
              <a:gd name="T40" fmla="*/ 48 w 52"/>
              <a:gd name="T41" fmla="*/ 28 h 30"/>
              <a:gd name="T42" fmla="*/ 48 w 52"/>
              <a:gd name="T43" fmla="*/ 28 h 30"/>
              <a:gd name="T44" fmla="*/ 40 w 52"/>
              <a:gd name="T45" fmla="*/ 22 h 30"/>
              <a:gd name="T46" fmla="*/ 30 w 52"/>
              <a:gd name="T47" fmla="*/ 20 h 30"/>
              <a:gd name="T48" fmla="*/ 30 w 52"/>
              <a:gd name="T49" fmla="*/ 20 h 30"/>
              <a:gd name="T50" fmla="*/ 4 w 52"/>
              <a:gd name="T51" fmla="*/ 20 h 30"/>
              <a:gd name="T52" fmla="*/ 4 w 52"/>
              <a:gd name="T53" fmla="*/ 20 h 30"/>
              <a:gd name="T54" fmla="*/ 0 w 52"/>
              <a:gd name="T55" fmla="*/ 20 h 30"/>
              <a:gd name="T56" fmla="*/ 0 w 52"/>
              <a:gd name="T57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2" h="30">
                <a:moveTo>
                  <a:pt x="0" y="20"/>
                </a:moveTo>
                <a:lnTo>
                  <a:pt x="0" y="20"/>
                </a:lnTo>
                <a:lnTo>
                  <a:pt x="2" y="12"/>
                </a:lnTo>
                <a:lnTo>
                  <a:pt x="2" y="12"/>
                </a:lnTo>
                <a:lnTo>
                  <a:pt x="2" y="6"/>
                </a:lnTo>
                <a:lnTo>
                  <a:pt x="6" y="4"/>
                </a:lnTo>
                <a:lnTo>
                  <a:pt x="10" y="0"/>
                </a:lnTo>
                <a:lnTo>
                  <a:pt x="16" y="0"/>
                </a:lnTo>
                <a:lnTo>
                  <a:pt x="16" y="0"/>
                </a:lnTo>
                <a:lnTo>
                  <a:pt x="38" y="0"/>
                </a:lnTo>
                <a:lnTo>
                  <a:pt x="38" y="0"/>
                </a:lnTo>
                <a:lnTo>
                  <a:pt x="44" y="2"/>
                </a:lnTo>
                <a:lnTo>
                  <a:pt x="48" y="4"/>
                </a:lnTo>
                <a:lnTo>
                  <a:pt x="52" y="8"/>
                </a:lnTo>
                <a:lnTo>
                  <a:pt x="52" y="14"/>
                </a:lnTo>
                <a:lnTo>
                  <a:pt x="52" y="14"/>
                </a:lnTo>
                <a:lnTo>
                  <a:pt x="52" y="26"/>
                </a:lnTo>
                <a:lnTo>
                  <a:pt x="52" y="26"/>
                </a:lnTo>
                <a:lnTo>
                  <a:pt x="48" y="30"/>
                </a:lnTo>
                <a:lnTo>
                  <a:pt x="48" y="30"/>
                </a:lnTo>
                <a:lnTo>
                  <a:pt x="48" y="28"/>
                </a:lnTo>
                <a:lnTo>
                  <a:pt x="48" y="28"/>
                </a:lnTo>
                <a:lnTo>
                  <a:pt x="40" y="22"/>
                </a:lnTo>
                <a:lnTo>
                  <a:pt x="30" y="20"/>
                </a:lnTo>
                <a:lnTo>
                  <a:pt x="30" y="20"/>
                </a:lnTo>
                <a:lnTo>
                  <a:pt x="4" y="20"/>
                </a:lnTo>
                <a:lnTo>
                  <a:pt x="4" y="20"/>
                </a:lnTo>
                <a:lnTo>
                  <a:pt x="0" y="20"/>
                </a:lnTo>
                <a:lnTo>
                  <a:pt x="0" y="20"/>
                </a:lnTo>
                <a:close/>
              </a:path>
            </a:pathLst>
          </a:custGeom>
          <a:solidFill>
            <a:srgbClr val="8082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254">
            <a:extLst>
              <a:ext uri="{FF2B5EF4-FFF2-40B4-BE49-F238E27FC236}">
                <a16:creationId xmlns:a16="http://schemas.microsoft.com/office/drawing/2014/main" id="{EEE97B60-8F41-4517-9510-DAA7550061A3}"/>
              </a:ext>
            </a:extLst>
          </p:cNvPr>
          <p:cNvSpPr>
            <a:spLocks/>
          </p:cNvSpPr>
          <p:nvPr/>
        </p:nvSpPr>
        <p:spPr bwMode="auto">
          <a:xfrm>
            <a:off x="3533775" y="9748837"/>
            <a:ext cx="82550" cy="47625"/>
          </a:xfrm>
          <a:custGeom>
            <a:avLst/>
            <a:gdLst>
              <a:gd name="T0" fmla="*/ 4 w 52"/>
              <a:gd name="T1" fmla="*/ 30 h 30"/>
              <a:gd name="T2" fmla="*/ 4 w 52"/>
              <a:gd name="T3" fmla="*/ 30 h 30"/>
              <a:gd name="T4" fmla="*/ 0 w 52"/>
              <a:gd name="T5" fmla="*/ 26 h 30"/>
              <a:gd name="T6" fmla="*/ 0 w 52"/>
              <a:gd name="T7" fmla="*/ 26 h 30"/>
              <a:gd name="T8" fmla="*/ 2 w 52"/>
              <a:gd name="T9" fmla="*/ 12 h 30"/>
              <a:gd name="T10" fmla="*/ 2 w 52"/>
              <a:gd name="T11" fmla="*/ 12 h 30"/>
              <a:gd name="T12" fmla="*/ 2 w 52"/>
              <a:gd name="T13" fmla="*/ 8 h 30"/>
              <a:gd name="T14" fmla="*/ 6 w 52"/>
              <a:gd name="T15" fmla="*/ 4 h 30"/>
              <a:gd name="T16" fmla="*/ 10 w 52"/>
              <a:gd name="T17" fmla="*/ 0 h 30"/>
              <a:gd name="T18" fmla="*/ 16 w 52"/>
              <a:gd name="T19" fmla="*/ 0 h 30"/>
              <a:gd name="T20" fmla="*/ 16 w 52"/>
              <a:gd name="T21" fmla="*/ 0 h 30"/>
              <a:gd name="T22" fmla="*/ 38 w 52"/>
              <a:gd name="T23" fmla="*/ 0 h 30"/>
              <a:gd name="T24" fmla="*/ 38 w 52"/>
              <a:gd name="T25" fmla="*/ 0 h 30"/>
              <a:gd name="T26" fmla="*/ 44 w 52"/>
              <a:gd name="T27" fmla="*/ 2 h 30"/>
              <a:gd name="T28" fmla="*/ 48 w 52"/>
              <a:gd name="T29" fmla="*/ 4 h 30"/>
              <a:gd name="T30" fmla="*/ 52 w 52"/>
              <a:gd name="T31" fmla="*/ 8 h 30"/>
              <a:gd name="T32" fmla="*/ 52 w 52"/>
              <a:gd name="T33" fmla="*/ 14 h 30"/>
              <a:gd name="T34" fmla="*/ 52 w 52"/>
              <a:gd name="T35" fmla="*/ 14 h 30"/>
              <a:gd name="T36" fmla="*/ 52 w 52"/>
              <a:gd name="T37" fmla="*/ 20 h 30"/>
              <a:gd name="T38" fmla="*/ 52 w 52"/>
              <a:gd name="T39" fmla="*/ 20 h 30"/>
              <a:gd name="T40" fmla="*/ 50 w 52"/>
              <a:gd name="T41" fmla="*/ 20 h 30"/>
              <a:gd name="T42" fmla="*/ 50 w 52"/>
              <a:gd name="T43" fmla="*/ 20 h 30"/>
              <a:gd name="T44" fmla="*/ 24 w 52"/>
              <a:gd name="T45" fmla="*/ 20 h 30"/>
              <a:gd name="T46" fmla="*/ 24 w 52"/>
              <a:gd name="T47" fmla="*/ 20 h 30"/>
              <a:gd name="T48" fmla="*/ 18 w 52"/>
              <a:gd name="T49" fmla="*/ 20 h 30"/>
              <a:gd name="T50" fmla="*/ 14 w 52"/>
              <a:gd name="T51" fmla="*/ 22 h 30"/>
              <a:gd name="T52" fmla="*/ 4 w 52"/>
              <a:gd name="T53" fmla="*/ 30 h 30"/>
              <a:gd name="T54" fmla="*/ 4 w 52"/>
              <a:gd name="T5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2" h="30">
                <a:moveTo>
                  <a:pt x="4" y="30"/>
                </a:moveTo>
                <a:lnTo>
                  <a:pt x="4" y="30"/>
                </a:lnTo>
                <a:lnTo>
                  <a:pt x="0" y="26"/>
                </a:lnTo>
                <a:lnTo>
                  <a:pt x="0" y="26"/>
                </a:lnTo>
                <a:lnTo>
                  <a:pt x="2" y="12"/>
                </a:lnTo>
                <a:lnTo>
                  <a:pt x="2" y="12"/>
                </a:lnTo>
                <a:lnTo>
                  <a:pt x="2" y="8"/>
                </a:lnTo>
                <a:lnTo>
                  <a:pt x="6" y="4"/>
                </a:lnTo>
                <a:lnTo>
                  <a:pt x="10" y="0"/>
                </a:lnTo>
                <a:lnTo>
                  <a:pt x="16" y="0"/>
                </a:lnTo>
                <a:lnTo>
                  <a:pt x="16" y="0"/>
                </a:lnTo>
                <a:lnTo>
                  <a:pt x="38" y="0"/>
                </a:lnTo>
                <a:lnTo>
                  <a:pt x="38" y="0"/>
                </a:lnTo>
                <a:lnTo>
                  <a:pt x="44" y="2"/>
                </a:lnTo>
                <a:lnTo>
                  <a:pt x="48" y="4"/>
                </a:lnTo>
                <a:lnTo>
                  <a:pt x="52" y="8"/>
                </a:lnTo>
                <a:lnTo>
                  <a:pt x="52" y="14"/>
                </a:lnTo>
                <a:lnTo>
                  <a:pt x="52" y="14"/>
                </a:lnTo>
                <a:lnTo>
                  <a:pt x="52" y="20"/>
                </a:lnTo>
                <a:lnTo>
                  <a:pt x="52" y="20"/>
                </a:lnTo>
                <a:lnTo>
                  <a:pt x="50" y="20"/>
                </a:lnTo>
                <a:lnTo>
                  <a:pt x="50" y="20"/>
                </a:lnTo>
                <a:lnTo>
                  <a:pt x="24" y="20"/>
                </a:lnTo>
                <a:lnTo>
                  <a:pt x="24" y="20"/>
                </a:lnTo>
                <a:lnTo>
                  <a:pt x="18" y="20"/>
                </a:lnTo>
                <a:lnTo>
                  <a:pt x="14" y="22"/>
                </a:lnTo>
                <a:lnTo>
                  <a:pt x="4" y="30"/>
                </a:lnTo>
                <a:lnTo>
                  <a:pt x="4" y="30"/>
                </a:lnTo>
                <a:close/>
              </a:path>
            </a:pathLst>
          </a:custGeom>
          <a:solidFill>
            <a:srgbClr val="8082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255">
            <a:extLst>
              <a:ext uri="{FF2B5EF4-FFF2-40B4-BE49-F238E27FC236}">
                <a16:creationId xmlns:a16="http://schemas.microsoft.com/office/drawing/2014/main" id="{3CB097B0-DD35-4370-B296-A2856610E8B5}"/>
              </a:ext>
            </a:extLst>
          </p:cNvPr>
          <p:cNvSpPr>
            <a:spLocks/>
          </p:cNvSpPr>
          <p:nvPr/>
        </p:nvSpPr>
        <p:spPr bwMode="auto">
          <a:xfrm>
            <a:off x="3441700" y="9748837"/>
            <a:ext cx="82550" cy="34925"/>
          </a:xfrm>
          <a:custGeom>
            <a:avLst/>
            <a:gdLst>
              <a:gd name="T0" fmla="*/ 52 w 52"/>
              <a:gd name="T1" fmla="*/ 22 h 22"/>
              <a:gd name="T2" fmla="*/ 52 w 52"/>
              <a:gd name="T3" fmla="*/ 22 h 22"/>
              <a:gd name="T4" fmla="*/ 40 w 52"/>
              <a:gd name="T5" fmla="*/ 20 h 22"/>
              <a:gd name="T6" fmla="*/ 28 w 52"/>
              <a:gd name="T7" fmla="*/ 20 h 22"/>
              <a:gd name="T8" fmla="*/ 28 w 52"/>
              <a:gd name="T9" fmla="*/ 20 h 22"/>
              <a:gd name="T10" fmla="*/ 8 w 52"/>
              <a:gd name="T11" fmla="*/ 20 h 22"/>
              <a:gd name="T12" fmla="*/ 8 w 52"/>
              <a:gd name="T13" fmla="*/ 20 h 22"/>
              <a:gd name="T14" fmla="*/ 0 w 52"/>
              <a:gd name="T15" fmla="*/ 22 h 22"/>
              <a:gd name="T16" fmla="*/ 0 w 52"/>
              <a:gd name="T17" fmla="*/ 22 h 22"/>
              <a:gd name="T18" fmla="*/ 0 w 52"/>
              <a:gd name="T19" fmla="*/ 12 h 22"/>
              <a:gd name="T20" fmla="*/ 0 w 52"/>
              <a:gd name="T21" fmla="*/ 12 h 22"/>
              <a:gd name="T22" fmla="*/ 2 w 52"/>
              <a:gd name="T23" fmla="*/ 8 h 22"/>
              <a:gd name="T24" fmla="*/ 6 w 52"/>
              <a:gd name="T25" fmla="*/ 4 h 22"/>
              <a:gd name="T26" fmla="*/ 10 w 52"/>
              <a:gd name="T27" fmla="*/ 0 h 22"/>
              <a:gd name="T28" fmla="*/ 14 w 52"/>
              <a:gd name="T29" fmla="*/ 0 h 22"/>
              <a:gd name="T30" fmla="*/ 14 w 52"/>
              <a:gd name="T31" fmla="*/ 0 h 22"/>
              <a:gd name="T32" fmla="*/ 38 w 52"/>
              <a:gd name="T33" fmla="*/ 0 h 22"/>
              <a:gd name="T34" fmla="*/ 38 w 52"/>
              <a:gd name="T35" fmla="*/ 0 h 22"/>
              <a:gd name="T36" fmla="*/ 42 w 52"/>
              <a:gd name="T37" fmla="*/ 2 h 22"/>
              <a:gd name="T38" fmla="*/ 48 w 52"/>
              <a:gd name="T39" fmla="*/ 4 h 22"/>
              <a:gd name="T40" fmla="*/ 50 w 52"/>
              <a:gd name="T41" fmla="*/ 8 h 22"/>
              <a:gd name="T42" fmla="*/ 52 w 52"/>
              <a:gd name="T43" fmla="*/ 14 h 22"/>
              <a:gd name="T44" fmla="*/ 52 w 52"/>
              <a:gd name="T45" fmla="*/ 14 h 22"/>
              <a:gd name="T46" fmla="*/ 52 w 52"/>
              <a:gd name="T47" fmla="*/ 22 h 22"/>
              <a:gd name="T48" fmla="*/ 52 w 52"/>
              <a:gd name="T4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2" h="22">
                <a:moveTo>
                  <a:pt x="52" y="22"/>
                </a:moveTo>
                <a:lnTo>
                  <a:pt x="52" y="22"/>
                </a:lnTo>
                <a:lnTo>
                  <a:pt x="40" y="20"/>
                </a:lnTo>
                <a:lnTo>
                  <a:pt x="28" y="20"/>
                </a:lnTo>
                <a:lnTo>
                  <a:pt x="28" y="20"/>
                </a:lnTo>
                <a:lnTo>
                  <a:pt x="8" y="20"/>
                </a:lnTo>
                <a:lnTo>
                  <a:pt x="8" y="20"/>
                </a:lnTo>
                <a:lnTo>
                  <a:pt x="0" y="22"/>
                </a:lnTo>
                <a:lnTo>
                  <a:pt x="0" y="22"/>
                </a:lnTo>
                <a:lnTo>
                  <a:pt x="0" y="12"/>
                </a:lnTo>
                <a:lnTo>
                  <a:pt x="0" y="12"/>
                </a:lnTo>
                <a:lnTo>
                  <a:pt x="2" y="8"/>
                </a:lnTo>
                <a:lnTo>
                  <a:pt x="6" y="4"/>
                </a:lnTo>
                <a:lnTo>
                  <a:pt x="10" y="0"/>
                </a:lnTo>
                <a:lnTo>
                  <a:pt x="14" y="0"/>
                </a:lnTo>
                <a:lnTo>
                  <a:pt x="14" y="0"/>
                </a:lnTo>
                <a:lnTo>
                  <a:pt x="38" y="0"/>
                </a:lnTo>
                <a:lnTo>
                  <a:pt x="38" y="0"/>
                </a:lnTo>
                <a:lnTo>
                  <a:pt x="42" y="2"/>
                </a:lnTo>
                <a:lnTo>
                  <a:pt x="48" y="4"/>
                </a:lnTo>
                <a:lnTo>
                  <a:pt x="50" y="8"/>
                </a:lnTo>
                <a:lnTo>
                  <a:pt x="52" y="14"/>
                </a:lnTo>
                <a:lnTo>
                  <a:pt x="52" y="14"/>
                </a:lnTo>
                <a:lnTo>
                  <a:pt x="52" y="22"/>
                </a:lnTo>
                <a:lnTo>
                  <a:pt x="52" y="22"/>
                </a:lnTo>
                <a:close/>
              </a:path>
            </a:pathLst>
          </a:custGeom>
          <a:solidFill>
            <a:srgbClr val="8082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256">
            <a:extLst>
              <a:ext uri="{FF2B5EF4-FFF2-40B4-BE49-F238E27FC236}">
                <a16:creationId xmlns:a16="http://schemas.microsoft.com/office/drawing/2014/main" id="{127779BC-FEB9-44BB-8CC2-6B1CF8B7C225}"/>
              </a:ext>
            </a:extLst>
          </p:cNvPr>
          <p:cNvSpPr>
            <a:spLocks/>
          </p:cNvSpPr>
          <p:nvPr/>
        </p:nvSpPr>
        <p:spPr bwMode="auto">
          <a:xfrm>
            <a:off x="3454400" y="9609137"/>
            <a:ext cx="57150" cy="69850"/>
          </a:xfrm>
          <a:custGeom>
            <a:avLst/>
            <a:gdLst>
              <a:gd name="T0" fmla="*/ 2 w 36"/>
              <a:gd name="T1" fmla="*/ 44 h 44"/>
              <a:gd name="T2" fmla="*/ 2 w 36"/>
              <a:gd name="T3" fmla="*/ 44 h 44"/>
              <a:gd name="T4" fmla="*/ 0 w 36"/>
              <a:gd name="T5" fmla="*/ 42 h 44"/>
              <a:gd name="T6" fmla="*/ 0 w 36"/>
              <a:gd name="T7" fmla="*/ 40 h 44"/>
              <a:gd name="T8" fmla="*/ 0 w 36"/>
              <a:gd name="T9" fmla="*/ 40 h 44"/>
              <a:gd name="T10" fmla="*/ 0 w 36"/>
              <a:gd name="T11" fmla="*/ 26 h 44"/>
              <a:gd name="T12" fmla="*/ 0 w 36"/>
              <a:gd name="T13" fmla="*/ 26 h 44"/>
              <a:gd name="T14" fmla="*/ 0 w 36"/>
              <a:gd name="T15" fmla="*/ 2 h 44"/>
              <a:gd name="T16" fmla="*/ 0 w 36"/>
              <a:gd name="T17" fmla="*/ 2 h 44"/>
              <a:gd name="T18" fmla="*/ 0 w 36"/>
              <a:gd name="T19" fmla="*/ 0 h 44"/>
              <a:gd name="T20" fmla="*/ 2 w 36"/>
              <a:gd name="T21" fmla="*/ 0 h 44"/>
              <a:gd name="T22" fmla="*/ 2 w 36"/>
              <a:gd name="T23" fmla="*/ 0 h 44"/>
              <a:gd name="T24" fmla="*/ 6 w 36"/>
              <a:gd name="T25" fmla="*/ 2 h 44"/>
              <a:gd name="T26" fmla="*/ 6 w 36"/>
              <a:gd name="T27" fmla="*/ 2 h 44"/>
              <a:gd name="T28" fmla="*/ 34 w 36"/>
              <a:gd name="T29" fmla="*/ 18 h 44"/>
              <a:gd name="T30" fmla="*/ 34 w 36"/>
              <a:gd name="T31" fmla="*/ 18 h 44"/>
              <a:gd name="T32" fmla="*/ 36 w 36"/>
              <a:gd name="T33" fmla="*/ 20 h 44"/>
              <a:gd name="T34" fmla="*/ 36 w 36"/>
              <a:gd name="T35" fmla="*/ 22 h 44"/>
              <a:gd name="T36" fmla="*/ 34 w 36"/>
              <a:gd name="T37" fmla="*/ 24 h 44"/>
              <a:gd name="T38" fmla="*/ 34 w 36"/>
              <a:gd name="T39" fmla="*/ 24 h 44"/>
              <a:gd name="T40" fmla="*/ 4 w 36"/>
              <a:gd name="T41" fmla="*/ 42 h 44"/>
              <a:gd name="T42" fmla="*/ 4 w 36"/>
              <a:gd name="T43" fmla="*/ 42 h 44"/>
              <a:gd name="T44" fmla="*/ 2 w 36"/>
              <a:gd name="T45" fmla="*/ 44 h 44"/>
              <a:gd name="T46" fmla="*/ 2 w 36"/>
              <a:gd name="T4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6" h="44">
                <a:moveTo>
                  <a:pt x="2" y="44"/>
                </a:moveTo>
                <a:lnTo>
                  <a:pt x="2" y="44"/>
                </a:lnTo>
                <a:lnTo>
                  <a:pt x="0" y="42"/>
                </a:lnTo>
                <a:lnTo>
                  <a:pt x="0" y="40"/>
                </a:lnTo>
                <a:lnTo>
                  <a:pt x="0" y="40"/>
                </a:lnTo>
                <a:lnTo>
                  <a:pt x="0" y="26"/>
                </a:lnTo>
                <a:lnTo>
                  <a:pt x="0" y="26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lnTo>
                  <a:pt x="6" y="2"/>
                </a:lnTo>
                <a:lnTo>
                  <a:pt x="6" y="2"/>
                </a:lnTo>
                <a:lnTo>
                  <a:pt x="34" y="18"/>
                </a:lnTo>
                <a:lnTo>
                  <a:pt x="34" y="18"/>
                </a:lnTo>
                <a:lnTo>
                  <a:pt x="36" y="20"/>
                </a:lnTo>
                <a:lnTo>
                  <a:pt x="36" y="22"/>
                </a:lnTo>
                <a:lnTo>
                  <a:pt x="34" y="24"/>
                </a:lnTo>
                <a:lnTo>
                  <a:pt x="34" y="24"/>
                </a:lnTo>
                <a:lnTo>
                  <a:pt x="4" y="42"/>
                </a:lnTo>
                <a:lnTo>
                  <a:pt x="4" y="42"/>
                </a:lnTo>
                <a:lnTo>
                  <a:pt x="2" y="44"/>
                </a:lnTo>
                <a:lnTo>
                  <a:pt x="2" y="44"/>
                </a:lnTo>
                <a:close/>
              </a:path>
            </a:pathLst>
          </a:custGeom>
          <a:solidFill>
            <a:srgbClr val="8082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257">
            <a:extLst>
              <a:ext uri="{FF2B5EF4-FFF2-40B4-BE49-F238E27FC236}">
                <a16:creationId xmlns:a16="http://schemas.microsoft.com/office/drawing/2014/main" id="{50B6A134-4124-471B-8F01-7CFEABAFF8D6}"/>
              </a:ext>
            </a:extLst>
          </p:cNvPr>
          <p:cNvSpPr>
            <a:spLocks/>
          </p:cNvSpPr>
          <p:nvPr/>
        </p:nvSpPr>
        <p:spPr bwMode="auto">
          <a:xfrm>
            <a:off x="209550" y="4548188"/>
            <a:ext cx="368300" cy="250825"/>
          </a:xfrm>
          <a:custGeom>
            <a:avLst/>
            <a:gdLst>
              <a:gd name="T0" fmla="*/ 0 w 232"/>
              <a:gd name="T1" fmla="*/ 150 h 158"/>
              <a:gd name="T2" fmla="*/ 4 w 232"/>
              <a:gd name="T3" fmla="*/ 144 h 158"/>
              <a:gd name="T4" fmla="*/ 16 w 232"/>
              <a:gd name="T5" fmla="*/ 128 h 158"/>
              <a:gd name="T6" fmla="*/ 22 w 232"/>
              <a:gd name="T7" fmla="*/ 108 h 158"/>
              <a:gd name="T8" fmla="*/ 20 w 232"/>
              <a:gd name="T9" fmla="*/ 104 h 158"/>
              <a:gd name="T10" fmla="*/ 16 w 232"/>
              <a:gd name="T11" fmla="*/ 100 h 158"/>
              <a:gd name="T12" fmla="*/ 16 w 232"/>
              <a:gd name="T13" fmla="*/ 90 h 158"/>
              <a:gd name="T14" fmla="*/ 20 w 232"/>
              <a:gd name="T15" fmla="*/ 86 h 158"/>
              <a:gd name="T16" fmla="*/ 22 w 232"/>
              <a:gd name="T17" fmla="*/ 82 h 158"/>
              <a:gd name="T18" fmla="*/ 28 w 232"/>
              <a:gd name="T19" fmla="*/ 58 h 158"/>
              <a:gd name="T20" fmla="*/ 32 w 232"/>
              <a:gd name="T21" fmla="*/ 52 h 158"/>
              <a:gd name="T22" fmla="*/ 12 w 232"/>
              <a:gd name="T23" fmla="*/ 46 h 158"/>
              <a:gd name="T24" fmla="*/ 8 w 232"/>
              <a:gd name="T25" fmla="*/ 46 h 158"/>
              <a:gd name="T26" fmla="*/ 4 w 232"/>
              <a:gd name="T27" fmla="*/ 44 h 158"/>
              <a:gd name="T28" fmla="*/ 4 w 232"/>
              <a:gd name="T29" fmla="*/ 40 h 158"/>
              <a:gd name="T30" fmla="*/ 8 w 232"/>
              <a:gd name="T31" fmla="*/ 36 h 158"/>
              <a:gd name="T32" fmla="*/ 34 w 232"/>
              <a:gd name="T33" fmla="*/ 28 h 158"/>
              <a:gd name="T34" fmla="*/ 114 w 232"/>
              <a:gd name="T35" fmla="*/ 0 h 158"/>
              <a:gd name="T36" fmla="*/ 120 w 232"/>
              <a:gd name="T37" fmla="*/ 0 h 158"/>
              <a:gd name="T38" fmla="*/ 226 w 232"/>
              <a:gd name="T39" fmla="*/ 36 h 158"/>
              <a:gd name="T40" fmla="*/ 230 w 232"/>
              <a:gd name="T41" fmla="*/ 36 h 158"/>
              <a:gd name="T42" fmla="*/ 232 w 232"/>
              <a:gd name="T43" fmla="*/ 40 h 158"/>
              <a:gd name="T44" fmla="*/ 228 w 232"/>
              <a:gd name="T45" fmla="*/ 44 h 158"/>
              <a:gd name="T46" fmla="*/ 176 w 232"/>
              <a:gd name="T47" fmla="*/ 62 h 158"/>
              <a:gd name="T48" fmla="*/ 122 w 232"/>
              <a:gd name="T49" fmla="*/ 80 h 158"/>
              <a:gd name="T50" fmla="*/ 118 w 232"/>
              <a:gd name="T51" fmla="*/ 80 h 158"/>
              <a:gd name="T52" fmla="*/ 114 w 232"/>
              <a:gd name="T53" fmla="*/ 80 h 158"/>
              <a:gd name="T54" fmla="*/ 60 w 232"/>
              <a:gd name="T55" fmla="*/ 62 h 158"/>
              <a:gd name="T56" fmla="*/ 58 w 232"/>
              <a:gd name="T57" fmla="*/ 62 h 158"/>
              <a:gd name="T58" fmla="*/ 62 w 232"/>
              <a:gd name="T59" fmla="*/ 60 h 158"/>
              <a:gd name="T60" fmla="*/ 118 w 232"/>
              <a:gd name="T61" fmla="*/ 38 h 158"/>
              <a:gd name="T62" fmla="*/ 122 w 232"/>
              <a:gd name="T63" fmla="*/ 32 h 158"/>
              <a:gd name="T64" fmla="*/ 122 w 232"/>
              <a:gd name="T65" fmla="*/ 30 h 158"/>
              <a:gd name="T66" fmla="*/ 118 w 232"/>
              <a:gd name="T67" fmla="*/ 26 h 158"/>
              <a:gd name="T68" fmla="*/ 114 w 232"/>
              <a:gd name="T69" fmla="*/ 28 h 158"/>
              <a:gd name="T70" fmla="*/ 86 w 232"/>
              <a:gd name="T71" fmla="*/ 38 h 158"/>
              <a:gd name="T72" fmla="*/ 52 w 232"/>
              <a:gd name="T73" fmla="*/ 52 h 158"/>
              <a:gd name="T74" fmla="*/ 38 w 232"/>
              <a:gd name="T75" fmla="*/ 62 h 158"/>
              <a:gd name="T76" fmla="*/ 32 w 232"/>
              <a:gd name="T77" fmla="*/ 80 h 158"/>
              <a:gd name="T78" fmla="*/ 32 w 232"/>
              <a:gd name="T79" fmla="*/ 82 h 158"/>
              <a:gd name="T80" fmla="*/ 32 w 232"/>
              <a:gd name="T81" fmla="*/ 84 h 158"/>
              <a:gd name="T82" fmla="*/ 34 w 232"/>
              <a:gd name="T83" fmla="*/ 86 h 158"/>
              <a:gd name="T84" fmla="*/ 38 w 232"/>
              <a:gd name="T85" fmla="*/ 94 h 158"/>
              <a:gd name="T86" fmla="*/ 34 w 232"/>
              <a:gd name="T87" fmla="*/ 104 h 158"/>
              <a:gd name="T88" fmla="*/ 34 w 232"/>
              <a:gd name="T89" fmla="*/ 106 h 158"/>
              <a:gd name="T90" fmla="*/ 36 w 232"/>
              <a:gd name="T91" fmla="*/ 134 h 158"/>
              <a:gd name="T92" fmla="*/ 34 w 232"/>
              <a:gd name="T93" fmla="*/ 140 h 158"/>
              <a:gd name="T94" fmla="*/ 28 w 232"/>
              <a:gd name="T95" fmla="*/ 152 h 158"/>
              <a:gd name="T96" fmla="*/ 24 w 232"/>
              <a:gd name="T97" fmla="*/ 156 h 158"/>
              <a:gd name="T98" fmla="*/ 14 w 232"/>
              <a:gd name="T99" fmla="*/ 158 h 158"/>
              <a:gd name="T100" fmla="*/ 2 w 232"/>
              <a:gd name="T101" fmla="*/ 152 h 158"/>
              <a:gd name="T102" fmla="*/ 0 w 232"/>
              <a:gd name="T103" fmla="*/ 15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32" h="158">
                <a:moveTo>
                  <a:pt x="0" y="150"/>
                </a:moveTo>
                <a:lnTo>
                  <a:pt x="0" y="150"/>
                </a:lnTo>
                <a:lnTo>
                  <a:pt x="4" y="144"/>
                </a:lnTo>
                <a:lnTo>
                  <a:pt x="4" y="144"/>
                </a:lnTo>
                <a:lnTo>
                  <a:pt x="10" y="136"/>
                </a:lnTo>
                <a:lnTo>
                  <a:pt x="16" y="128"/>
                </a:lnTo>
                <a:lnTo>
                  <a:pt x="20" y="118"/>
                </a:lnTo>
                <a:lnTo>
                  <a:pt x="22" y="108"/>
                </a:lnTo>
                <a:lnTo>
                  <a:pt x="22" y="108"/>
                </a:lnTo>
                <a:lnTo>
                  <a:pt x="20" y="104"/>
                </a:lnTo>
                <a:lnTo>
                  <a:pt x="20" y="104"/>
                </a:lnTo>
                <a:lnTo>
                  <a:pt x="16" y="100"/>
                </a:lnTo>
                <a:lnTo>
                  <a:pt x="14" y="96"/>
                </a:lnTo>
                <a:lnTo>
                  <a:pt x="16" y="90"/>
                </a:lnTo>
                <a:lnTo>
                  <a:pt x="20" y="86"/>
                </a:lnTo>
                <a:lnTo>
                  <a:pt x="20" y="86"/>
                </a:lnTo>
                <a:lnTo>
                  <a:pt x="22" y="82"/>
                </a:lnTo>
                <a:lnTo>
                  <a:pt x="22" y="82"/>
                </a:lnTo>
                <a:lnTo>
                  <a:pt x="24" y="70"/>
                </a:lnTo>
                <a:lnTo>
                  <a:pt x="28" y="58"/>
                </a:lnTo>
                <a:lnTo>
                  <a:pt x="28" y="58"/>
                </a:lnTo>
                <a:lnTo>
                  <a:pt x="32" y="52"/>
                </a:lnTo>
                <a:lnTo>
                  <a:pt x="32" y="52"/>
                </a:lnTo>
                <a:lnTo>
                  <a:pt x="12" y="46"/>
                </a:lnTo>
                <a:lnTo>
                  <a:pt x="12" y="46"/>
                </a:lnTo>
                <a:lnTo>
                  <a:pt x="8" y="46"/>
                </a:lnTo>
                <a:lnTo>
                  <a:pt x="8" y="46"/>
                </a:lnTo>
                <a:lnTo>
                  <a:pt x="4" y="44"/>
                </a:lnTo>
                <a:lnTo>
                  <a:pt x="4" y="40"/>
                </a:lnTo>
                <a:lnTo>
                  <a:pt x="4" y="40"/>
                </a:lnTo>
                <a:lnTo>
                  <a:pt x="4" y="38"/>
                </a:lnTo>
                <a:lnTo>
                  <a:pt x="8" y="36"/>
                </a:lnTo>
                <a:lnTo>
                  <a:pt x="8" y="36"/>
                </a:lnTo>
                <a:lnTo>
                  <a:pt x="34" y="28"/>
                </a:lnTo>
                <a:lnTo>
                  <a:pt x="34" y="28"/>
                </a:lnTo>
                <a:lnTo>
                  <a:pt x="114" y="0"/>
                </a:lnTo>
                <a:lnTo>
                  <a:pt x="114" y="0"/>
                </a:lnTo>
                <a:lnTo>
                  <a:pt x="120" y="0"/>
                </a:lnTo>
                <a:lnTo>
                  <a:pt x="120" y="0"/>
                </a:lnTo>
                <a:lnTo>
                  <a:pt x="226" y="36"/>
                </a:lnTo>
                <a:lnTo>
                  <a:pt x="226" y="36"/>
                </a:lnTo>
                <a:lnTo>
                  <a:pt x="230" y="36"/>
                </a:lnTo>
                <a:lnTo>
                  <a:pt x="232" y="40"/>
                </a:lnTo>
                <a:lnTo>
                  <a:pt x="232" y="40"/>
                </a:lnTo>
                <a:lnTo>
                  <a:pt x="230" y="42"/>
                </a:lnTo>
                <a:lnTo>
                  <a:pt x="228" y="44"/>
                </a:lnTo>
                <a:lnTo>
                  <a:pt x="228" y="44"/>
                </a:lnTo>
                <a:lnTo>
                  <a:pt x="176" y="62"/>
                </a:lnTo>
                <a:lnTo>
                  <a:pt x="176" y="62"/>
                </a:lnTo>
                <a:lnTo>
                  <a:pt x="122" y="80"/>
                </a:lnTo>
                <a:lnTo>
                  <a:pt x="122" y="80"/>
                </a:lnTo>
                <a:lnTo>
                  <a:pt x="118" y="80"/>
                </a:lnTo>
                <a:lnTo>
                  <a:pt x="114" y="80"/>
                </a:lnTo>
                <a:lnTo>
                  <a:pt x="114" y="80"/>
                </a:lnTo>
                <a:lnTo>
                  <a:pt x="60" y="62"/>
                </a:lnTo>
                <a:lnTo>
                  <a:pt x="60" y="62"/>
                </a:lnTo>
                <a:lnTo>
                  <a:pt x="58" y="62"/>
                </a:lnTo>
                <a:lnTo>
                  <a:pt x="58" y="62"/>
                </a:lnTo>
                <a:lnTo>
                  <a:pt x="62" y="60"/>
                </a:lnTo>
                <a:lnTo>
                  <a:pt x="62" y="60"/>
                </a:lnTo>
                <a:lnTo>
                  <a:pt x="118" y="38"/>
                </a:lnTo>
                <a:lnTo>
                  <a:pt x="118" y="38"/>
                </a:lnTo>
                <a:lnTo>
                  <a:pt x="122" y="36"/>
                </a:lnTo>
                <a:lnTo>
                  <a:pt x="122" y="32"/>
                </a:lnTo>
                <a:lnTo>
                  <a:pt x="122" y="32"/>
                </a:lnTo>
                <a:lnTo>
                  <a:pt x="122" y="30"/>
                </a:lnTo>
                <a:lnTo>
                  <a:pt x="120" y="28"/>
                </a:lnTo>
                <a:lnTo>
                  <a:pt x="118" y="26"/>
                </a:lnTo>
                <a:lnTo>
                  <a:pt x="114" y="28"/>
                </a:lnTo>
                <a:lnTo>
                  <a:pt x="114" y="28"/>
                </a:lnTo>
                <a:lnTo>
                  <a:pt x="86" y="38"/>
                </a:lnTo>
                <a:lnTo>
                  <a:pt x="86" y="38"/>
                </a:lnTo>
                <a:lnTo>
                  <a:pt x="52" y="52"/>
                </a:lnTo>
                <a:lnTo>
                  <a:pt x="52" y="52"/>
                </a:lnTo>
                <a:lnTo>
                  <a:pt x="44" y="56"/>
                </a:lnTo>
                <a:lnTo>
                  <a:pt x="38" y="62"/>
                </a:lnTo>
                <a:lnTo>
                  <a:pt x="34" y="70"/>
                </a:lnTo>
                <a:lnTo>
                  <a:pt x="32" y="80"/>
                </a:lnTo>
                <a:lnTo>
                  <a:pt x="32" y="80"/>
                </a:lnTo>
                <a:lnTo>
                  <a:pt x="32" y="82"/>
                </a:lnTo>
                <a:lnTo>
                  <a:pt x="32" y="82"/>
                </a:lnTo>
                <a:lnTo>
                  <a:pt x="32" y="84"/>
                </a:lnTo>
                <a:lnTo>
                  <a:pt x="34" y="86"/>
                </a:lnTo>
                <a:lnTo>
                  <a:pt x="34" y="86"/>
                </a:lnTo>
                <a:lnTo>
                  <a:pt x="36" y="90"/>
                </a:lnTo>
                <a:lnTo>
                  <a:pt x="38" y="94"/>
                </a:lnTo>
                <a:lnTo>
                  <a:pt x="38" y="100"/>
                </a:lnTo>
                <a:lnTo>
                  <a:pt x="34" y="104"/>
                </a:lnTo>
                <a:lnTo>
                  <a:pt x="34" y="104"/>
                </a:lnTo>
                <a:lnTo>
                  <a:pt x="34" y="106"/>
                </a:lnTo>
                <a:lnTo>
                  <a:pt x="34" y="106"/>
                </a:lnTo>
                <a:lnTo>
                  <a:pt x="36" y="134"/>
                </a:lnTo>
                <a:lnTo>
                  <a:pt x="36" y="134"/>
                </a:lnTo>
                <a:lnTo>
                  <a:pt x="34" y="140"/>
                </a:lnTo>
                <a:lnTo>
                  <a:pt x="32" y="146"/>
                </a:lnTo>
                <a:lnTo>
                  <a:pt x="28" y="152"/>
                </a:lnTo>
                <a:lnTo>
                  <a:pt x="24" y="156"/>
                </a:lnTo>
                <a:lnTo>
                  <a:pt x="24" y="156"/>
                </a:lnTo>
                <a:lnTo>
                  <a:pt x="18" y="158"/>
                </a:lnTo>
                <a:lnTo>
                  <a:pt x="14" y="158"/>
                </a:lnTo>
                <a:lnTo>
                  <a:pt x="14" y="158"/>
                </a:lnTo>
                <a:lnTo>
                  <a:pt x="2" y="152"/>
                </a:lnTo>
                <a:lnTo>
                  <a:pt x="2" y="152"/>
                </a:lnTo>
                <a:lnTo>
                  <a:pt x="0" y="150"/>
                </a:lnTo>
                <a:lnTo>
                  <a:pt x="0" y="15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258">
            <a:extLst>
              <a:ext uri="{FF2B5EF4-FFF2-40B4-BE49-F238E27FC236}">
                <a16:creationId xmlns:a16="http://schemas.microsoft.com/office/drawing/2014/main" id="{B251643F-7BA5-4282-BD02-E4781D08F4CE}"/>
              </a:ext>
            </a:extLst>
          </p:cNvPr>
          <p:cNvSpPr>
            <a:spLocks/>
          </p:cNvSpPr>
          <p:nvPr/>
        </p:nvSpPr>
        <p:spPr bwMode="auto">
          <a:xfrm>
            <a:off x="282575" y="4659313"/>
            <a:ext cx="228600" cy="95250"/>
          </a:xfrm>
          <a:custGeom>
            <a:avLst/>
            <a:gdLst>
              <a:gd name="T0" fmla="*/ 4 w 144"/>
              <a:gd name="T1" fmla="*/ 42 h 60"/>
              <a:gd name="T2" fmla="*/ 4 w 144"/>
              <a:gd name="T3" fmla="*/ 42 h 60"/>
              <a:gd name="T4" fmla="*/ 6 w 144"/>
              <a:gd name="T5" fmla="*/ 36 h 60"/>
              <a:gd name="T6" fmla="*/ 6 w 144"/>
              <a:gd name="T7" fmla="*/ 36 h 60"/>
              <a:gd name="T8" fmla="*/ 8 w 144"/>
              <a:gd name="T9" fmla="*/ 30 h 60"/>
              <a:gd name="T10" fmla="*/ 8 w 144"/>
              <a:gd name="T11" fmla="*/ 24 h 60"/>
              <a:gd name="T12" fmla="*/ 4 w 144"/>
              <a:gd name="T13" fmla="*/ 18 h 60"/>
              <a:gd name="T14" fmla="*/ 0 w 144"/>
              <a:gd name="T15" fmla="*/ 14 h 60"/>
              <a:gd name="T16" fmla="*/ 0 w 144"/>
              <a:gd name="T17" fmla="*/ 14 h 60"/>
              <a:gd name="T18" fmla="*/ 0 w 144"/>
              <a:gd name="T19" fmla="*/ 12 h 60"/>
              <a:gd name="T20" fmla="*/ 0 w 144"/>
              <a:gd name="T21" fmla="*/ 12 h 60"/>
              <a:gd name="T22" fmla="*/ 0 w 144"/>
              <a:gd name="T23" fmla="*/ 0 h 60"/>
              <a:gd name="T24" fmla="*/ 0 w 144"/>
              <a:gd name="T25" fmla="*/ 0 h 60"/>
              <a:gd name="T26" fmla="*/ 20 w 144"/>
              <a:gd name="T27" fmla="*/ 8 h 60"/>
              <a:gd name="T28" fmla="*/ 20 w 144"/>
              <a:gd name="T29" fmla="*/ 8 h 60"/>
              <a:gd name="T30" fmla="*/ 66 w 144"/>
              <a:gd name="T31" fmla="*/ 22 h 60"/>
              <a:gd name="T32" fmla="*/ 66 w 144"/>
              <a:gd name="T33" fmla="*/ 22 h 60"/>
              <a:gd name="T34" fmla="*/ 72 w 144"/>
              <a:gd name="T35" fmla="*/ 24 h 60"/>
              <a:gd name="T36" fmla="*/ 78 w 144"/>
              <a:gd name="T37" fmla="*/ 22 h 60"/>
              <a:gd name="T38" fmla="*/ 78 w 144"/>
              <a:gd name="T39" fmla="*/ 22 h 60"/>
              <a:gd name="T40" fmla="*/ 142 w 144"/>
              <a:gd name="T41" fmla="*/ 0 h 60"/>
              <a:gd name="T42" fmla="*/ 142 w 144"/>
              <a:gd name="T43" fmla="*/ 0 h 60"/>
              <a:gd name="T44" fmla="*/ 144 w 144"/>
              <a:gd name="T45" fmla="*/ 0 h 60"/>
              <a:gd name="T46" fmla="*/ 144 w 144"/>
              <a:gd name="T47" fmla="*/ 0 h 60"/>
              <a:gd name="T48" fmla="*/ 144 w 144"/>
              <a:gd name="T49" fmla="*/ 4 h 60"/>
              <a:gd name="T50" fmla="*/ 144 w 144"/>
              <a:gd name="T51" fmla="*/ 4 h 60"/>
              <a:gd name="T52" fmla="*/ 144 w 144"/>
              <a:gd name="T53" fmla="*/ 28 h 60"/>
              <a:gd name="T54" fmla="*/ 144 w 144"/>
              <a:gd name="T55" fmla="*/ 28 h 60"/>
              <a:gd name="T56" fmla="*/ 144 w 144"/>
              <a:gd name="T57" fmla="*/ 34 h 60"/>
              <a:gd name="T58" fmla="*/ 142 w 144"/>
              <a:gd name="T59" fmla="*/ 40 h 60"/>
              <a:gd name="T60" fmla="*/ 138 w 144"/>
              <a:gd name="T61" fmla="*/ 44 h 60"/>
              <a:gd name="T62" fmla="*/ 134 w 144"/>
              <a:gd name="T63" fmla="*/ 46 h 60"/>
              <a:gd name="T64" fmla="*/ 134 w 144"/>
              <a:gd name="T65" fmla="*/ 46 h 60"/>
              <a:gd name="T66" fmla="*/ 122 w 144"/>
              <a:gd name="T67" fmla="*/ 54 h 60"/>
              <a:gd name="T68" fmla="*/ 108 w 144"/>
              <a:gd name="T69" fmla="*/ 58 h 60"/>
              <a:gd name="T70" fmla="*/ 108 w 144"/>
              <a:gd name="T71" fmla="*/ 58 h 60"/>
              <a:gd name="T72" fmla="*/ 94 w 144"/>
              <a:gd name="T73" fmla="*/ 60 h 60"/>
              <a:gd name="T74" fmla="*/ 80 w 144"/>
              <a:gd name="T75" fmla="*/ 60 h 60"/>
              <a:gd name="T76" fmla="*/ 54 w 144"/>
              <a:gd name="T77" fmla="*/ 60 h 60"/>
              <a:gd name="T78" fmla="*/ 54 w 144"/>
              <a:gd name="T79" fmla="*/ 60 h 60"/>
              <a:gd name="T80" fmla="*/ 34 w 144"/>
              <a:gd name="T81" fmla="*/ 58 h 60"/>
              <a:gd name="T82" fmla="*/ 16 w 144"/>
              <a:gd name="T83" fmla="*/ 52 h 60"/>
              <a:gd name="T84" fmla="*/ 16 w 144"/>
              <a:gd name="T85" fmla="*/ 52 h 60"/>
              <a:gd name="T86" fmla="*/ 8 w 144"/>
              <a:gd name="T87" fmla="*/ 46 h 60"/>
              <a:gd name="T88" fmla="*/ 4 w 144"/>
              <a:gd name="T89" fmla="*/ 42 h 60"/>
              <a:gd name="T90" fmla="*/ 4 w 144"/>
              <a:gd name="T91" fmla="*/ 4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4" h="60">
                <a:moveTo>
                  <a:pt x="4" y="42"/>
                </a:moveTo>
                <a:lnTo>
                  <a:pt x="4" y="42"/>
                </a:lnTo>
                <a:lnTo>
                  <a:pt x="6" y="36"/>
                </a:lnTo>
                <a:lnTo>
                  <a:pt x="6" y="36"/>
                </a:lnTo>
                <a:lnTo>
                  <a:pt x="8" y="30"/>
                </a:lnTo>
                <a:lnTo>
                  <a:pt x="8" y="24"/>
                </a:lnTo>
                <a:lnTo>
                  <a:pt x="4" y="18"/>
                </a:lnTo>
                <a:lnTo>
                  <a:pt x="0" y="14"/>
                </a:lnTo>
                <a:lnTo>
                  <a:pt x="0" y="14"/>
                </a:lnTo>
                <a:lnTo>
                  <a:pt x="0" y="12"/>
                </a:lnTo>
                <a:lnTo>
                  <a:pt x="0" y="12"/>
                </a:lnTo>
                <a:lnTo>
                  <a:pt x="0" y="0"/>
                </a:lnTo>
                <a:lnTo>
                  <a:pt x="0" y="0"/>
                </a:lnTo>
                <a:lnTo>
                  <a:pt x="20" y="8"/>
                </a:lnTo>
                <a:lnTo>
                  <a:pt x="20" y="8"/>
                </a:lnTo>
                <a:lnTo>
                  <a:pt x="66" y="22"/>
                </a:lnTo>
                <a:lnTo>
                  <a:pt x="66" y="22"/>
                </a:lnTo>
                <a:lnTo>
                  <a:pt x="72" y="24"/>
                </a:lnTo>
                <a:lnTo>
                  <a:pt x="78" y="22"/>
                </a:lnTo>
                <a:lnTo>
                  <a:pt x="78" y="22"/>
                </a:lnTo>
                <a:lnTo>
                  <a:pt x="142" y="0"/>
                </a:lnTo>
                <a:lnTo>
                  <a:pt x="142" y="0"/>
                </a:lnTo>
                <a:lnTo>
                  <a:pt x="144" y="0"/>
                </a:lnTo>
                <a:lnTo>
                  <a:pt x="144" y="0"/>
                </a:lnTo>
                <a:lnTo>
                  <a:pt x="144" y="4"/>
                </a:lnTo>
                <a:lnTo>
                  <a:pt x="144" y="4"/>
                </a:lnTo>
                <a:lnTo>
                  <a:pt x="144" y="28"/>
                </a:lnTo>
                <a:lnTo>
                  <a:pt x="144" y="28"/>
                </a:lnTo>
                <a:lnTo>
                  <a:pt x="144" y="34"/>
                </a:lnTo>
                <a:lnTo>
                  <a:pt x="142" y="40"/>
                </a:lnTo>
                <a:lnTo>
                  <a:pt x="138" y="44"/>
                </a:lnTo>
                <a:lnTo>
                  <a:pt x="134" y="46"/>
                </a:lnTo>
                <a:lnTo>
                  <a:pt x="134" y="46"/>
                </a:lnTo>
                <a:lnTo>
                  <a:pt x="122" y="54"/>
                </a:lnTo>
                <a:lnTo>
                  <a:pt x="108" y="58"/>
                </a:lnTo>
                <a:lnTo>
                  <a:pt x="108" y="58"/>
                </a:lnTo>
                <a:lnTo>
                  <a:pt x="94" y="60"/>
                </a:lnTo>
                <a:lnTo>
                  <a:pt x="80" y="60"/>
                </a:lnTo>
                <a:lnTo>
                  <a:pt x="54" y="60"/>
                </a:lnTo>
                <a:lnTo>
                  <a:pt x="54" y="60"/>
                </a:lnTo>
                <a:lnTo>
                  <a:pt x="34" y="58"/>
                </a:lnTo>
                <a:lnTo>
                  <a:pt x="16" y="52"/>
                </a:lnTo>
                <a:lnTo>
                  <a:pt x="16" y="52"/>
                </a:lnTo>
                <a:lnTo>
                  <a:pt x="8" y="46"/>
                </a:lnTo>
                <a:lnTo>
                  <a:pt x="4" y="42"/>
                </a:lnTo>
                <a:lnTo>
                  <a:pt x="4" y="42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259">
            <a:extLst>
              <a:ext uri="{FF2B5EF4-FFF2-40B4-BE49-F238E27FC236}">
                <a16:creationId xmlns:a16="http://schemas.microsoft.com/office/drawing/2014/main" id="{86676074-09DE-4AE3-B15A-B43F6803015E}"/>
              </a:ext>
            </a:extLst>
          </p:cNvPr>
          <p:cNvSpPr>
            <a:spLocks noEditPoints="1"/>
          </p:cNvSpPr>
          <p:nvPr/>
        </p:nvSpPr>
        <p:spPr bwMode="auto">
          <a:xfrm>
            <a:off x="215900" y="6565029"/>
            <a:ext cx="307975" cy="396875"/>
          </a:xfrm>
          <a:custGeom>
            <a:avLst/>
            <a:gdLst>
              <a:gd name="T0" fmla="*/ 174 w 194"/>
              <a:gd name="T1" fmla="*/ 34 h 250"/>
              <a:gd name="T2" fmla="*/ 194 w 194"/>
              <a:gd name="T3" fmla="*/ 106 h 250"/>
              <a:gd name="T4" fmla="*/ 160 w 194"/>
              <a:gd name="T5" fmla="*/ 172 h 250"/>
              <a:gd name="T6" fmla="*/ 142 w 194"/>
              <a:gd name="T7" fmla="*/ 208 h 250"/>
              <a:gd name="T8" fmla="*/ 92 w 194"/>
              <a:gd name="T9" fmla="*/ 246 h 250"/>
              <a:gd name="T10" fmla="*/ 62 w 194"/>
              <a:gd name="T11" fmla="*/ 204 h 250"/>
              <a:gd name="T12" fmla="*/ 26 w 194"/>
              <a:gd name="T13" fmla="*/ 204 h 250"/>
              <a:gd name="T14" fmla="*/ 12 w 194"/>
              <a:gd name="T15" fmla="*/ 156 h 250"/>
              <a:gd name="T16" fmla="*/ 2 w 194"/>
              <a:gd name="T17" fmla="*/ 132 h 250"/>
              <a:gd name="T18" fmla="*/ 12 w 194"/>
              <a:gd name="T19" fmla="*/ 76 h 250"/>
              <a:gd name="T20" fmla="*/ 40 w 194"/>
              <a:gd name="T21" fmla="*/ 22 h 250"/>
              <a:gd name="T22" fmla="*/ 68 w 194"/>
              <a:gd name="T23" fmla="*/ 94 h 250"/>
              <a:gd name="T24" fmla="*/ 84 w 194"/>
              <a:gd name="T25" fmla="*/ 94 h 250"/>
              <a:gd name="T26" fmla="*/ 92 w 194"/>
              <a:gd name="T27" fmla="*/ 96 h 250"/>
              <a:gd name="T28" fmla="*/ 102 w 194"/>
              <a:gd name="T29" fmla="*/ 86 h 250"/>
              <a:gd name="T30" fmla="*/ 112 w 194"/>
              <a:gd name="T31" fmla="*/ 78 h 250"/>
              <a:gd name="T32" fmla="*/ 108 w 194"/>
              <a:gd name="T33" fmla="*/ 66 h 250"/>
              <a:gd name="T34" fmla="*/ 112 w 194"/>
              <a:gd name="T35" fmla="*/ 56 h 250"/>
              <a:gd name="T36" fmla="*/ 100 w 194"/>
              <a:gd name="T37" fmla="*/ 46 h 250"/>
              <a:gd name="T38" fmla="*/ 92 w 194"/>
              <a:gd name="T39" fmla="*/ 36 h 250"/>
              <a:gd name="T40" fmla="*/ 80 w 194"/>
              <a:gd name="T41" fmla="*/ 42 h 250"/>
              <a:gd name="T42" fmla="*/ 68 w 194"/>
              <a:gd name="T43" fmla="*/ 38 h 250"/>
              <a:gd name="T44" fmla="*/ 62 w 194"/>
              <a:gd name="T45" fmla="*/ 50 h 250"/>
              <a:gd name="T46" fmla="*/ 50 w 194"/>
              <a:gd name="T47" fmla="*/ 62 h 250"/>
              <a:gd name="T48" fmla="*/ 56 w 194"/>
              <a:gd name="T49" fmla="*/ 72 h 250"/>
              <a:gd name="T50" fmla="*/ 56 w 194"/>
              <a:gd name="T51" fmla="*/ 86 h 250"/>
              <a:gd name="T52" fmla="*/ 68 w 194"/>
              <a:gd name="T53" fmla="*/ 92 h 250"/>
              <a:gd name="T54" fmla="*/ 150 w 194"/>
              <a:gd name="T55" fmla="*/ 98 h 250"/>
              <a:gd name="T56" fmla="*/ 154 w 194"/>
              <a:gd name="T57" fmla="*/ 90 h 250"/>
              <a:gd name="T58" fmla="*/ 162 w 194"/>
              <a:gd name="T59" fmla="*/ 86 h 250"/>
              <a:gd name="T60" fmla="*/ 160 w 194"/>
              <a:gd name="T61" fmla="*/ 76 h 250"/>
              <a:gd name="T62" fmla="*/ 162 w 194"/>
              <a:gd name="T63" fmla="*/ 68 h 250"/>
              <a:gd name="T64" fmla="*/ 154 w 194"/>
              <a:gd name="T65" fmla="*/ 62 h 250"/>
              <a:gd name="T66" fmla="*/ 150 w 194"/>
              <a:gd name="T67" fmla="*/ 54 h 250"/>
              <a:gd name="T68" fmla="*/ 142 w 194"/>
              <a:gd name="T69" fmla="*/ 56 h 250"/>
              <a:gd name="T70" fmla="*/ 132 w 194"/>
              <a:gd name="T71" fmla="*/ 54 h 250"/>
              <a:gd name="T72" fmla="*/ 128 w 194"/>
              <a:gd name="T73" fmla="*/ 62 h 250"/>
              <a:gd name="T74" fmla="*/ 118 w 194"/>
              <a:gd name="T75" fmla="*/ 66 h 250"/>
              <a:gd name="T76" fmla="*/ 122 w 194"/>
              <a:gd name="T77" fmla="*/ 74 h 250"/>
              <a:gd name="T78" fmla="*/ 118 w 194"/>
              <a:gd name="T79" fmla="*/ 84 h 250"/>
              <a:gd name="T80" fmla="*/ 126 w 194"/>
              <a:gd name="T81" fmla="*/ 90 h 250"/>
              <a:gd name="T82" fmla="*/ 130 w 194"/>
              <a:gd name="T83" fmla="*/ 98 h 250"/>
              <a:gd name="T84" fmla="*/ 140 w 194"/>
              <a:gd name="T85" fmla="*/ 96 h 250"/>
              <a:gd name="T86" fmla="*/ 124 w 194"/>
              <a:gd name="T87" fmla="*/ 124 h 250"/>
              <a:gd name="T88" fmla="*/ 126 w 194"/>
              <a:gd name="T89" fmla="*/ 116 h 250"/>
              <a:gd name="T90" fmla="*/ 130 w 194"/>
              <a:gd name="T91" fmla="*/ 108 h 250"/>
              <a:gd name="T92" fmla="*/ 122 w 194"/>
              <a:gd name="T93" fmla="*/ 102 h 250"/>
              <a:gd name="T94" fmla="*/ 118 w 194"/>
              <a:gd name="T95" fmla="*/ 96 h 250"/>
              <a:gd name="T96" fmla="*/ 112 w 194"/>
              <a:gd name="T97" fmla="*/ 96 h 250"/>
              <a:gd name="T98" fmla="*/ 104 w 194"/>
              <a:gd name="T99" fmla="*/ 98 h 250"/>
              <a:gd name="T100" fmla="*/ 96 w 194"/>
              <a:gd name="T101" fmla="*/ 102 h 250"/>
              <a:gd name="T102" fmla="*/ 98 w 194"/>
              <a:gd name="T103" fmla="*/ 110 h 250"/>
              <a:gd name="T104" fmla="*/ 94 w 194"/>
              <a:gd name="T105" fmla="*/ 118 h 250"/>
              <a:gd name="T106" fmla="*/ 100 w 194"/>
              <a:gd name="T107" fmla="*/ 122 h 250"/>
              <a:gd name="T108" fmla="*/ 106 w 194"/>
              <a:gd name="T109" fmla="*/ 128 h 250"/>
              <a:gd name="T110" fmla="*/ 112 w 194"/>
              <a:gd name="T111" fmla="*/ 130 h 250"/>
              <a:gd name="T112" fmla="*/ 120 w 194"/>
              <a:gd name="T113" fmla="*/ 12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94" h="250">
                <a:moveTo>
                  <a:pt x="108" y="0"/>
                </a:moveTo>
                <a:lnTo>
                  <a:pt x="108" y="0"/>
                </a:lnTo>
                <a:lnTo>
                  <a:pt x="128" y="4"/>
                </a:lnTo>
                <a:lnTo>
                  <a:pt x="148" y="14"/>
                </a:lnTo>
                <a:lnTo>
                  <a:pt x="148" y="14"/>
                </a:lnTo>
                <a:lnTo>
                  <a:pt x="162" y="22"/>
                </a:lnTo>
                <a:lnTo>
                  <a:pt x="174" y="34"/>
                </a:lnTo>
                <a:lnTo>
                  <a:pt x="184" y="48"/>
                </a:lnTo>
                <a:lnTo>
                  <a:pt x="190" y="64"/>
                </a:lnTo>
                <a:lnTo>
                  <a:pt x="190" y="64"/>
                </a:lnTo>
                <a:lnTo>
                  <a:pt x="194" y="84"/>
                </a:lnTo>
                <a:lnTo>
                  <a:pt x="194" y="94"/>
                </a:lnTo>
                <a:lnTo>
                  <a:pt x="194" y="106"/>
                </a:lnTo>
                <a:lnTo>
                  <a:pt x="194" y="106"/>
                </a:lnTo>
                <a:lnTo>
                  <a:pt x="188" y="120"/>
                </a:lnTo>
                <a:lnTo>
                  <a:pt x="180" y="134"/>
                </a:lnTo>
                <a:lnTo>
                  <a:pt x="180" y="134"/>
                </a:lnTo>
                <a:lnTo>
                  <a:pt x="164" y="160"/>
                </a:lnTo>
                <a:lnTo>
                  <a:pt x="164" y="160"/>
                </a:lnTo>
                <a:lnTo>
                  <a:pt x="162" y="166"/>
                </a:lnTo>
                <a:lnTo>
                  <a:pt x="160" y="172"/>
                </a:lnTo>
                <a:lnTo>
                  <a:pt x="160" y="178"/>
                </a:lnTo>
                <a:lnTo>
                  <a:pt x="162" y="186"/>
                </a:lnTo>
                <a:lnTo>
                  <a:pt x="162" y="186"/>
                </a:lnTo>
                <a:lnTo>
                  <a:pt x="162" y="188"/>
                </a:lnTo>
                <a:lnTo>
                  <a:pt x="160" y="190"/>
                </a:lnTo>
                <a:lnTo>
                  <a:pt x="160" y="190"/>
                </a:lnTo>
                <a:lnTo>
                  <a:pt x="142" y="208"/>
                </a:lnTo>
                <a:lnTo>
                  <a:pt x="142" y="208"/>
                </a:lnTo>
                <a:lnTo>
                  <a:pt x="98" y="250"/>
                </a:lnTo>
                <a:lnTo>
                  <a:pt x="98" y="250"/>
                </a:lnTo>
                <a:lnTo>
                  <a:pt x="96" y="250"/>
                </a:lnTo>
                <a:lnTo>
                  <a:pt x="96" y="250"/>
                </a:lnTo>
                <a:lnTo>
                  <a:pt x="92" y="246"/>
                </a:lnTo>
                <a:lnTo>
                  <a:pt x="92" y="246"/>
                </a:lnTo>
                <a:lnTo>
                  <a:pt x="86" y="228"/>
                </a:lnTo>
                <a:lnTo>
                  <a:pt x="82" y="220"/>
                </a:lnTo>
                <a:lnTo>
                  <a:pt x="76" y="212"/>
                </a:lnTo>
                <a:lnTo>
                  <a:pt x="76" y="212"/>
                </a:lnTo>
                <a:lnTo>
                  <a:pt x="70" y="206"/>
                </a:lnTo>
                <a:lnTo>
                  <a:pt x="66" y="206"/>
                </a:lnTo>
                <a:lnTo>
                  <a:pt x="62" y="204"/>
                </a:lnTo>
                <a:lnTo>
                  <a:pt x="62" y="204"/>
                </a:lnTo>
                <a:lnTo>
                  <a:pt x="54" y="206"/>
                </a:lnTo>
                <a:lnTo>
                  <a:pt x="54" y="206"/>
                </a:lnTo>
                <a:lnTo>
                  <a:pt x="34" y="206"/>
                </a:lnTo>
                <a:lnTo>
                  <a:pt x="34" y="206"/>
                </a:lnTo>
                <a:lnTo>
                  <a:pt x="30" y="206"/>
                </a:lnTo>
                <a:lnTo>
                  <a:pt x="26" y="204"/>
                </a:lnTo>
                <a:lnTo>
                  <a:pt x="22" y="200"/>
                </a:lnTo>
                <a:lnTo>
                  <a:pt x="20" y="196"/>
                </a:lnTo>
                <a:lnTo>
                  <a:pt x="20" y="196"/>
                </a:lnTo>
                <a:lnTo>
                  <a:pt x="18" y="172"/>
                </a:lnTo>
                <a:lnTo>
                  <a:pt x="18" y="172"/>
                </a:lnTo>
                <a:lnTo>
                  <a:pt x="16" y="164"/>
                </a:lnTo>
                <a:lnTo>
                  <a:pt x="12" y="156"/>
                </a:lnTo>
                <a:lnTo>
                  <a:pt x="8" y="150"/>
                </a:lnTo>
                <a:lnTo>
                  <a:pt x="2" y="146"/>
                </a:lnTo>
                <a:lnTo>
                  <a:pt x="2" y="146"/>
                </a:lnTo>
                <a:lnTo>
                  <a:pt x="2" y="144"/>
                </a:lnTo>
                <a:lnTo>
                  <a:pt x="0" y="140"/>
                </a:lnTo>
                <a:lnTo>
                  <a:pt x="0" y="140"/>
                </a:lnTo>
                <a:lnTo>
                  <a:pt x="2" y="132"/>
                </a:lnTo>
                <a:lnTo>
                  <a:pt x="2" y="132"/>
                </a:lnTo>
                <a:lnTo>
                  <a:pt x="12" y="112"/>
                </a:lnTo>
                <a:lnTo>
                  <a:pt x="12" y="112"/>
                </a:lnTo>
                <a:lnTo>
                  <a:pt x="14" y="108"/>
                </a:lnTo>
                <a:lnTo>
                  <a:pt x="14" y="102"/>
                </a:lnTo>
                <a:lnTo>
                  <a:pt x="14" y="102"/>
                </a:lnTo>
                <a:lnTo>
                  <a:pt x="12" y="76"/>
                </a:lnTo>
                <a:lnTo>
                  <a:pt x="12" y="76"/>
                </a:lnTo>
                <a:lnTo>
                  <a:pt x="12" y="60"/>
                </a:lnTo>
                <a:lnTo>
                  <a:pt x="18" y="46"/>
                </a:lnTo>
                <a:lnTo>
                  <a:pt x="18" y="46"/>
                </a:lnTo>
                <a:lnTo>
                  <a:pt x="28" y="32"/>
                </a:lnTo>
                <a:lnTo>
                  <a:pt x="40" y="22"/>
                </a:lnTo>
                <a:lnTo>
                  <a:pt x="40" y="22"/>
                </a:lnTo>
                <a:lnTo>
                  <a:pt x="56" y="12"/>
                </a:lnTo>
                <a:lnTo>
                  <a:pt x="76" y="4"/>
                </a:lnTo>
                <a:lnTo>
                  <a:pt x="76" y="4"/>
                </a:lnTo>
                <a:lnTo>
                  <a:pt x="92" y="0"/>
                </a:lnTo>
                <a:lnTo>
                  <a:pt x="108" y="0"/>
                </a:lnTo>
                <a:close/>
                <a:moveTo>
                  <a:pt x="68" y="94"/>
                </a:moveTo>
                <a:lnTo>
                  <a:pt x="68" y="94"/>
                </a:lnTo>
                <a:lnTo>
                  <a:pt x="70" y="96"/>
                </a:lnTo>
                <a:lnTo>
                  <a:pt x="70" y="96"/>
                </a:lnTo>
                <a:lnTo>
                  <a:pt x="80" y="98"/>
                </a:lnTo>
                <a:lnTo>
                  <a:pt x="80" y="98"/>
                </a:lnTo>
                <a:lnTo>
                  <a:pt x="82" y="96"/>
                </a:lnTo>
                <a:lnTo>
                  <a:pt x="82" y="96"/>
                </a:lnTo>
                <a:lnTo>
                  <a:pt x="84" y="94"/>
                </a:lnTo>
                <a:lnTo>
                  <a:pt x="84" y="94"/>
                </a:lnTo>
                <a:lnTo>
                  <a:pt x="86" y="92"/>
                </a:lnTo>
                <a:lnTo>
                  <a:pt x="86" y="92"/>
                </a:lnTo>
                <a:lnTo>
                  <a:pt x="88" y="92"/>
                </a:lnTo>
                <a:lnTo>
                  <a:pt x="90" y="94"/>
                </a:lnTo>
                <a:lnTo>
                  <a:pt x="90" y="94"/>
                </a:lnTo>
                <a:lnTo>
                  <a:pt x="92" y="96"/>
                </a:lnTo>
                <a:lnTo>
                  <a:pt x="96" y="96"/>
                </a:lnTo>
                <a:lnTo>
                  <a:pt x="96" y="96"/>
                </a:lnTo>
                <a:lnTo>
                  <a:pt x="100" y="92"/>
                </a:lnTo>
                <a:lnTo>
                  <a:pt x="100" y="92"/>
                </a:lnTo>
                <a:lnTo>
                  <a:pt x="104" y="90"/>
                </a:lnTo>
                <a:lnTo>
                  <a:pt x="102" y="86"/>
                </a:lnTo>
                <a:lnTo>
                  <a:pt x="102" y="86"/>
                </a:lnTo>
                <a:lnTo>
                  <a:pt x="102" y="84"/>
                </a:lnTo>
                <a:lnTo>
                  <a:pt x="102" y="84"/>
                </a:lnTo>
                <a:lnTo>
                  <a:pt x="104" y="80"/>
                </a:lnTo>
                <a:lnTo>
                  <a:pt x="108" y="80"/>
                </a:lnTo>
                <a:lnTo>
                  <a:pt x="108" y="80"/>
                </a:lnTo>
                <a:lnTo>
                  <a:pt x="110" y="80"/>
                </a:lnTo>
                <a:lnTo>
                  <a:pt x="112" y="78"/>
                </a:lnTo>
                <a:lnTo>
                  <a:pt x="112" y="78"/>
                </a:lnTo>
                <a:lnTo>
                  <a:pt x="114" y="70"/>
                </a:lnTo>
                <a:lnTo>
                  <a:pt x="114" y="70"/>
                </a:lnTo>
                <a:lnTo>
                  <a:pt x="114" y="68"/>
                </a:lnTo>
                <a:lnTo>
                  <a:pt x="112" y="66"/>
                </a:lnTo>
                <a:lnTo>
                  <a:pt x="112" y="66"/>
                </a:lnTo>
                <a:lnTo>
                  <a:pt x="108" y="66"/>
                </a:lnTo>
                <a:lnTo>
                  <a:pt x="108" y="66"/>
                </a:lnTo>
                <a:lnTo>
                  <a:pt x="108" y="64"/>
                </a:lnTo>
                <a:lnTo>
                  <a:pt x="108" y="64"/>
                </a:lnTo>
                <a:lnTo>
                  <a:pt x="106" y="60"/>
                </a:lnTo>
                <a:lnTo>
                  <a:pt x="110" y="58"/>
                </a:lnTo>
                <a:lnTo>
                  <a:pt x="110" y="58"/>
                </a:lnTo>
                <a:lnTo>
                  <a:pt x="112" y="56"/>
                </a:lnTo>
                <a:lnTo>
                  <a:pt x="110" y="54"/>
                </a:lnTo>
                <a:lnTo>
                  <a:pt x="110" y="54"/>
                </a:lnTo>
                <a:lnTo>
                  <a:pt x="108" y="48"/>
                </a:lnTo>
                <a:lnTo>
                  <a:pt x="108" y="48"/>
                </a:lnTo>
                <a:lnTo>
                  <a:pt x="104" y="44"/>
                </a:lnTo>
                <a:lnTo>
                  <a:pt x="100" y="46"/>
                </a:lnTo>
                <a:lnTo>
                  <a:pt x="100" y="46"/>
                </a:lnTo>
                <a:lnTo>
                  <a:pt x="98" y="48"/>
                </a:lnTo>
                <a:lnTo>
                  <a:pt x="98" y="48"/>
                </a:lnTo>
                <a:lnTo>
                  <a:pt x="96" y="46"/>
                </a:lnTo>
                <a:lnTo>
                  <a:pt x="96" y="42"/>
                </a:lnTo>
                <a:lnTo>
                  <a:pt x="96" y="42"/>
                </a:lnTo>
                <a:lnTo>
                  <a:pt x="96" y="38"/>
                </a:lnTo>
                <a:lnTo>
                  <a:pt x="92" y="36"/>
                </a:lnTo>
                <a:lnTo>
                  <a:pt x="92" y="36"/>
                </a:lnTo>
                <a:lnTo>
                  <a:pt x="86" y="36"/>
                </a:lnTo>
                <a:lnTo>
                  <a:pt x="86" y="36"/>
                </a:lnTo>
                <a:lnTo>
                  <a:pt x="82" y="36"/>
                </a:lnTo>
                <a:lnTo>
                  <a:pt x="80" y="38"/>
                </a:lnTo>
                <a:lnTo>
                  <a:pt x="80" y="38"/>
                </a:lnTo>
                <a:lnTo>
                  <a:pt x="80" y="42"/>
                </a:lnTo>
                <a:lnTo>
                  <a:pt x="80" y="42"/>
                </a:lnTo>
                <a:lnTo>
                  <a:pt x="76" y="42"/>
                </a:lnTo>
                <a:lnTo>
                  <a:pt x="74" y="40"/>
                </a:lnTo>
                <a:lnTo>
                  <a:pt x="74" y="40"/>
                </a:lnTo>
                <a:lnTo>
                  <a:pt x="72" y="38"/>
                </a:lnTo>
                <a:lnTo>
                  <a:pt x="68" y="38"/>
                </a:lnTo>
                <a:lnTo>
                  <a:pt x="68" y="38"/>
                </a:lnTo>
                <a:lnTo>
                  <a:pt x="64" y="42"/>
                </a:lnTo>
                <a:lnTo>
                  <a:pt x="64" y="42"/>
                </a:lnTo>
                <a:lnTo>
                  <a:pt x="60" y="44"/>
                </a:lnTo>
                <a:lnTo>
                  <a:pt x="62" y="48"/>
                </a:lnTo>
                <a:lnTo>
                  <a:pt x="62" y="48"/>
                </a:lnTo>
                <a:lnTo>
                  <a:pt x="62" y="50"/>
                </a:lnTo>
                <a:lnTo>
                  <a:pt x="62" y="50"/>
                </a:lnTo>
                <a:lnTo>
                  <a:pt x="60" y="54"/>
                </a:lnTo>
                <a:lnTo>
                  <a:pt x="56" y="54"/>
                </a:lnTo>
                <a:lnTo>
                  <a:pt x="56" y="54"/>
                </a:lnTo>
                <a:lnTo>
                  <a:pt x="54" y="54"/>
                </a:lnTo>
                <a:lnTo>
                  <a:pt x="52" y="56"/>
                </a:lnTo>
                <a:lnTo>
                  <a:pt x="52" y="56"/>
                </a:lnTo>
                <a:lnTo>
                  <a:pt x="50" y="62"/>
                </a:lnTo>
                <a:lnTo>
                  <a:pt x="50" y="62"/>
                </a:lnTo>
                <a:lnTo>
                  <a:pt x="50" y="66"/>
                </a:lnTo>
                <a:lnTo>
                  <a:pt x="54" y="68"/>
                </a:lnTo>
                <a:lnTo>
                  <a:pt x="54" y="68"/>
                </a:lnTo>
                <a:lnTo>
                  <a:pt x="56" y="70"/>
                </a:lnTo>
                <a:lnTo>
                  <a:pt x="56" y="70"/>
                </a:lnTo>
                <a:lnTo>
                  <a:pt x="56" y="72"/>
                </a:lnTo>
                <a:lnTo>
                  <a:pt x="54" y="76"/>
                </a:lnTo>
                <a:lnTo>
                  <a:pt x="54" y="76"/>
                </a:lnTo>
                <a:lnTo>
                  <a:pt x="52" y="78"/>
                </a:lnTo>
                <a:lnTo>
                  <a:pt x="54" y="80"/>
                </a:lnTo>
                <a:lnTo>
                  <a:pt x="54" y="80"/>
                </a:lnTo>
                <a:lnTo>
                  <a:pt x="56" y="86"/>
                </a:lnTo>
                <a:lnTo>
                  <a:pt x="56" y="86"/>
                </a:lnTo>
                <a:lnTo>
                  <a:pt x="60" y="88"/>
                </a:lnTo>
                <a:lnTo>
                  <a:pt x="64" y="88"/>
                </a:lnTo>
                <a:lnTo>
                  <a:pt x="64" y="88"/>
                </a:lnTo>
                <a:lnTo>
                  <a:pt x="66" y="86"/>
                </a:lnTo>
                <a:lnTo>
                  <a:pt x="66" y="86"/>
                </a:lnTo>
                <a:lnTo>
                  <a:pt x="68" y="90"/>
                </a:lnTo>
                <a:lnTo>
                  <a:pt x="68" y="92"/>
                </a:lnTo>
                <a:lnTo>
                  <a:pt x="68" y="92"/>
                </a:lnTo>
                <a:lnTo>
                  <a:pt x="68" y="94"/>
                </a:lnTo>
                <a:lnTo>
                  <a:pt x="68" y="94"/>
                </a:lnTo>
                <a:close/>
                <a:moveTo>
                  <a:pt x="142" y="100"/>
                </a:moveTo>
                <a:lnTo>
                  <a:pt x="142" y="100"/>
                </a:lnTo>
                <a:lnTo>
                  <a:pt x="150" y="98"/>
                </a:lnTo>
                <a:lnTo>
                  <a:pt x="150" y="98"/>
                </a:lnTo>
                <a:lnTo>
                  <a:pt x="152" y="96"/>
                </a:lnTo>
                <a:lnTo>
                  <a:pt x="152" y="94"/>
                </a:lnTo>
                <a:lnTo>
                  <a:pt x="152" y="94"/>
                </a:lnTo>
                <a:lnTo>
                  <a:pt x="150" y="92"/>
                </a:lnTo>
                <a:lnTo>
                  <a:pt x="152" y="90"/>
                </a:lnTo>
                <a:lnTo>
                  <a:pt x="152" y="90"/>
                </a:lnTo>
                <a:lnTo>
                  <a:pt x="154" y="90"/>
                </a:lnTo>
                <a:lnTo>
                  <a:pt x="156" y="90"/>
                </a:lnTo>
                <a:lnTo>
                  <a:pt x="156" y="90"/>
                </a:lnTo>
                <a:lnTo>
                  <a:pt x="158" y="92"/>
                </a:lnTo>
                <a:lnTo>
                  <a:pt x="160" y="90"/>
                </a:lnTo>
                <a:lnTo>
                  <a:pt x="160" y="90"/>
                </a:lnTo>
                <a:lnTo>
                  <a:pt x="162" y="86"/>
                </a:lnTo>
                <a:lnTo>
                  <a:pt x="162" y="86"/>
                </a:lnTo>
                <a:lnTo>
                  <a:pt x="162" y="84"/>
                </a:lnTo>
                <a:lnTo>
                  <a:pt x="162" y="82"/>
                </a:lnTo>
                <a:lnTo>
                  <a:pt x="162" y="82"/>
                </a:lnTo>
                <a:lnTo>
                  <a:pt x="160" y="80"/>
                </a:lnTo>
                <a:lnTo>
                  <a:pt x="160" y="78"/>
                </a:lnTo>
                <a:lnTo>
                  <a:pt x="160" y="78"/>
                </a:lnTo>
                <a:lnTo>
                  <a:pt x="160" y="76"/>
                </a:lnTo>
                <a:lnTo>
                  <a:pt x="162" y="76"/>
                </a:lnTo>
                <a:lnTo>
                  <a:pt x="162" y="76"/>
                </a:lnTo>
                <a:lnTo>
                  <a:pt x="164" y="74"/>
                </a:lnTo>
                <a:lnTo>
                  <a:pt x="164" y="72"/>
                </a:lnTo>
                <a:lnTo>
                  <a:pt x="164" y="72"/>
                </a:lnTo>
                <a:lnTo>
                  <a:pt x="162" y="68"/>
                </a:lnTo>
                <a:lnTo>
                  <a:pt x="162" y="68"/>
                </a:lnTo>
                <a:lnTo>
                  <a:pt x="162" y="66"/>
                </a:lnTo>
                <a:lnTo>
                  <a:pt x="158" y="66"/>
                </a:lnTo>
                <a:lnTo>
                  <a:pt x="158" y="66"/>
                </a:lnTo>
                <a:lnTo>
                  <a:pt x="158" y="66"/>
                </a:lnTo>
                <a:lnTo>
                  <a:pt x="156" y="64"/>
                </a:lnTo>
                <a:lnTo>
                  <a:pt x="156" y="64"/>
                </a:lnTo>
                <a:lnTo>
                  <a:pt x="154" y="62"/>
                </a:lnTo>
                <a:lnTo>
                  <a:pt x="156" y="60"/>
                </a:lnTo>
                <a:lnTo>
                  <a:pt x="156" y="60"/>
                </a:lnTo>
                <a:lnTo>
                  <a:pt x="156" y="58"/>
                </a:lnTo>
                <a:lnTo>
                  <a:pt x="154" y="56"/>
                </a:lnTo>
                <a:lnTo>
                  <a:pt x="154" y="56"/>
                </a:lnTo>
                <a:lnTo>
                  <a:pt x="150" y="54"/>
                </a:lnTo>
                <a:lnTo>
                  <a:pt x="150" y="54"/>
                </a:lnTo>
                <a:lnTo>
                  <a:pt x="148" y="54"/>
                </a:lnTo>
                <a:lnTo>
                  <a:pt x="146" y="56"/>
                </a:lnTo>
                <a:lnTo>
                  <a:pt x="146" y="56"/>
                </a:lnTo>
                <a:lnTo>
                  <a:pt x="146" y="56"/>
                </a:lnTo>
                <a:lnTo>
                  <a:pt x="144" y="56"/>
                </a:lnTo>
                <a:lnTo>
                  <a:pt x="144" y="56"/>
                </a:lnTo>
                <a:lnTo>
                  <a:pt x="142" y="56"/>
                </a:lnTo>
                <a:lnTo>
                  <a:pt x="140" y="54"/>
                </a:lnTo>
                <a:lnTo>
                  <a:pt x="140" y="54"/>
                </a:lnTo>
                <a:lnTo>
                  <a:pt x="140" y="52"/>
                </a:lnTo>
                <a:lnTo>
                  <a:pt x="136" y="52"/>
                </a:lnTo>
                <a:lnTo>
                  <a:pt x="136" y="52"/>
                </a:lnTo>
                <a:lnTo>
                  <a:pt x="132" y="54"/>
                </a:lnTo>
                <a:lnTo>
                  <a:pt x="132" y="54"/>
                </a:lnTo>
                <a:lnTo>
                  <a:pt x="130" y="54"/>
                </a:lnTo>
                <a:lnTo>
                  <a:pt x="130" y="58"/>
                </a:lnTo>
                <a:lnTo>
                  <a:pt x="130" y="58"/>
                </a:lnTo>
                <a:lnTo>
                  <a:pt x="130" y="60"/>
                </a:lnTo>
                <a:lnTo>
                  <a:pt x="128" y="60"/>
                </a:lnTo>
                <a:lnTo>
                  <a:pt x="128" y="60"/>
                </a:lnTo>
                <a:lnTo>
                  <a:pt x="128" y="62"/>
                </a:lnTo>
                <a:lnTo>
                  <a:pt x="126" y="60"/>
                </a:lnTo>
                <a:lnTo>
                  <a:pt x="126" y="60"/>
                </a:lnTo>
                <a:lnTo>
                  <a:pt x="124" y="60"/>
                </a:lnTo>
                <a:lnTo>
                  <a:pt x="122" y="62"/>
                </a:lnTo>
                <a:lnTo>
                  <a:pt x="122" y="62"/>
                </a:lnTo>
                <a:lnTo>
                  <a:pt x="118" y="66"/>
                </a:lnTo>
                <a:lnTo>
                  <a:pt x="118" y="66"/>
                </a:lnTo>
                <a:lnTo>
                  <a:pt x="118" y="68"/>
                </a:lnTo>
                <a:lnTo>
                  <a:pt x="120" y="70"/>
                </a:lnTo>
                <a:lnTo>
                  <a:pt x="120" y="70"/>
                </a:lnTo>
                <a:lnTo>
                  <a:pt x="122" y="72"/>
                </a:lnTo>
                <a:lnTo>
                  <a:pt x="122" y="72"/>
                </a:lnTo>
                <a:lnTo>
                  <a:pt x="122" y="72"/>
                </a:lnTo>
                <a:lnTo>
                  <a:pt x="122" y="74"/>
                </a:lnTo>
                <a:lnTo>
                  <a:pt x="120" y="76"/>
                </a:lnTo>
                <a:lnTo>
                  <a:pt x="120" y="76"/>
                </a:lnTo>
                <a:lnTo>
                  <a:pt x="118" y="76"/>
                </a:lnTo>
                <a:lnTo>
                  <a:pt x="118" y="80"/>
                </a:lnTo>
                <a:lnTo>
                  <a:pt x="118" y="80"/>
                </a:lnTo>
                <a:lnTo>
                  <a:pt x="118" y="84"/>
                </a:lnTo>
                <a:lnTo>
                  <a:pt x="118" y="84"/>
                </a:lnTo>
                <a:lnTo>
                  <a:pt x="120" y="86"/>
                </a:lnTo>
                <a:lnTo>
                  <a:pt x="122" y="86"/>
                </a:lnTo>
                <a:lnTo>
                  <a:pt x="122" y="86"/>
                </a:lnTo>
                <a:lnTo>
                  <a:pt x="124" y="86"/>
                </a:lnTo>
                <a:lnTo>
                  <a:pt x="126" y="88"/>
                </a:lnTo>
                <a:lnTo>
                  <a:pt x="126" y="88"/>
                </a:lnTo>
                <a:lnTo>
                  <a:pt x="126" y="90"/>
                </a:lnTo>
                <a:lnTo>
                  <a:pt x="126" y="90"/>
                </a:lnTo>
                <a:lnTo>
                  <a:pt x="126" y="90"/>
                </a:lnTo>
                <a:lnTo>
                  <a:pt x="124" y="94"/>
                </a:lnTo>
                <a:lnTo>
                  <a:pt x="126" y="96"/>
                </a:lnTo>
                <a:lnTo>
                  <a:pt x="126" y="96"/>
                </a:lnTo>
                <a:lnTo>
                  <a:pt x="130" y="98"/>
                </a:lnTo>
                <a:lnTo>
                  <a:pt x="130" y="98"/>
                </a:lnTo>
                <a:lnTo>
                  <a:pt x="134" y="98"/>
                </a:lnTo>
                <a:lnTo>
                  <a:pt x="136" y="96"/>
                </a:lnTo>
                <a:lnTo>
                  <a:pt x="136" y="96"/>
                </a:lnTo>
                <a:lnTo>
                  <a:pt x="136" y="94"/>
                </a:lnTo>
                <a:lnTo>
                  <a:pt x="138" y="94"/>
                </a:lnTo>
                <a:lnTo>
                  <a:pt x="138" y="94"/>
                </a:lnTo>
                <a:lnTo>
                  <a:pt x="140" y="96"/>
                </a:lnTo>
                <a:lnTo>
                  <a:pt x="140" y="96"/>
                </a:lnTo>
                <a:lnTo>
                  <a:pt x="140" y="96"/>
                </a:lnTo>
                <a:lnTo>
                  <a:pt x="142" y="100"/>
                </a:lnTo>
                <a:lnTo>
                  <a:pt x="142" y="100"/>
                </a:lnTo>
                <a:close/>
                <a:moveTo>
                  <a:pt x="122" y="122"/>
                </a:moveTo>
                <a:lnTo>
                  <a:pt x="122" y="122"/>
                </a:lnTo>
                <a:lnTo>
                  <a:pt x="124" y="124"/>
                </a:lnTo>
                <a:lnTo>
                  <a:pt x="126" y="120"/>
                </a:lnTo>
                <a:lnTo>
                  <a:pt x="126" y="120"/>
                </a:lnTo>
                <a:lnTo>
                  <a:pt x="128" y="120"/>
                </a:lnTo>
                <a:lnTo>
                  <a:pt x="128" y="120"/>
                </a:lnTo>
                <a:lnTo>
                  <a:pt x="128" y="118"/>
                </a:lnTo>
                <a:lnTo>
                  <a:pt x="126" y="116"/>
                </a:lnTo>
                <a:lnTo>
                  <a:pt x="126" y="116"/>
                </a:lnTo>
                <a:lnTo>
                  <a:pt x="126" y="114"/>
                </a:lnTo>
                <a:lnTo>
                  <a:pt x="126" y="114"/>
                </a:lnTo>
                <a:lnTo>
                  <a:pt x="128" y="112"/>
                </a:lnTo>
                <a:lnTo>
                  <a:pt x="128" y="112"/>
                </a:lnTo>
                <a:lnTo>
                  <a:pt x="130" y="110"/>
                </a:lnTo>
                <a:lnTo>
                  <a:pt x="130" y="108"/>
                </a:lnTo>
                <a:lnTo>
                  <a:pt x="130" y="108"/>
                </a:lnTo>
                <a:lnTo>
                  <a:pt x="128" y="106"/>
                </a:lnTo>
                <a:lnTo>
                  <a:pt x="128" y="106"/>
                </a:lnTo>
                <a:lnTo>
                  <a:pt x="128" y="104"/>
                </a:lnTo>
                <a:lnTo>
                  <a:pt x="124" y="104"/>
                </a:lnTo>
                <a:lnTo>
                  <a:pt x="124" y="104"/>
                </a:lnTo>
                <a:lnTo>
                  <a:pt x="122" y="102"/>
                </a:lnTo>
                <a:lnTo>
                  <a:pt x="122" y="102"/>
                </a:lnTo>
                <a:lnTo>
                  <a:pt x="122" y="100"/>
                </a:lnTo>
                <a:lnTo>
                  <a:pt x="122" y="100"/>
                </a:lnTo>
                <a:lnTo>
                  <a:pt x="124" y="98"/>
                </a:lnTo>
                <a:lnTo>
                  <a:pt x="122" y="96"/>
                </a:lnTo>
                <a:lnTo>
                  <a:pt x="122" y="96"/>
                </a:lnTo>
                <a:lnTo>
                  <a:pt x="118" y="96"/>
                </a:lnTo>
                <a:lnTo>
                  <a:pt x="118" y="96"/>
                </a:lnTo>
                <a:lnTo>
                  <a:pt x="118" y="94"/>
                </a:lnTo>
                <a:lnTo>
                  <a:pt x="116" y="96"/>
                </a:lnTo>
                <a:lnTo>
                  <a:pt x="116" y="96"/>
                </a:lnTo>
                <a:lnTo>
                  <a:pt x="114" y="98"/>
                </a:lnTo>
                <a:lnTo>
                  <a:pt x="114" y="98"/>
                </a:lnTo>
                <a:lnTo>
                  <a:pt x="112" y="96"/>
                </a:lnTo>
                <a:lnTo>
                  <a:pt x="112" y="96"/>
                </a:lnTo>
                <a:lnTo>
                  <a:pt x="110" y="94"/>
                </a:lnTo>
                <a:lnTo>
                  <a:pt x="108" y="94"/>
                </a:lnTo>
                <a:lnTo>
                  <a:pt x="108" y="94"/>
                </a:lnTo>
                <a:lnTo>
                  <a:pt x="106" y="94"/>
                </a:lnTo>
                <a:lnTo>
                  <a:pt x="106" y="94"/>
                </a:lnTo>
                <a:lnTo>
                  <a:pt x="104" y="96"/>
                </a:lnTo>
                <a:lnTo>
                  <a:pt x="104" y="98"/>
                </a:lnTo>
                <a:lnTo>
                  <a:pt x="104" y="98"/>
                </a:lnTo>
                <a:lnTo>
                  <a:pt x="102" y="100"/>
                </a:lnTo>
                <a:lnTo>
                  <a:pt x="102" y="100"/>
                </a:lnTo>
                <a:lnTo>
                  <a:pt x="100" y="100"/>
                </a:lnTo>
                <a:lnTo>
                  <a:pt x="100" y="100"/>
                </a:lnTo>
                <a:lnTo>
                  <a:pt x="98" y="100"/>
                </a:lnTo>
                <a:lnTo>
                  <a:pt x="96" y="102"/>
                </a:lnTo>
                <a:lnTo>
                  <a:pt x="96" y="102"/>
                </a:lnTo>
                <a:lnTo>
                  <a:pt x="96" y="104"/>
                </a:lnTo>
                <a:lnTo>
                  <a:pt x="96" y="104"/>
                </a:lnTo>
                <a:lnTo>
                  <a:pt x="94" y="106"/>
                </a:lnTo>
                <a:lnTo>
                  <a:pt x="96" y="108"/>
                </a:lnTo>
                <a:lnTo>
                  <a:pt x="96" y="108"/>
                </a:lnTo>
                <a:lnTo>
                  <a:pt x="98" y="110"/>
                </a:lnTo>
                <a:lnTo>
                  <a:pt x="98" y="110"/>
                </a:lnTo>
                <a:lnTo>
                  <a:pt x="96" y="112"/>
                </a:lnTo>
                <a:lnTo>
                  <a:pt x="96" y="112"/>
                </a:lnTo>
                <a:lnTo>
                  <a:pt x="94" y="112"/>
                </a:lnTo>
                <a:lnTo>
                  <a:pt x="94" y="114"/>
                </a:lnTo>
                <a:lnTo>
                  <a:pt x="94" y="114"/>
                </a:lnTo>
                <a:lnTo>
                  <a:pt x="94" y="118"/>
                </a:lnTo>
                <a:lnTo>
                  <a:pt x="94" y="118"/>
                </a:lnTo>
                <a:lnTo>
                  <a:pt x="96" y="120"/>
                </a:lnTo>
                <a:lnTo>
                  <a:pt x="98" y="120"/>
                </a:lnTo>
                <a:lnTo>
                  <a:pt x="98" y="120"/>
                </a:lnTo>
                <a:lnTo>
                  <a:pt x="100" y="120"/>
                </a:lnTo>
                <a:lnTo>
                  <a:pt x="100" y="120"/>
                </a:lnTo>
                <a:lnTo>
                  <a:pt x="100" y="122"/>
                </a:lnTo>
                <a:lnTo>
                  <a:pt x="100" y="122"/>
                </a:lnTo>
                <a:lnTo>
                  <a:pt x="100" y="124"/>
                </a:lnTo>
                <a:lnTo>
                  <a:pt x="102" y="126"/>
                </a:lnTo>
                <a:lnTo>
                  <a:pt x="102" y="126"/>
                </a:lnTo>
                <a:lnTo>
                  <a:pt x="104" y="128"/>
                </a:lnTo>
                <a:lnTo>
                  <a:pt x="104" y="128"/>
                </a:lnTo>
                <a:lnTo>
                  <a:pt x="106" y="128"/>
                </a:lnTo>
                <a:lnTo>
                  <a:pt x="108" y="126"/>
                </a:lnTo>
                <a:lnTo>
                  <a:pt x="108" y="126"/>
                </a:lnTo>
                <a:lnTo>
                  <a:pt x="110" y="126"/>
                </a:lnTo>
                <a:lnTo>
                  <a:pt x="110" y="126"/>
                </a:lnTo>
                <a:lnTo>
                  <a:pt x="112" y="128"/>
                </a:lnTo>
                <a:lnTo>
                  <a:pt x="112" y="128"/>
                </a:lnTo>
                <a:lnTo>
                  <a:pt x="112" y="130"/>
                </a:lnTo>
                <a:lnTo>
                  <a:pt x="114" y="130"/>
                </a:lnTo>
                <a:lnTo>
                  <a:pt x="114" y="130"/>
                </a:lnTo>
                <a:lnTo>
                  <a:pt x="118" y="128"/>
                </a:lnTo>
                <a:lnTo>
                  <a:pt x="118" y="128"/>
                </a:lnTo>
                <a:lnTo>
                  <a:pt x="120" y="126"/>
                </a:lnTo>
                <a:lnTo>
                  <a:pt x="120" y="126"/>
                </a:lnTo>
                <a:lnTo>
                  <a:pt x="120" y="124"/>
                </a:lnTo>
                <a:lnTo>
                  <a:pt x="122" y="122"/>
                </a:lnTo>
                <a:lnTo>
                  <a:pt x="122" y="122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260">
            <a:extLst>
              <a:ext uri="{FF2B5EF4-FFF2-40B4-BE49-F238E27FC236}">
                <a16:creationId xmlns:a16="http://schemas.microsoft.com/office/drawing/2014/main" id="{208768C3-CF40-4614-8F01-A8AF4042502B}"/>
              </a:ext>
            </a:extLst>
          </p:cNvPr>
          <p:cNvSpPr>
            <a:spLocks/>
          </p:cNvSpPr>
          <p:nvPr/>
        </p:nvSpPr>
        <p:spPr bwMode="auto">
          <a:xfrm>
            <a:off x="222250" y="6302375"/>
            <a:ext cx="307975" cy="396875"/>
          </a:xfrm>
          <a:custGeom>
            <a:avLst/>
            <a:gdLst>
              <a:gd name="T0" fmla="*/ 108 w 194"/>
              <a:gd name="T1" fmla="*/ 0 h 250"/>
              <a:gd name="T2" fmla="*/ 148 w 194"/>
              <a:gd name="T3" fmla="*/ 14 h 250"/>
              <a:gd name="T4" fmla="*/ 162 w 194"/>
              <a:gd name="T5" fmla="*/ 22 h 250"/>
              <a:gd name="T6" fmla="*/ 184 w 194"/>
              <a:gd name="T7" fmla="*/ 48 h 250"/>
              <a:gd name="T8" fmla="*/ 190 w 194"/>
              <a:gd name="T9" fmla="*/ 64 h 250"/>
              <a:gd name="T10" fmla="*/ 194 w 194"/>
              <a:gd name="T11" fmla="*/ 94 h 250"/>
              <a:gd name="T12" fmla="*/ 194 w 194"/>
              <a:gd name="T13" fmla="*/ 106 h 250"/>
              <a:gd name="T14" fmla="*/ 180 w 194"/>
              <a:gd name="T15" fmla="*/ 134 h 250"/>
              <a:gd name="T16" fmla="*/ 164 w 194"/>
              <a:gd name="T17" fmla="*/ 160 h 250"/>
              <a:gd name="T18" fmla="*/ 162 w 194"/>
              <a:gd name="T19" fmla="*/ 166 h 250"/>
              <a:gd name="T20" fmla="*/ 160 w 194"/>
              <a:gd name="T21" fmla="*/ 178 h 250"/>
              <a:gd name="T22" fmla="*/ 162 w 194"/>
              <a:gd name="T23" fmla="*/ 186 h 250"/>
              <a:gd name="T24" fmla="*/ 160 w 194"/>
              <a:gd name="T25" fmla="*/ 190 h 250"/>
              <a:gd name="T26" fmla="*/ 142 w 194"/>
              <a:gd name="T27" fmla="*/ 208 h 250"/>
              <a:gd name="T28" fmla="*/ 98 w 194"/>
              <a:gd name="T29" fmla="*/ 250 h 250"/>
              <a:gd name="T30" fmla="*/ 96 w 194"/>
              <a:gd name="T31" fmla="*/ 250 h 250"/>
              <a:gd name="T32" fmla="*/ 92 w 194"/>
              <a:gd name="T33" fmla="*/ 246 h 250"/>
              <a:gd name="T34" fmla="*/ 86 w 194"/>
              <a:gd name="T35" fmla="*/ 228 h 250"/>
              <a:gd name="T36" fmla="*/ 76 w 194"/>
              <a:gd name="T37" fmla="*/ 212 h 250"/>
              <a:gd name="T38" fmla="*/ 70 w 194"/>
              <a:gd name="T39" fmla="*/ 206 h 250"/>
              <a:gd name="T40" fmla="*/ 62 w 194"/>
              <a:gd name="T41" fmla="*/ 204 h 250"/>
              <a:gd name="T42" fmla="*/ 54 w 194"/>
              <a:gd name="T43" fmla="*/ 206 h 250"/>
              <a:gd name="T44" fmla="*/ 34 w 194"/>
              <a:gd name="T45" fmla="*/ 206 h 250"/>
              <a:gd name="T46" fmla="*/ 30 w 194"/>
              <a:gd name="T47" fmla="*/ 206 h 250"/>
              <a:gd name="T48" fmla="*/ 22 w 194"/>
              <a:gd name="T49" fmla="*/ 200 h 250"/>
              <a:gd name="T50" fmla="*/ 20 w 194"/>
              <a:gd name="T51" fmla="*/ 196 h 250"/>
              <a:gd name="T52" fmla="*/ 18 w 194"/>
              <a:gd name="T53" fmla="*/ 172 h 250"/>
              <a:gd name="T54" fmla="*/ 12 w 194"/>
              <a:gd name="T55" fmla="*/ 156 h 250"/>
              <a:gd name="T56" fmla="*/ 2 w 194"/>
              <a:gd name="T57" fmla="*/ 146 h 250"/>
              <a:gd name="T58" fmla="*/ 2 w 194"/>
              <a:gd name="T59" fmla="*/ 144 h 250"/>
              <a:gd name="T60" fmla="*/ 0 w 194"/>
              <a:gd name="T61" fmla="*/ 140 h 250"/>
              <a:gd name="T62" fmla="*/ 2 w 194"/>
              <a:gd name="T63" fmla="*/ 132 h 250"/>
              <a:gd name="T64" fmla="*/ 12 w 194"/>
              <a:gd name="T65" fmla="*/ 112 h 250"/>
              <a:gd name="T66" fmla="*/ 14 w 194"/>
              <a:gd name="T67" fmla="*/ 102 h 250"/>
              <a:gd name="T68" fmla="*/ 12 w 194"/>
              <a:gd name="T69" fmla="*/ 76 h 250"/>
              <a:gd name="T70" fmla="*/ 12 w 194"/>
              <a:gd name="T71" fmla="*/ 60 h 250"/>
              <a:gd name="T72" fmla="*/ 18 w 194"/>
              <a:gd name="T73" fmla="*/ 46 h 250"/>
              <a:gd name="T74" fmla="*/ 40 w 194"/>
              <a:gd name="T75" fmla="*/ 22 h 250"/>
              <a:gd name="T76" fmla="*/ 56 w 194"/>
              <a:gd name="T77" fmla="*/ 12 h 250"/>
              <a:gd name="T78" fmla="*/ 76 w 194"/>
              <a:gd name="T79" fmla="*/ 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4" h="250">
                <a:moveTo>
                  <a:pt x="108" y="0"/>
                </a:moveTo>
                <a:lnTo>
                  <a:pt x="108" y="0"/>
                </a:lnTo>
                <a:lnTo>
                  <a:pt x="128" y="4"/>
                </a:lnTo>
                <a:lnTo>
                  <a:pt x="148" y="14"/>
                </a:lnTo>
                <a:lnTo>
                  <a:pt x="148" y="14"/>
                </a:lnTo>
                <a:lnTo>
                  <a:pt x="162" y="22"/>
                </a:lnTo>
                <a:lnTo>
                  <a:pt x="174" y="34"/>
                </a:lnTo>
                <a:lnTo>
                  <a:pt x="184" y="48"/>
                </a:lnTo>
                <a:lnTo>
                  <a:pt x="190" y="64"/>
                </a:lnTo>
                <a:lnTo>
                  <a:pt x="190" y="64"/>
                </a:lnTo>
                <a:lnTo>
                  <a:pt x="194" y="84"/>
                </a:lnTo>
                <a:lnTo>
                  <a:pt x="194" y="94"/>
                </a:lnTo>
                <a:lnTo>
                  <a:pt x="194" y="106"/>
                </a:lnTo>
                <a:lnTo>
                  <a:pt x="194" y="106"/>
                </a:lnTo>
                <a:lnTo>
                  <a:pt x="188" y="120"/>
                </a:lnTo>
                <a:lnTo>
                  <a:pt x="180" y="134"/>
                </a:lnTo>
                <a:lnTo>
                  <a:pt x="180" y="134"/>
                </a:lnTo>
                <a:lnTo>
                  <a:pt x="164" y="160"/>
                </a:lnTo>
                <a:lnTo>
                  <a:pt x="164" y="160"/>
                </a:lnTo>
                <a:lnTo>
                  <a:pt x="162" y="166"/>
                </a:lnTo>
                <a:lnTo>
                  <a:pt x="160" y="172"/>
                </a:lnTo>
                <a:lnTo>
                  <a:pt x="160" y="178"/>
                </a:lnTo>
                <a:lnTo>
                  <a:pt x="162" y="186"/>
                </a:lnTo>
                <a:lnTo>
                  <a:pt x="162" y="186"/>
                </a:lnTo>
                <a:lnTo>
                  <a:pt x="162" y="188"/>
                </a:lnTo>
                <a:lnTo>
                  <a:pt x="160" y="190"/>
                </a:lnTo>
                <a:lnTo>
                  <a:pt x="160" y="190"/>
                </a:lnTo>
                <a:lnTo>
                  <a:pt x="142" y="208"/>
                </a:lnTo>
                <a:lnTo>
                  <a:pt x="142" y="208"/>
                </a:lnTo>
                <a:lnTo>
                  <a:pt x="98" y="250"/>
                </a:lnTo>
                <a:lnTo>
                  <a:pt x="98" y="250"/>
                </a:lnTo>
                <a:lnTo>
                  <a:pt x="96" y="250"/>
                </a:lnTo>
                <a:lnTo>
                  <a:pt x="96" y="250"/>
                </a:lnTo>
                <a:lnTo>
                  <a:pt x="92" y="246"/>
                </a:lnTo>
                <a:lnTo>
                  <a:pt x="92" y="246"/>
                </a:lnTo>
                <a:lnTo>
                  <a:pt x="86" y="228"/>
                </a:lnTo>
                <a:lnTo>
                  <a:pt x="82" y="220"/>
                </a:lnTo>
                <a:lnTo>
                  <a:pt x="76" y="212"/>
                </a:lnTo>
                <a:lnTo>
                  <a:pt x="76" y="212"/>
                </a:lnTo>
                <a:lnTo>
                  <a:pt x="70" y="206"/>
                </a:lnTo>
                <a:lnTo>
                  <a:pt x="66" y="206"/>
                </a:lnTo>
                <a:lnTo>
                  <a:pt x="62" y="204"/>
                </a:lnTo>
                <a:lnTo>
                  <a:pt x="62" y="204"/>
                </a:lnTo>
                <a:lnTo>
                  <a:pt x="54" y="206"/>
                </a:lnTo>
                <a:lnTo>
                  <a:pt x="54" y="206"/>
                </a:lnTo>
                <a:lnTo>
                  <a:pt x="34" y="206"/>
                </a:lnTo>
                <a:lnTo>
                  <a:pt x="34" y="206"/>
                </a:lnTo>
                <a:lnTo>
                  <a:pt x="30" y="206"/>
                </a:lnTo>
                <a:lnTo>
                  <a:pt x="26" y="204"/>
                </a:lnTo>
                <a:lnTo>
                  <a:pt x="22" y="200"/>
                </a:lnTo>
                <a:lnTo>
                  <a:pt x="20" y="196"/>
                </a:lnTo>
                <a:lnTo>
                  <a:pt x="20" y="196"/>
                </a:lnTo>
                <a:lnTo>
                  <a:pt x="18" y="172"/>
                </a:lnTo>
                <a:lnTo>
                  <a:pt x="18" y="172"/>
                </a:lnTo>
                <a:lnTo>
                  <a:pt x="16" y="164"/>
                </a:lnTo>
                <a:lnTo>
                  <a:pt x="12" y="156"/>
                </a:lnTo>
                <a:lnTo>
                  <a:pt x="8" y="150"/>
                </a:lnTo>
                <a:lnTo>
                  <a:pt x="2" y="146"/>
                </a:lnTo>
                <a:lnTo>
                  <a:pt x="2" y="146"/>
                </a:lnTo>
                <a:lnTo>
                  <a:pt x="2" y="144"/>
                </a:lnTo>
                <a:lnTo>
                  <a:pt x="0" y="140"/>
                </a:lnTo>
                <a:lnTo>
                  <a:pt x="0" y="140"/>
                </a:lnTo>
                <a:lnTo>
                  <a:pt x="2" y="132"/>
                </a:lnTo>
                <a:lnTo>
                  <a:pt x="2" y="132"/>
                </a:lnTo>
                <a:lnTo>
                  <a:pt x="12" y="112"/>
                </a:lnTo>
                <a:lnTo>
                  <a:pt x="12" y="112"/>
                </a:lnTo>
                <a:lnTo>
                  <a:pt x="14" y="108"/>
                </a:lnTo>
                <a:lnTo>
                  <a:pt x="14" y="102"/>
                </a:lnTo>
                <a:lnTo>
                  <a:pt x="14" y="102"/>
                </a:lnTo>
                <a:lnTo>
                  <a:pt x="12" y="76"/>
                </a:lnTo>
                <a:lnTo>
                  <a:pt x="12" y="76"/>
                </a:lnTo>
                <a:lnTo>
                  <a:pt x="12" y="60"/>
                </a:lnTo>
                <a:lnTo>
                  <a:pt x="18" y="46"/>
                </a:lnTo>
                <a:lnTo>
                  <a:pt x="18" y="46"/>
                </a:lnTo>
                <a:lnTo>
                  <a:pt x="28" y="32"/>
                </a:lnTo>
                <a:lnTo>
                  <a:pt x="40" y="22"/>
                </a:lnTo>
                <a:lnTo>
                  <a:pt x="40" y="22"/>
                </a:lnTo>
                <a:lnTo>
                  <a:pt x="56" y="12"/>
                </a:lnTo>
                <a:lnTo>
                  <a:pt x="76" y="4"/>
                </a:lnTo>
                <a:lnTo>
                  <a:pt x="76" y="4"/>
                </a:lnTo>
                <a:lnTo>
                  <a:pt x="9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261">
            <a:extLst>
              <a:ext uri="{FF2B5EF4-FFF2-40B4-BE49-F238E27FC236}">
                <a16:creationId xmlns:a16="http://schemas.microsoft.com/office/drawing/2014/main" id="{DABAD45F-B801-4CEC-A79F-5437F1749E3A}"/>
              </a:ext>
            </a:extLst>
          </p:cNvPr>
          <p:cNvSpPr>
            <a:spLocks/>
          </p:cNvSpPr>
          <p:nvPr/>
        </p:nvSpPr>
        <p:spPr bwMode="auto">
          <a:xfrm>
            <a:off x="301625" y="6359525"/>
            <a:ext cx="101600" cy="98425"/>
          </a:xfrm>
          <a:custGeom>
            <a:avLst/>
            <a:gdLst>
              <a:gd name="T0" fmla="*/ 18 w 64"/>
              <a:gd name="T1" fmla="*/ 58 h 62"/>
              <a:gd name="T2" fmla="*/ 20 w 64"/>
              <a:gd name="T3" fmla="*/ 60 h 62"/>
              <a:gd name="T4" fmla="*/ 30 w 64"/>
              <a:gd name="T5" fmla="*/ 62 h 62"/>
              <a:gd name="T6" fmla="*/ 32 w 64"/>
              <a:gd name="T7" fmla="*/ 60 h 62"/>
              <a:gd name="T8" fmla="*/ 34 w 64"/>
              <a:gd name="T9" fmla="*/ 58 h 62"/>
              <a:gd name="T10" fmla="*/ 36 w 64"/>
              <a:gd name="T11" fmla="*/ 56 h 62"/>
              <a:gd name="T12" fmla="*/ 40 w 64"/>
              <a:gd name="T13" fmla="*/ 58 h 62"/>
              <a:gd name="T14" fmla="*/ 42 w 64"/>
              <a:gd name="T15" fmla="*/ 60 h 62"/>
              <a:gd name="T16" fmla="*/ 46 w 64"/>
              <a:gd name="T17" fmla="*/ 60 h 62"/>
              <a:gd name="T18" fmla="*/ 50 w 64"/>
              <a:gd name="T19" fmla="*/ 56 h 62"/>
              <a:gd name="T20" fmla="*/ 52 w 64"/>
              <a:gd name="T21" fmla="*/ 50 h 62"/>
              <a:gd name="T22" fmla="*/ 52 w 64"/>
              <a:gd name="T23" fmla="*/ 48 h 62"/>
              <a:gd name="T24" fmla="*/ 54 w 64"/>
              <a:gd name="T25" fmla="*/ 44 h 62"/>
              <a:gd name="T26" fmla="*/ 58 w 64"/>
              <a:gd name="T27" fmla="*/ 44 h 62"/>
              <a:gd name="T28" fmla="*/ 62 w 64"/>
              <a:gd name="T29" fmla="*/ 42 h 62"/>
              <a:gd name="T30" fmla="*/ 64 w 64"/>
              <a:gd name="T31" fmla="*/ 34 h 62"/>
              <a:gd name="T32" fmla="*/ 64 w 64"/>
              <a:gd name="T33" fmla="*/ 32 h 62"/>
              <a:gd name="T34" fmla="*/ 62 w 64"/>
              <a:gd name="T35" fmla="*/ 30 h 62"/>
              <a:gd name="T36" fmla="*/ 58 w 64"/>
              <a:gd name="T37" fmla="*/ 30 h 62"/>
              <a:gd name="T38" fmla="*/ 58 w 64"/>
              <a:gd name="T39" fmla="*/ 28 h 62"/>
              <a:gd name="T40" fmla="*/ 60 w 64"/>
              <a:gd name="T41" fmla="*/ 22 h 62"/>
              <a:gd name="T42" fmla="*/ 62 w 64"/>
              <a:gd name="T43" fmla="*/ 20 h 62"/>
              <a:gd name="T44" fmla="*/ 60 w 64"/>
              <a:gd name="T45" fmla="*/ 18 h 62"/>
              <a:gd name="T46" fmla="*/ 58 w 64"/>
              <a:gd name="T47" fmla="*/ 12 h 62"/>
              <a:gd name="T48" fmla="*/ 50 w 64"/>
              <a:gd name="T49" fmla="*/ 10 h 62"/>
              <a:gd name="T50" fmla="*/ 48 w 64"/>
              <a:gd name="T51" fmla="*/ 12 h 62"/>
              <a:gd name="T52" fmla="*/ 46 w 64"/>
              <a:gd name="T53" fmla="*/ 10 h 62"/>
              <a:gd name="T54" fmla="*/ 46 w 64"/>
              <a:gd name="T55" fmla="*/ 6 h 62"/>
              <a:gd name="T56" fmla="*/ 42 w 64"/>
              <a:gd name="T57" fmla="*/ 0 h 62"/>
              <a:gd name="T58" fmla="*/ 36 w 64"/>
              <a:gd name="T59" fmla="*/ 0 h 62"/>
              <a:gd name="T60" fmla="*/ 32 w 64"/>
              <a:gd name="T61" fmla="*/ 0 h 62"/>
              <a:gd name="T62" fmla="*/ 30 w 64"/>
              <a:gd name="T63" fmla="*/ 2 h 62"/>
              <a:gd name="T64" fmla="*/ 30 w 64"/>
              <a:gd name="T65" fmla="*/ 6 h 62"/>
              <a:gd name="T66" fmla="*/ 24 w 64"/>
              <a:gd name="T67" fmla="*/ 4 h 62"/>
              <a:gd name="T68" fmla="*/ 22 w 64"/>
              <a:gd name="T69" fmla="*/ 2 h 62"/>
              <a:gd name="T70" fmla="*/ 18 w 64"/>
              <a:gd name="T71" fmla="*/ 2 h 62"/>
              <a:gd name="T72" fmla="*/ 14 w 64"/>
              <a:gd name="T73" fmla="*/ 6 h 62"/>
              <a:gd name="T74" fmla="*/ 12 w 64"/>
              <a:gd name="T75" fmla="*/ 12 h 62"/>
              <a:gd name="T76" fmla="*/ 12 w 64"/>
              <a:gd name="T77" fmla="*/ 14 h 62"/>
              <a:gd name="T78" fmla="*/ 10 w 64"/>
              <a:gd name="T79" fmla="*/ 18 h 62"/>
              <a:gd name="T80" fmla="*/ 6 w 64"/>
              <a:gd name="T81" fmla="*/ 18 h 62"/>
              <a:gd name="T82" fmla="*/ 2 w 64"/>
              <a:gd name="T83" fmla="*/ 20 h 62"/>
              <a:gd name="T84" fmla="*/ 0 w 64"/>
              <a:gd name="T85" fmla="*/ 26 h 62"/>
              <a:gd name="T86" fmla="*/ 0 w 64"/>
              <a:gd name="T87" fmla="*/ 30 h 62"/>
              <a:gd name="T88" fmla="*/ 4 w 64"/>
              <a:gd name="T89" fmla="*/ 32 h 62"/>
              <a:gd name="T90" fmla="*/ 6 w 64"/>
              <a:gd name="T91" fmla="*/ 34 h 62"/>
              <a:gd name="T92" fmla="*/ 4 w 64"/>
              <a:gd name="T93" fmla="*/ 40 h 62"/>
              <a:gd name="T94" fmla="*/ 2 w 64"/>
              <a:gd name="T95" fmla="*/ 42 h 62"/>
              <a:gd name="T96" fmla="*/ 4 w 64"/>
              <a:gd name="T97" fmla="*/ 44 h 62"/>
              <a:gd name="T98" fmla="*/ 6 w 64"/>
              <a:gd name="T99" fmla="*/ 50 h 62"/>
              <a:gd name="T100" fmla="*/ 14 w 64"/>
              <a:gd name="T101" fmla="*/ 52 h 62"/>
              <a:gd name="T102" fmla="*/ 16 w 64"/>
              <a:gd name="T103" fmla="*/ 50 h 62"/>
              <a:gd name="T104" fmla="*/ 18 w 64"/>
              <a:gd name="T105" fmla="*/ 54 h 62"/>
              <a:gd name="T106" fmla="*/ 18 w 64"/>
              <a:gd name="T107" fmla="*/ 56 h 62"/>
              <a:gd name="T108" fmla="*/ 18 w 64"/>
              <a:gd name="T109" fmla="*/ 58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4" h="62">
                <a:moveTo>
                  <a:pt x="18" y="58"/>
                </a:moveTo>
                <a:lnTo>
                  <a:pt x="18" y="58"/>
                </a:lnTo>
                <a:lnTo>
                  <a:pt x="20" y="60"/>
                </a:lnTo>
                <a:lnTo>
                  <a:pt x="20" y="60"/>
                </a:lnTo>
                <a:lnTo>
                  <a:pt x="30" y="62"/>
                </a:lnTo>
                <a:lnTo>
                  <a:pt x="30" y="62"/>
                </a:lnTo>
                <a:lnTo>
                  <a:pt x="32" y="60"/>
                </a:lnTo>
                <a:lnTo>
                  <a:pt x="32" y="60"/>
                </a:lnTo>
                <a:lnTo>
                  <a:pt x="34" y="58"/>
                </a:lnTo>
                <a:lnTo>
                  <a:pt x="34" y="58"/>
                </a:lnTo>
                <a:lnTo>
                  <a:pt x="36" y="56"/>
                </a:lnTo>
                <a:lnTo>
                  <a:pt x="36" y="56"/>
                </a:lnTo>
                <a:lnTo>
                  <a:pt x="38" y="56"/>
                </a:lnTo>
                <a:lnTo>
                  <a:pt x="40" y="58"/>
                </a:lnTo>
                <a:lnTo>
                  <a:pt x="40" y="58"/>
                </a:lnTo>
                <a:lnTo>
                  <a:pt x="42" y="60"/>
                </a:lnTo>
                <a:lnTo>
                  <a:pt x="46" y="60"/>
                </a:lnTo>
                <a:lnTo>
                  <a:pt x="46" y="60"/>
                </a:lnTo>
                <a:lnTo>
                  <a:pt x="50" y="56"/>
                </a:lnTo>
                <a:lnTo>
                  <a:pt x="50" y="56"/>
                </a:lnTo>
                <a:lnTo>
                  <a:pt x="54" y="54"/>
                </a:lnTo>
                <a:lnTo>
                  <a:pt x="52" y="50"/>
                </a:lnTo>
                <a:lnTo>
                  <a:pt x="52" y="50"/>
                </a:lnTo>
                <a:lnTo>
                  <a:pt x="52" y="48"/>
                </a:lnTo>
                <a:lnTo>
                  <a:pt x="52" y="48"/>
                </a:lnTo>
                <a:lnTo>
                  <a:pt x="54" y="44"/>
                </a:lnTo>
                <a:lnTo>
                  <a:pt x="58" y="44"/>
                </a:lnTo>
                <a:lnTo>
                  <a:pt x="58" y="44"/>
                </a:lnTo>
                <a:lnTo>
                  <a:pt x="60" y="44"/>
                </a:lnTo>
                <a:lnTo>
                  <a:pt x="62" y="42"/>
                </a:lnTo>
                <a:lnTo>
                  <a:pt x="62" y="42"/>
                </a:lnTo>
                <a:lnTo>
                  <a:pt x="64" y="34"/>
                </a:lnTo>
                <a:lnTo>
                  <a:pt x="64" y="34"/>
                </a:lnTo>
                <a:lnTo>
                  <a:pt x="64" y="32"/>
                </a:lnTo>
                <a:lnTo>
                  <a:pt x="62" y="30"/>
                </a:lnTo>
                <a:lnTo>
                  <a:pt x="62" y="30"/>
                </a:lnTo>
                <a:lnTo>
                  <a:pt x="58" y="30"/>
                </a:lnTo>
                <a:lnTo>
                  <a:pt x="58" y="30"/>
                </a:lnTo>
                <a:lnTo>
                  <a:pt x="58" y="28"/>
                </a:lnTo>
                <a:lnTo>
                  <a:pt x="58" y="28"/>
                </a:lnTo>
                <a:lnTo>
                  <a:pt x="56" y="24"/>
                </a:lnTo>
                <a:lnTo>
                  <a:pt x="60" y="22"/>
                </a:lnTo>
                <a:lnTo>
                  <a:pt x="60" y="22"/>
                </a:lnTo>
                <a:lnTo>
                  <a:pt x="62" y="20"/>
                </a:lnTo>
                <a:lnTo>
                  <a:pt x="60" y="18"/>
                </a:lnTo>
                <a:lnTo>
                  <a:pt x="60" y="18"/>
                </a:lnTo>
                <a:lnTo>
                  <a:pt x="58" y="12"/>
                </a:lnTo>
                <a:lnTo>
                  <a:pt x="58" y="12"/>
                </a:lnTo>
                <a:lnTo>
                  <a:pt x="54" y="8"/>
                </a:lnTo>
                <a:lnTo>
                  <a:pt x="50" y="10"/>
                </a:lnTo>
                <a:lnTo>
                  <a:pt x="50" y="10"/>
                </a:lnTo>
                <a:lnTo>
                  <a:pt x="48" y="12"/>
                </a:lnTo>
                <a:lnTo>
                  <a:pt x="48" y="12"/>
                </a:lnTo>
                <a:lnTo>
                  <a:pt x="46" y="10"/>
                </a:lnTo>
                <a:lnTo>
                  <a:pt x="46" y="6"/>
                </a:lnTo>
                <a:lnTo>
                  <a:pt x="46" y="6"/>
                </a:lnTo>
                <a:lnTo>
                  <a:pt x="46" y="2"/>
                </a:lnTo>
                <a:lnTo>
                  <a:pt x="42" y="0"/>
                </a:lnTo>
                <a:lnTo>
                  <a:pt x="42" y="0"/>
                </a:lnTo>
                <a:lnTo>
                  <a:pt x="36" y="0"/>
                </a:lnTo>
                <a:lnTo>
                  <a:pt x="36" y="0"/>
                </a:lnTo>
                <a:lnTo>
                  <a:pt x="32" y="0"/>
                </a:lnTo>
                <a:lnTo>
                  <a:pt x="30" y="2"/>
                </a:lnTo>
                <a:lnTo>
                  <a:pt x="30" y="2"/>
                </a:lnTo>
                <a:lnTo>
                  <a:pt x="30" y="6"/>
                </a:lnTo>
                <a:lnTo>
                  <a:pt x="30" y="6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2" y="2"/>
                </a:lnTo>
                <a:lnTo>
                  <a:pt x="18" y="2"/>
                </a:lnTo>
                <a:lnTo>
                  <a:pt x="18" y="2"/>
                </a:lnTo>
                <a:lnTo>
                  <a:pt x="14" y="6"/>
                </a:lnTo>
                <a:lnTo>
                  <a:pt x="14" y="6"/>
                </a:lnTo>
                <a:lnTo>
                  <a:pt x="10" y="8"/>
                </a:lnTo>
                <a:lnTo>
                  <a:pt x="12" y="12"/>
                </a:lnTo>
                <a:lnTo>
                  <a:pt x="12" y="12"/>
                </a:lnTo>
                <a:lnTo>
                  <a:pt x="12" y="14"/>
                </a:lnTo>
                <a:lnTo>
                  <a:pt x="12" y="14"/>
                </a:lnTo>
                <a:lnTo>
                  <a:pt x="10" y="18"/>
                </a:lnTo>
                <a:lnTo>
                  <a:pt x="6" y="18"/>
                </a:lnTo>
                <a:lnTo>
                  <a:pt x="6" y="18"/>
                </a:lnTo>
                <a:lnTo>
                  <a:pt x="4" y="18"/>
                </a:lnTo>
                <a:lnTo>
                  <a:pt x="2" y="20"/>
                </a:lnTo>
                <a:lnTo>
                  <a:pt x="2" y="20"/>
                </a:lnTo>
                <a:lnTo>
                  <a:pt x="0" y="26"/>
                </a:lnTo>
                <a:lnTo>
                  <a:pt x="0" y="26"/>
                </a:lnTo>
                <a:lnTo>
                  <a:pt x="0" y="30"/>
                </a:lnTo>
                <a:lnTo>
                  <a:pt x="4" y="32"/>
                </a:lnTo>
                <a:lnTo>
                  <a:pt x="4" y="32"/>
                </a:lnTo>
                <a:lnTo>
                  <a:pt x="6" y="34"/>
                </a:lnTo>
                <a:lnTo>
                  <a:pt x="6" y="34"/>
                </a:lnTo>
                <a:lnTo>
                  <a:pt x="6" y="36"/>
                </a:lnTo>
                <a:lnTo>
                  <a:pt x="4" y="40"/>
                </a:lnTo>
                <a:lnTo>
                  <a:pt x="4" y="40"/>
                </a:lnTo>
                <a:lnTo>
                  <a:pt x="2" y="42"/>
                </a:lnTo>
                <a:lnTo>
                  <a:pt x="4" y="44"/>
                </a:lnTo>
                <a:lnTo>
                  <a:pt x="4" y="44"/>
                </a:lnTo>
                <a:lnTo>
                  <a:pt x="6" y="50"/>
                </a:lnTo>
                <a:lnTo>
                  <a:pt x="6" y="50"/>
                </a:lnTo>
                <a:lnTo>
                  <a:pt x="10" y="52"/>
                </a:lnTo>
                <a:lnTo>
                  <a:pt x="14" y="52"/>
                </a:lnTo>
                <a:lnTo>
                  <a:pt x="14" y="52"/>
                </a:lnTo>
                <a:lnTo>
                  <a:pt x="16" y="50"/>
                </a:lnTo>
                <a:lnTo>
                  <a:pt x="16" y="50"/>
                </a:lnTo>
                <a:lnTo>
                  <a:pt x="18" y="54"/>
                </a:lnTo>
                <a:lnTo>
                  <a:pt x="18" y="56"/>
                </a:lnTo>
                <a:lnTo>
                  <a:pt x="18" y="56"/>
                </a:lnTo>
                <a:lnTo>
                  <a:pt x="18" y="58"/>
                </a:lnTo>
                <a:lnTo>
                  <a:pt x="18" y="5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262">
            <a:extLst>
              <a:ext uri="{FF2B5EF4-FFF2-40B4-BE49-F238E27FC236}">
                <a16:creationId xmlns:a16="http://schemas.microsoft.com/office/drawing/2014/main" id="{116B256F-268E-44FD-99EF-2AEDC64EE1A3}"/>
              </a:ext>
            </a:extLst>
          </p:cNvPr>
          <p:cNvSpPr>
            <a:spLocks/>
          </p:cNvSpPr>
          <p:nvPr/>
        </p:nvSpPr>
        <p:spPr bwMode="auto">
          <a:xfrm>
            <a:off x="409575" y="6384925"/>
            <a:ext cx="73025" cy="76200"/>
          </a:xfrm>
          <a:custGeom>
            <a:avLst/>
            <a:gdLst>
              <a:gd name="T0" fmla="*/ 24 w 46"/>
              <a:gd name="T1" fmla="*/ 48 h 48"/>
              <a:gd name="T2" fmla="*/ 32 w 46"/>
              <a:gd name="T3" fmla="*/ 46 h 48"/>
              <a:gd name="T4" fmla="*/ 34 w 46"/>
              <a:gd name="T5" fmla="*/ 42 h 48"/>
              <a:gd name="T6" fmla="*/ 32 w 46"/>
              <a:gd name="T7" fmla="*/ 40 h 48"/>
              <a:gd name="T8" fmla="*/ 34 w 46"/>
              <a:gd name="T9" fmla="*/ 38 h 48"/>
              <a:gd name="T10" fmla="*/ 38 w 46"/>
              <a:gd name="T11" fmla="*/ 38 h 48"/>
              <a:gd name="T12" fmla="*/ 40 w 46"/>
              <a:gd name="T13" fmla="*/ 40 h 48"/>
              <a:gd name="T14" fmla="*/ 42 w 46"/>
              <a:gd name="T15" fmla="*/ 38 h 48"/>
              <a:gd name="T16" fmla="*/ 44 w 46"/>
              <a:gd name="T17" fmla="*/ 34 h 48"/>
              <a:gd name="T18" fmla="*/ 44 w 46"/>
              <a:gd name="T19" fmla="*/ 30 h 48"/>
              <a:gd name="T20" fmla="*/ 42 w 46"/>
              <a:gd name="T21" fmla="*/ 28 h 48"/>
              <a:gd name="T22" fmla="*/ 42 w 46"/>
              <a:gd name="T23" fmla="*/ 26 h 48"/>
              <a:gd name="T24" fmla="*/ 44 w 46"/>
              <a:gd name="T25" fmla="*/ 24 h 48"/>
              <a:gd name="T26" fmla="*/ 46 w 46"/>
              <a:gd name="T27" fmla="*/ 22 h 48"/>
              <a:gd name="T28" fmla="*/ 46 w 46"/>
              <a:gd name="T29" fmla="*/ 20 h 48"/>
              <a:gd name="T30" fmla="*/ 44 w 46"/>
              <a:gd name="T31" fmla="*/ 16 h 48"/>
              <a:gd name="T32" fmla="*/ 40 w 46"/>
              <a:gd name="T33" fmla="*/ 14 h 48"/>
              <a:gd name="T34" fmla="*/ 40 w 46"/>
              <a:gd name="T35" fmla="*/ 14 h 48"/>
              <a:gd name="T36" fmla="*/ 38 w 46"/>
              <a:gd name="T37" fmla="*/ 12 h 48"/>
              <a:gd name="T38" fmla="*/ 38 w 46"/>
              <a:gd name="T39" fmla="*/ 8 h 48"/>
              <a:gd name="T40" fmla="*/ 38 w 46"/>
              <a:gd name="T41" fmla="*/ 6 h 48"/>
              <a:gd name="T42" fmla="*/ 36 w 46"/>
              <a:gd name="T43" fmla="*/ 4 h 48"/>
              <a:gd name="T44" fmla="*/ 32 w 46"/>
              <a:gd name="T45" fmla="*/ 2 h 48"/>
              <a:gd name="T46" fmla="*/ 28 w 46"/>
              <a:gd name="T47" fmla="*/ 4 h 48"/>
              <a:gd name="T48" fmla="*/ 28 w 46"/>
              <a:gd name="T49" fmla="*/ 4 h 48"/>
              <a:gd name="T50" fmla="*/ 26 w 46"/>
              <a:gd name="T51" fmla="*/ 4 h 48"/>
              <a:gd name="T52" fmla="*/ 22 w 46"/>
              <a:gd name="T53" fmla="*/ 2 h 48"/>
              <a:gd name="T54" fmla="*/ 22 w 46"/>
              <a:gd name="T55" fmla="*/ 0 h 48"/>
              <a:gd name="T56" fmla="*/ 18 w 46"/>
              <a:gd name="T57" fmla="*/ 0 h 48"/>
              <a:gd name="T58" fmla="*/ 14 w 46"/>
              <a:gd name="T59" fmla="*/ 2 h 48"/>
              <a:gd name="T60" fmla="*/ 12 w 46"/>
              <a:gd name="T61" fmla="*/ 6 h 48"/>
              <a:gd name="T62" fmla="*/ 12 w 46"/>
              <a:gd name="T63" fmla="*/ 8 h 48"/>
              <a:gd name="T64" fmla="*/ 10 w 46"/>
              <a:gd name="T65" fmla="*/ 8 h 48"/>
              <a:gd name="T66" fmla="*/ 8 w 46"/>
              <a:gd name="T67" fmla="*/ 8 h 48"/>
              <a:gd name="T68" fmla="*/ 6 w 46"/>
              <a:gd name="T69" fmla="*/ 8 h 48"/>
              <a:gd name="T70" fmla="*/ 4 w 46"/>
              <a:gd name="T71" fmla="*/ 10 h 48"/>
              <a:gd name="T72" fmla="*/ 0 w 46"/>
              <a:gd name="T73" fmla="*/ 14 h 48"/>
              <a:gd name="T74" fmla="*/ 2 w 46"/>
              <a:gd name="T75" fmla="*/ 18 h 48"/>
              <a:gd name="T76" fmla="*/ 4 w 46"/>
              <a:gd name="T77" fmla="*/ 20 h 48"/>
              <a:gd name="T78" fmla="*/ 4 w 46"/>
              <a:gd name="T79" fmla="*/ 20 h 48"/>
              <a:gd name="T80" fmla="*/ 2 w 46"/>
              <a:gd name="T81" fmla="*/ 24 h 48"/>
              <a:gd name="T82" fmla="*/ 0 w 46"/>
              <a:gd name="T83" fmla="*/ 24 h 48"/>
              <a:gd name="T84" fmla="*/ 0 w 46"/>
              <a:gd name="T85" fmla="*/ 28 h 48"/>
              <a:gd name="T86" fmla="*/ 0 w 46"/>
              <a:gd name="T87" fmla="*/ 32 h 48"/>
              <a:gd name="T88" fmla="*/ 4 w 46"/>
              <a:gd name="T89" fmla="*/ 34 h 48"/>
              <a:gd name="T90" fmla="*/ 6 w 46"/>
              <a:gd name="T91" fmla="*/ 34 h 48"/>
              <a:gd name="T92" fmla="*/ 8 w 46"/>
              <a:gd name="T93" fmla="*/ 36 h 48"/>
              <a:gd name="T94" fmla="*/ 8 w 46"/>
              <a:gd name="T95" fmla="*/ 38 h 48"/>
              <a:gd name="T96" fmla="*/ 6 w 46"/>
              <a:gd name="T97" fmla="*/ 42 h 48"/>
              <a:gd name="T98" fmla="*/ 8 w 46"/>
              <a:gd name="T99" fmla="*/ 44 h 48"/>
              <a:gd name="T100" fmla="*/ 12 w 46"/>
              <a:gd name="T101" fmla="*/ 46 h 48"/>
              <a:gd name="T102" fmla="*/ 18 w 46"/>
              <a:gd name="T103" fmla="*/ 44 h 48"/>
              <a:gd name="T104" fmla="*/ 18 w 46"/>
              <a:gd name="T105" fmla="*/ 42 h 48"/>
              <a:gd name="T106" fmla="*/ 20 w 46"/>
              <a:gd name="T107" fmla="*/ 42 h 48"/>
              <a:gd name="T108" fmla="*/ 22 w 46"/>
              <a:gd name="T109" fmla="*/ 44 h 48"/>
              <a:gd name="T110" fmla="*/ 24 w 46"/>
              <a:gd name="T111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6" h="48">
                <a:moveTo>
                  <a:pt x="24" y="48"/>
                </a:moveTo>
                <a:lnTo>
                  <a:pt x="24" y="48"/>
                </a:lnTo>
                <a:lnTo>
                  <a:pt x="32" y="46"/>
                </a:lnTo>
                <a:lnTo>
                  <a:pt x="32" y="46"/>
                </a:lnTo>
                <a:lnTo>
                  <a:pt x="34" y="44"/>
                </a:lnTo>
                <a:lnTo>
                  <a:pt x="34" y="42"/>
                </a:lnTo>
                <a:lnTo>
                  <a:pt x="34" y="42"/>
                </a:lnTo>
                <a:lnTo>
                  <a:pt x="32" y="40"/>
                </a:lnTo>
                <a:lnTo>
                  <a:pt x="34" y="38"/>
                </a:lnTo>
                <a:lnTo>
                  <a:pt x="34" y="38"/>
                </a:lnTo>
                <a:lnTo>
                  <a:pt x="36" y="38"/>
                </a:lnTo>
                <a:lnTo>
                  <a:pt x="38" y="38"/>
                </a:lnTo>
                <a:lnTo>
                  <a:pt x="38" y="38"/>
                </a:lnTo>
                <a:lnTo>
                  <a:pt x="40" y="40"/>
                </a:lnTo>
                <a:lnTo>
                  <a:pt x="42" y="38"/>
                </a:lnTo>
                <a:lnTo>
                  <a:pt x="42" y="38"/>
                </a:lnTo>
                <a:lnTo>
                  <a:pt x="44" y="34"/>
                </a:lnTo>
                <a:lnTo>
                  <a:pt x="44" y="34"/>
                </a:lnTo>
                <a:lnTo>
                  <a:pt x="44" y="32"/>
                </a:lnTo>
                <a:lnTo>
                  <a:pt x="44" y="30"/>
                </a:lnTo>
                <a:lnTo>
                  <a:pt x="44" y="30"/>
                </a:lnTo>
                <a:lnTo>
                  <a:pt x="42" y="28"/>
                </a:lnTo>
                <a:lnTo>
                  <a:pt x="42" y="26"/>
                </a:lnTo>
                <a:lnTo>
                  <a:pt x="42" y="26"/>
                </a:lnTo>
                <a:lnTo>
                  <a:pt x="42" y="24"/>
                </a:lnTo>
                <a:lnTo>
                  <a:pt x="44" y="24"/>
                </a:lnTo>
                <a:lnTo>
                  <a:pt x="44" y="24"/>
                </a:lnTo>
                <a:lnTo>
                  <a:pt x="46" y="22"/>
                </a:lnTo>
                <a:lnTo>
                  <a:pt x="46" y="20"/>
                </a:lnTo>
                <a:lnTo>
                  <a:pt x="46" y="20"/>
                </a:lnTo>
                <a:lnTo>
                  <a:pt x="44" y="16"/>
                </a:lnTo>
                <a:lnTo>
                  <a:pt x="44" y="16"/>
                </a:lnTo>
                <a:lnTo>
                  <a:pt x="44" y="14"/>
                </a:lnTo>
                <a:lnTo>
                  <a:pt x="40" y="14"/>
                </a:lnTo>
                <a:lnTo>
                  <a:pt x="40" y="14"/>
                </a:lnTo>
                <a:lnTo>
                  <a:pt x="40" y="14"/>
                </a:lnTo>
                <a:lnTo>
                  <a:pt x="38" y="12"/>
                </a:lnTo>
                <a:lnTo>
                  <a:pt x="38" y="12"/>
                </a:lnTo>
                <a:lnTo>
                  <a:pt x="36" y="10"/>
                </a:lnTo>
                <a:lnTo>
                  <a:pt x="38" y="8"/>
                </a:lnTo>
                <a:lnTo>
                  <a:pt x="38" y="8"/>
                </a:lnTo>
                <a:lnTo>
                  <a:pt x="38" y="6"/>
                </a:lnTo>
                <a:lnTo>
                  <a:pt x="36" y="4"/>
                </a:lnTo>
                <a:lnTo>
                  <a:pt x="36" y="4"/>
                </a:lnTo>
                <a:lnTo>
                  <a:pt x="32" y="2"/>
                </a:lnTo>
                <a:lnTo>
                  <a:pt x="32" y="2"/>
                </a:lnTo>
                <a:lnTo>
                  <a:pt x="30" y="2"/>
                </a:lnTo>
                <a:lnTo>
                  <a:pt x="28" y="4"/>
                </a:lnTo>
                <a:lnTo>
                  <a:pt x="28" y="4"/>
                </a:lnTo>
                <a:lnTo>
                  <a:pt x="28" y="4"/>
                </a:lnTo>
                <a:lnTo>
                  <a:pt x="26" y="4"/>
                </a:lnTo>
                <a:lnTo>
                  <a:pt x="26" y="4"/>
                </a:lnTo>
                <a:lnTo>
                  <a:pt x="24" y="4"/>
                </a:lnTo>
                <a:lnTo>
                  <a:pt x="22" y="2"/>
                </a:lnTo>
                <a:lnTo>
                  <a:pt x="22" y="2"/>
                </a:lnTo>
                <a:lnTo>
                  <a:pt x="22" y="0"/>
                </a:lnTo>
                <a:lnTo>
                  <a:pt x="18" y="0"/>
                </a:lnTo>
                <a:lnTo>
                  <a:pt x="18" y="0"/>
                </a:lnTo>
                <a:lnTo>
                  <a:pt x="14" y="2"/>
                </a:lnTo>
                <a:lnTo>
                  <a:pt x="14" y="2"/>
                </a:lnTo>
                <a:lnTo>
                  <a:pt x="12" y="2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0" y="8"/>
                </a:lnTo>
                <a:lnTo>
                  <a:pt x="10" y="8"/>
                </a:lnTo>
                <a:lnTo>
                  <a:pt x="10" y="10"/>
                </a:lnTo>
                <a:lnTo>
                  <a:pt x="8" y="8"/>
                </a:lnTo>
                <a:lnTo>
                  <a:pt x="8" y="8"/>
                </a:lnTo>
                <a:lnTo>
                  <a:pt x="6" y="8"/>
                </a:lnTo>
                <a:lnTo>
                  <a:pt x="4" y="10"/>
                </a:lnTo>
                <a:lnTo>
                  <a:pt x="4" y="10"/>
                </a:lnTo>
                <a:lnTo>
                  <a:pt x="0" y="14"/>
                </a:lnTo>
                <a:lnTo>
                  <a:pt x="0" y="14"/>
                </a:lnTo>
                <a:lnTo>
                  <a:pt x="0" y="16"/>
                </a:lnTo>
                <a:lnTo>
                  <a:pt x="2" y="18"/>
                </a:lnTo>
                <a:lnTo>
                  <a:pt x="2" y="18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2"/>
                </a:lnTo>
                <a:lnTo>
                  <a:pt x="2" y="24"/>
                </a:lnTo>
                <a:lnTo>
                  <a:pt x="2" y="24"/>
                </a:lnTo>
                <a:lnTo>
                  <a:pt x="0" y="24"/>
                </a:lnTo>
                <a:lnTo>
                  <a:pt x="0" y="28"/>
                </a:lnTo>
                <a:lnTo>
                  <a:pt x="0" y="28"/>
                </a:lnTo>
                <a:lnTo>
                  <a:pt x="0" y="32"/>
                </a:lnTo>
                <a:lnTo>
                  <a:pt x="0" y="32"/>
                </a:lnTo>
                <a:lnTo>
                  <a:pt x="2" y="34"/>
                </a:lnTo>
                <a:lnTo>
                  <a:pt x="4" y="34"/>
                </a:lnTo>
                <a:lnTo>
                  <a:pt x="4" y="34"/>
                </a:lnTo>
                <a:lnTo>
                  <a:pt x="6" y="34"/>
                </a:lnTo>
                <a:lnTo>
                  <a:pt x="8" y="36"/>
                </a:lnTo>
                <a:lnTo>
                  <a:pt x="8" y="36"/>
                </a:lnTo>
                <a:lnTo>
                  <a:pt x="8" y="38"/>
                </a:lnTo>
                <a:lnTo>
                  <a:pt x="8" y="38"/>
                </a:lnTo>
                <a:lnTo>
                  <a:pt x="8" y="38"/>
                </a:lnTo>
                <a:lnTo>
                  <a:pt x="6" y="42"/>
                </a:lnTo>
                <a:lnTo>
                  <a:pt x="8" y="44"/>
                </a:lnTo>
                <a:lnTo>
                  <a:pt x="8" y="44"/>
                </a:lnTo>
                <a:lnTo>
                  <a:pt x="12" y="46"/>
                </a:lnTo>
                <a:lnTo>
                  <a:pt x="12" y="46"/>
                </a:lnTo>
                <a:lnTo>
                  <a:pt x="16" y="46"/>
                </a:lnTo>
                <a:lnTo>
                  <a:pt x="18" y="44"/>
                </a:lnTo>
                <a:lnTo>
                  <a:pt x="18" y="44"/>
                </a:lnTo>
                <a:lnTo>
                  <a:pt x="18" y="42"/>
                </a:lnTo>
                <a:lnTo>
                  <a:pt x="20" y="42"/>
                </a:lnTo>
                <a:lnTo>
                  <a:pt x="20" y="42"/>
                </a:lnTo>
                <a:lnTo>
                  <a:pt x="22" y="44"/>
                </a:lnTo>
                <a:lnTo>
                  <a:pt x="22" y="44"/>
                </a:lnTo>
                <a:lnTo>
                  <a:pt x="22" y="44"/>
                </a:lnTo>
                <a:lnTo>
                  <a:pt x="24" y="48"/>
                </a:lnTo>
                <a:lnTo>
                  <a:pt x="24" y="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263">
            <a:extLst>
              <a:ext uri="{FF2B5EF4-FFF2-40B4-BE49-F238E27FC236}">
                <a16:creationId xmlns:a16="http://schemas.microsoft.com/office/drawing/2014/main" id="{2716E60D-2127-449D-B0D2-DC0DE781AAE6}"/>
              </a:ext>
            </a:extLst>
          </p:cNvPr>
          <p:cNvSpPr>
            <a:spLocks/>
          </p:cNvSpPr>
          <p:nvPr/>
        </p:nvSpPr>
        <p:spPr bwMode="auto">
          <a:xfrm>
            <a:off x="371475" y="6451600"/>
            <a:ext cx="57150" cy="57150"/>
          </a:xfrm>
          <a:custGeom>
            <a:avLst/>
            <a:gdLst>
              <a:gd name="T0" fmla="*/ 28 w 36"/>
              <a:gd name="T1" fmla="*/ 28 h 36"/>
              <a:gd name="T2" fmla="*/ 32 w 36"/>
              <a:gd name="T3" fmla="*/ 26 h 36"/>
              <a:gd name="T4" fmla="*/ 34 w 36"/>
              <a:gd name="T5" fmla="*/ 26 h 36"/>
              <a:gd name="T6" fmla="*/ 34 w 36"/>
              <a:gd name="T7" fmla="*/ 24 h 36"/>
              <a:gd name="T8" fmla="*/ 32 w 36"/>
              <a:gd name="T9" fmla="*/ 22 h 36"/>
              <a:gd name="T10" fmla="*/ 32 w 36"/>
              <a:gd name="T11" fmla="*/ 20 h 36"/>
              <a:gd name="T12" fmla="*/ 34 w 36"/>
              <a:gd name="T13" fmla="*/ 18 h 36"/>
              <a:gd name="T14" fmla="*/ 36 w 36"/>
              <a:gd name="T15" fmla="*/ 14 h 36"/>
              <a:gd name="T16" fmla="*/ 34 w 36"/>
              <a:gd name="T17" fmla="*/ 12 h 36"/>
              <a:gd name="T18" fmla="*/ 34 w 36"/>
              <a:gd name="T19" fmla="*/ 10 h 36"/>
              <a:gd name="T20" fmla="*/ 30 w 36"/>
              <a:gd name="T21" fmla="*/ 10 h 36"/>
              <a:gd name="T22" fmla="*/ 28 w 36"/>
              <a:gd name="T23" fmla="*/ 8 h 36"/>
              <a:gd name="T24" fmla="*/ 28 w 36"/>
              <a:gd name="T25" fmla="*/ 6 h 36"/>
              <a:gd name="T26" fmla="*/ 28 w 36"/>
              <a:gd name="T27" fmla="*/ 2 h 36"/>
              <a:gd name="T28" fmla="*/ 24 w 36"/>
              <a:gd name="T29" fmla="*/ 2 h 36"/>
              <a:gd name="T30" fmla="*/ 24 w 36"/>
              <a:gd name="T31" fmla="*/ 0 h 36"/>
              <a:gd name="T32" fmla="*/ 22 w 36"/>
              <a:gd name="T33" fmla="*/ 2 h 36"/>
              <a:gd name="T34" fmla="*/ 20 w 36"/>
              <a:gd name="T35" fmla="*/ 4 h 36"/>
              <a:gd name="T36" fmla="*/ 18 w 36"/>
              <a:gd name="T37" fmla="*/ 2 h 36"/>
              <a:gd name="T38" fmla="*/ 14 w 36"/>
              <a:gd name="T39" fmla="*/ 0 h 36"/>
              <a:gd name="T40" fmla="*/ 12 w 36"/>
              <a:gd name="T41" fmla="*/ 0 h 36"/>
              <a:gd name="T42" fmla="*/ 10 w 36"/>
              <a:gd name="T43" fmla="*/ 2 h 36"/>
              <a:gd name="T44" fmla="*/ 10 w 36"/>
              <a:gd name="T45" fmla="*/ 4 h 36"/>
              <a:gd name="T46" fmla="*/ 8 w 36"/>
              <a:gd name="T47" fmla="*/ 6 h 36"/>
              <a:gd name="T48" fmla="*/ 6 w 36"/>
              <a:gd name="T49" fmla="*/ 6 h 36"/>
              <a:gd name="T50" fmla="*/ 2 w 36"/>
              <a:gd name="T51" fmla="*/ 8 h 36"/>
              <a:gd name="T52" fmla="*/ 2 w 36"/>
              <a:gd name="T53" fmla="*/ 10 h 36"/>
              <a:gd name="T54" fmla="*/ 0 w 36"/>
              <a:gd name="T55" fmla="*/ 12 h 36"/>
              <a:gd name="T56" fmla="*/ 2 w 36"/>
              <a:gd name="T57" fmla="*/ 14 h 36"/>
              <a:gd name="T58" fmla="*/ 4 w 36"/>
              <a:gd name="T59" fmla="*/ 16 h 36"/>
              <a:gd name="T60" fmla="*/ 2 w 36"/>
              <a:gd name="T61" fmla="*/ 18 h 36"/>
              <a:gd name="T62" fmla="*/ 0 w 36"/>
              <a:gd name="T63" fmla="*/ 20 h 36"/>
              <a:gd name="T64" fmla="*/ 0 w 36"/>
              <a:gd name="T65" fmla="*/ 24 h 36"/>
              <a:gd name="T66" fmla="*/ 2 w 36"/>
              <a:gd name="T67" fmla="*/ 26 h 36"/>
              <a:gd name="T68" fmla="*/ 4 w 36"/>
              <a:gd name="T69" fmla="*/ 26 h 36"/>
              <a:gd name="T70" fmla="*/ 6 w 36"/>
              <a:gd name="T71" fmla="*/ 26 h 36"/>
              <a:gd name="T72" fmla="*/ 6 w 36"/>
              <a:gd name="T73" fmla="*/ 28 h 36"/>
              <a:gd name="T74" fmla="*/ 8 w 36"/>
              <a:gd name="T75" fmla="*/ 32 h 36"/>
              <a:gd name="T76" fmla="*/ 10 w 36"/>
              <a:gd name="T77" fmla="*/ 34 h 36"/>
              <a:gd name="T78" fmla="*/ 12 w 36"/>
              <a:gd name="T79" fmla="*/ 34 h 36"/>
              <a:gd name="T80" fmla="*/ 14 w 36"/>
              <a:gd name="T81" fmla="*/ 32 h 36"/>
              <a:gd name="T82" fmla="*/ 16 w 36"/>
              <a:gd name="T83" fmla="*/ 32 h 36"/>
              <a:gd name="T84" fmla="*/ 18 w 36"/>
              <a:gd name="T85" fmla="*/ 34 h 36"/>
              <a:gd name="T86" fmla="*/ 20 w 36"/>
              <a:gd name="T87" fmla="*/ 36 h 36"/>
              <a:gd name="T88" fmla="*/ 24 w 36"/>
              <a:gd name="T89" fmla="*/ 34 h 36"/>
              <a:gd name="T90" fmla="*/ 26 w 36"/>
              <a:gd name="T91" fmla="*/ 32 h 36"/>
              <a:gd name="T92" fmla="*/ 26 w 36"/>
              <a:gd name="T93" fmla="*/ 30 h 36"/>
              <a:gd name="T94" fmla="*/ 28 w 36"/>
              <a:gd name="T95" fmla="*/ 2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6" h="36">
                <a:moveTo>
                  <a:pt x="28" y="28"/>
                </a:moveTo>
                <a:lnTo>
                  <a:pt x="28" y="28"/>
                </a:lnTo>
                <a:lnTo>
                  <a:pt x="30" y="30"/>
                </a:lnTo>
                <a:lnTo>
                  <a:pt x="32" y="26"/>
                </a:lnTo>
                <a:lnTo>
                  <a:pt x="32" y="26"/>
                </a:lnTo>
                <a:lnTo>
                  <a:pt x="34" y="26"/>
                </a:lnTo>
                <a:lnTo>
                  <a:pt x="34" y="26"/>
                </a:lnTo>
                <a:lnTo>
                  <a:pt x="34" y="24"/>
                </a:lnTo>
                <a:lnTo>
                  <a:pt x="32" y="22"/>
                </a:lnTo>
                <a:lnTo>
                  <a:pt x="32" y="22"/>
                </a:lnTo>
                <a:lnTo>
                  <a:pt x="32" y="20"/>
                </a:lnTo>
                <a:lnTo>
                  <a:pt x="32" y="20"/>
                </a:lnTo>
                <a:lnTo>
                  <a:pt x="34" y="18"/>
                </a:lnTo>
                <a:lnTo>
                  <a:pt x="34" y="18"/>
                </a:lnTo>
                <a:lnTo>
                  <a:pt x="36" y="16"/>
                </a:lnTo>
                <a:lnTo>
                  <a:pt x="36" y="14"/>
                </a:lnTo>
                <a:lnTo>
                  <a:pt x="36" y="14"/>
                </a:lnTo>
                <a:lnTo>
                  <a:pt x="34" y="12"/>
                </a:lnTo>
                <a:lnTo>
                  <a:pt x="34" y="12"/>
                </a:lnTo>
                <a:lnTo>
                  <a:pt x="34" y="10"/>
                </a:lnTo>
                <a:lnTo>
                  <a:pt x="30" y="10"/>
                </a:lnTo>
                <a:lnTo>
                  <a:pt x="30" y="10"/>
                </a:lnTo>
                <a:lnTo>
                  <a:pt x="28" y="8"/>
                </a:lnTo>
                <a:lnTo>
                  <a:pt x="28" y="8"/>
                </a:lnTo>
                <a:lnTo>
                  <a:pt x="28" y="6"/>
                </a:lnTo>
                <a:lnTo>
                  <a:pt x="28" y="6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4" y="2"/>
                </a:lnTo>
                <a:lnTo>
                  <a:pt x="24" y="2"/>
                </a:lnTo>
                <a:lnTo>
                  <a:pt x="24" y="0"/>
                </a:lnTo>
                <a:lnTo>
                  <a:pt x="22" y="2"/>
                </a:lnTo>
                <a:lnTo>
                  <a:pt x="22" y="2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8" y="2"/>
                </a:lnTo>
                <a:lnTo>
                  <a:pt x="16" y="0"/>
                </a:lnTo>
                <a:lnTo>
                  <a:pt x="14" y="0"/>
                </a:lnTo>
                <a:lnTo>
                  <a:pt x="14" y="0"/>
                </a:lnTo>
                <a:lnTo>
                  <a:pt x="12" y="0"/>
                </a:lnTo>
                <a:lnTo>
                  <a:pt x="12" y="0"/>
                </a:lnTo>
                <a:lnTo>
                  <a:pt x="10" y="2"/>
                </a:lnTo>
                <a:lnTo>
                  <a:pt x="10" y="4"/>
                </a:lnTo>
                <a:lnTo>
                  <a:pt x="10" y="4"/>
                </a:lnTo>
                <a:lnTo>
                  <a:pt x="8" y="6"/>
                </a:lnTo>
                <a:lnTo>
                  <a:pt x="8" y="6"/>
                </a:lnTo>
                <a:lnTo>
                  <a:pt x="6" y="6"/>
                </a:lnTo>
                <a:lnTo>
                  <a:pt x="6" y="6"/>
                </a:lnTo>
                <a:lnTo>
                  <a:pt x="4" y="6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2" y="10"/>
                </a:lnTo>
                <a:lnTo>
                  <a:pt x="0" y="12"/>
                </a:lnTo>
                <a:lnTo>
                  <a:pt x="2" y="14"/>
                </a:lnTo>
                <a:lnTo>
                  <a:pt x="2" y="14"/>
                </a:lnTo>
                <a:lnTo>
                  <a:pt x="4" y="16"/>
                </a:lnTo>
                <a:lnTo>
                  <a:pt x="4" y="16"/>
                </a:lnTo>
                <a:lnTo>
                  <a:pt x="2" y="18"/>
                </a:lnTo>
                <a:lnTo>
                  <a:pt x="2" y="18"/>
                </a:lnTo>
                <a:lnTo>
                  <a:pt x="0" y="18"/>
                </a:lnTo>
                <a:lnTo>
                  <a:pt x="0" y="20"/>
                </a:lnTo>
                <a:lnTo>
                  <a:pt x="0" y="20"/>
                </a:lnTo>
                <a:lnTo>
                  <a:pt x="0" y="24"/>
                </a:lnTo>
                <a:lnTo>
                  <a:pt x="0" y="24"/>
                </a:lnTo>
                <a:lnTo>
                  <a:pt x="2" y="26"/>
                </a:lnTo>
                <a:lnTo>
                  <a:pt x="4" y="26"/>
                </a:lnTo>
                <a:lnTo>
                  <a:pt x="4" y="26"/>
                </a:lnTo>
                <a:lnTo>
                  <a:pt x="6" y="26"/>
                </a:lnTo>
                <a:lnTo>
                  <a:pt x="6" y="26"/>
                </a:lnTo>
                <a:lnTo>
                  <a:pt x="6" y="28"/>
                </a:lnTo>
                <a:lnTo>
                  <a:pt x="6" y="28"/>
                </a:lnTo>
                <a:lnTo>
                  <a:pt x="6" y="30"/>
                </a:lnTo>
                <a:lnTo>
                  <a:pt x="8" y="32"/>
                </a:lnTo>
                <a:lnTo>
                  <a:pt x="8" y="32"/>
                </a:lnTo>
                <a:lnTo>
                  <a:pt x="10" y="34"/>
                </a:lnTo>
                <a:lnTo>
                  <a:pt x="10" y="34"/>
                </a:lnTo>
                <a:lnTo>
                  <a:pt x="12" y="34"/>
                </a:lnTo>
                <a:lnTo>
                  <a:pt x="14" y="32"/>
                </a:lnTo>
                <a:lnTo>
                  <a:pt x="14" y="32"/>
                </a:lnTo>
                <a:lnTo>
                  <a:pt x="16" y="32"/>
                </a:lnTo>
                <a:lnTo>
                  <a:pt x="16" y="32"/>
                </a:lnTo>
                <a:lnTo>
                  <a:pt x="18" y="34"/>
                </a:lnTo>
                <a:lnTo>
                  <a:pt x="18" y="34"/>
                </a:lnTo>
                <a:lnTo>
                  <a:pt x="18" y="36"/>
                </a:lnTo>
                <a:lnTo>
                  <a:pt x="20" y="36"/>
                </a:lnTo>
                <a:lnTo>
                  <a:pt x="20" y="36"/>
                </a:lnTo>
                <a:lnTo>
                  <a:pt x="24" y="34"/>
                </a:lnTo>
                <a:lnTo>
                  <a:pt x="24" y="34"/>
                </a:lnTo>
                <a:lnTo>
                  <a:pt x="26" y="32"/>
                </a:lnTo>
                <a:lnTo>
                  <a:pt x="26" y="32"/>
                </a:lnTo>
                <a:lnTo>
                  <a:pt x="26" y="30"/>
                </a:lnTo>
                <a:lnTo>
                  <a:pt x="28" y="28"/>
                </a:lnTo>
                <a:lnTo>
                  <a:pt x="28" y="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264">
            <a:extLst>
              <a:ext uri="{FF2B5EF4-FFF2-40B4-BE49-F238E27FC236}">
                <a16:creationId xmlns:a16="http://schemas.microsoft.com/office/drawing/2014/main" id="{1E6A999B-52E0-45BE-B615-5F1E9CBDF765}"/>
              </a:ext>
            </a:extLst>
          </p:cNvPr>
          <p:cNvSpPr>
            <a:spLocks noEditPoints="1"/>
          </p:cNvSpPr>
          <p:nvPr/>
        </p:nvSpPr>
        <p:spPr bwMode="auto">
          <a:xfrm>
            <a:off x="295275" y="6622179"/>
            <a:ext cx="101600" cy="98425"/>
          </a:xfrm>
          <a:custGeom>
            <a:avLst/>
            <a:gdLst>
              <a:gd name="T0" fmla="*/ 18 w 64"/>
              <a:gd name="T1" fmla="*/ 56 h 62"/>
              <a:gd name="T2" fmla="*/ 16 w 64"/>
              <a:gd name="T3" fmla="*/ 50 h 62"/>
              <a:gd name="T4" fmla="*/ 14 w 64"/>
              <a:gd name="T5" fmla="*/ 52 h 62"/>
              <a:gd name="T6" fmla="*/ 6 w 64"/>
              <a:gd name="T7" fmla="*/ 50 h 62"/>
              <a:gd name="T8" fmla="*/ 2 w 64"/>
              <a:gd name="T9" fmla="*/ 42 h 62"/>
              <a:gd name="T10" fmla="*/ 6 w 64"/>
              <a:gd name="T11" fmla="*/ 36 h 62"/>
              <a:gd name="T12" fmla="*/ 4 w 64"/>
              <a:gd name="T13" fmla="*/ 32 h 62"/>
              <a:gd name="T14" fmla="*/ 0 w 64"/>
              <a:gd name="T15" fmla="*/ 26 h 62"/>
              <a:gd name="T16" fmla="*/ 2 w 64"/>
              <a:gd name="T17" fmla="*/ 20 h 62"/>
              <a:gd name="T18" fmla="*/ 6 w 64"/>
              <a:gd name="T19" fmla="*/ 18 h 62"/>
              <a:gd name="T20" fmla="*/ 12 w 64"/>
              <a:gd name="T21" fmla="*/ 14 h 62"/>
              <a:gd name="T22" fmla="*/ 10 w 64"/>
              <a:gd name="T23" fmla="*/ 8 h 62"/>
              <a:gd name="T24" fmla="*/ 18 w 64"/>
              <a:gd name="T25" fmla="*/ 2 h 62"/>
              <a:gd name="T26" fmla="*/ 24 w 64"/>
              <a:gd name="T27" fmla="*/ 4 h 62"/>
              <a:gd name="T28" fmla="*/ 30 w 64"/>
              <a:gd name="T29" fmla="*/ 6 h 62"/>
              <a:gd name="T30" fmla="*/ 30 w 64"/>
              <a:gd name="T31" fmla="*/ 2 h 62"/>
              <a:gd name="T32" fmla="*/ 36 w 64"/>
              <a:gd name="T33" fmla="*/ 0 h 62"/>
              <a:gd name="T34" fmla="*/ 46 w 64"/>
              <a:gd name="T35" fmla="*/ 2 h 62"/>
              <a:gd name="T36" fmla="*/ 46 w 64"/>
              <a:gd name="T37" fmla="*/ 10 h 62"/>
              <a:gd name="T38" fmla="*/ 50 w 64"/>
              <a:gd name="T39" fmla="*/ 10 h 62"/>
              <a:gd name="T40" fmla="*/ 58 w 64"/>
              <a:gd name="T41" fmla="*/ 12 h 62"/>
              <a:gd name="T42" fmla="*/ 60 w 64"/>
              <a:gd name="T43" fmla="*/ 18 h 62"/>
              <a:gd name="T44" fmla="*/ 60 w 64"/>
              <a:gd name="T45" fmla="*/ 22 h 62"/>
              <a:gd name="T46" fmla="*/ 58 w 64"/>
              <a:gd name="T47" fmla="*/ 28 h 62"/>
              <a:gd name="T48" fmla="*/ 62 w 64"/>
              <a:gd name="T49" fmla="*/ 30 h 62"/>
              <a:gd name="T50" fmla="*/ 64 w 64"/>
              <a:gd name="T51" fmla="*/ 34 h 62"/>
              <a:gd name="T52" fmla="*/ 62 w 64"/>
              <a:gd name="T53" fmla="*/ 42 h 62"/>
              <a:gd name="T54" fmla="*/ 58 w 64"/>
              <a:gd name="T55" fmla="*/ 44 h 62"/>
              <a:gd name="T56" fmla="*/ 52 w 64"/>
              <a:gd name="T57" fmla="*/ 48 h 62"/>
              <a:gd name="T58" fmla="*/ 54 w 64"/>
              <a:gd name="T59" fmla="*/ 54 h 62"/>
              <a:gd name="T60" fmla="*/ 46 w 64"/>
              <a:gd name="T61" fmla="*/ 60 h 62"/>
              <a:gd name="T62" fmla="*/ 40 w 64"/>
              <a:gd name="T63" fmla="*/ 58 h 62"/>
              <a:gd name="T64" fmla="*/ 36 w 64"/>
              <a:gd name="T65" fmla="*/ 56 h 62"/>
              <a:gd name="T66" fmla="*/ 34 w 64"/>
              <a:gd name="T67" fmla="*/ 58 h 62"/>
              <a:gd name="T68" fmla="*/ 30 w 64"/>
              <a:gd name="T69" fmla="*/ 62 h 62"/>
              <a:gd name="T70" fmla="*/ 20 w 64"/>
              <a:gd name="T71" fmla="*/ 60 h 62"/>
              <a:gd name="T72" fmla="*/ 24 w 64"/>
              <a:gd name="T73" fmla="*/ 30 h 62"/>
              <a:gd name="T74" fmla="*/ 26 w 64"/>
              <a:gd name="T75" fmla="*/ 38 h 62"/>
              <a:gd name="T76" fmla="*/ 32 w 64"/>
              <a:gd name="T77" fmla="*/ 40 h 62"/>
              <a:gd name="T78" fmla="*/ 40 w 64"/>
              <a:gd name="T79" fmla="*/ 34 h 62"/>
              <a:gd name="T80" fmla="*/ 40 w 64"/>
              <a:gd name="T81" fmla="*/ 28 h 62"/>
              <a:gd name="T82" fmla="*/ 32 w 64"/>
              <a:gd name="T83" fmla="*/ 22 h 62"/>
              <a:gd name="T84" fmla="*/ 26 w 64"/>
              <a:gd name="T85" fmla="*/ 24 h 62"/>
              <a:gd name="T86" fmla="*/ 24 w 64"/>
              <a:gd name="T87" fmla="*/ 3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" h="62">
                <a:moveTo>
                  <a:pt x="18" y="58"/>
                </a:moveTo>
                <a:lnTo>
                  <a:pt x="18" y="58"/>
                </a:lnTo>
                <a:lnTo>
                  <a:pt x="18" y="56"/>
                </a:lnTo>
                <a:lnTo>
                  <a:pt x="18" y="56"/>
                </a:lnTo>
                <a:lnTo>
                  <a:pt x="18" y="54"/>
                </a:lnTo>
                <a:lnTo>
                  <a:pt x="16" y="50"/>
                </a:lnTo>
                <a:lnTo>
                  <a:pt x="16" y="50"/>
                </a:lnTo>
                <a:lnTo>
                  <a:pt x="14" y="52"/>
                </a:lnTo>
                <a:lnTo>
                  <a:pt x="14" y="52"/>
                </a:lnTo>
                <a:lnTo>
                  <a:pt x="10" y="52"/>
                </a:lnTo>
                <a:lnTo>
                  <a:pt x="6" y="50"/>
                </a:lnTo>
                <a:lnTo>
                  <a:pt x="6" y="50"/>
                </a:lnTo>
                <a:lnTo>
                  <a:pt x="4" y="44"/>
                </a:lnTo>
                <a:lnTo>
                  <a:pt x="4" y="44"/>
                </a:lnTo>
                <a:lnTo>
                  <a:pt x="2" y="42"/>
                </a:lnTo>
                <a:lnTo>
                  <a:pt x="4" y="40"/>
                </a:lnTo>
                <a:lnTo>
                  <a:pt x="4" y="40"/>
                </a:lnTo>
                <a:lnTo>
                  <a:pt x="6" y="36"/>
                </a:lnTo>
                <a:lnTo>
                  <a:pt x="6" y="34"/>
                </a:lnTo>
                <a:lnTo>
                  <a:pt x="6" y="34"/>
                </a:lnTo>
                <a:lnTo>
                  <a:pt x="4" y="32"/>
                </a:lnTo>
                <a:lnTo>
                  <a:pt x="4" y="32"/>
                </a:lnTo>
                <a:lnTo>
                  <a:pt x="0" y="30"/>
                </a:lnTo>
                <a:lnTo>
                  <a:pt x="0" y="26"/>
                </a:lnTo>
                <a:lnTo>
                  <a:pt x="0" y="26"/>
                </a:lnTo>
                <a:lnTo>
                  <a:pt x="2" y="20"/>
                </a:lnTo>
                <a:lnTo>
                  <a:pt x="2" y="20"/>
                </a:lnTo>
                <a:lnTo>
                  <a:pt x="4" y="18"/>
                </a:lnTo>
                <a:lnTo>
                  <a:pt x="6" y="18"/>
                </a:lnTo>
                <a:lnTo>
                  <a:pt x="6" y="18"/>
                </a:lnTo>
                <a:lnTo>
                  <a:pt x="10" y="18"/>
                </a:lnTo>
                <a:lnTo>
                  <a:pt x="12" y="14"/>
                </a:lnTo>
                <a:lnTo>
                  <a:pt x="12" y="14"/>
                </a:lnTo>
                <a:lnTo>
                  <a:pt x="12" y="12"/>
                </a:lnTo>
                <a:lnTo>
                  <a:pt x="12" y="12"/>
                </a:lnTo>
                <a:lnTo>
                  <a:pt x="10" y="8"/>
                </a:lnTo>
                <a:lnTo>
                  <a:pt x="14" y="6"/>
                </a:lnTo>
                <a:lnTo>
                  <a:pt x="14" y="6"/>
                </a:lnTo>
                <a:lnTo>
                  <a:pt x="18" y="2"/>
                </a:lnTo>
                <a:lnTo>
                  <a:pt x="18" y="2"/>
                </a:lnTo>
                <a:lnTo>
                  <a:pt x="22" y="2"/>
                </a:lnTo>
                <a:lnTo>
                  <a:pt x="24" y="4"/>
                </a:lnTo>
                <a:lnTo>
                  <a:pt x="24" y="4"/>
                </a:lnTo>
                <a:lnTo>
                  <a:pt x="26" y="6"/>
                </a:lnTo>
                <a:lnTo>
                  <a:pt x="30" y="6"/>
                </a:lnTo>
                <a:lnTo>
                  <a:pt x="30" y="6"/>
                </a:lnTo>
                <a:lnTo>
                  <a:pt x="30" y="2"/>
                </a:lnTo>
                <a:lnTo>
                  <a:pt x="30" y="2"/>
                </a:lnTo>
                <a:lnTo>
                  <a:pt x="32" y="0"/>
                </a:lnTo>
                <a:lnTo>
                  <a:pt x="36" y="0"/>
                </a:lnTo>
                <a:lnTo>
                  <a:pt x="36" y="0"/>
                </a:lnTo>
                <a:lnTo>
                  <a:pt x="42" y="0"/>
                </a:lnTo>
                <a:lnTo>
                  <a:pt x="42" y="0"/>
                </a:lnTo>
                <a:lnTo>
                  <a:pt x="46" y="2"/>
                </a:lnTo>
                <a:lnTo>
                  <a:pt x="46" y="6"/>
                </a:lnTo>
                <a:lnTo>
                  <a:pt x="46" y="6"/>
                </a:lnTo>
                <a:lnTo>
                  <a:pt x="46" y="10"/>
                </a:lnTo>
                <a:lnTo>
                  <a:pt x="48" y="12"/>
                </a:lnTo>
                <a:lnTo>
                  <a:pt x="48" y="12"/>
                </a:lnTo>
                <a:lnTo>
                  <a:pt x="50" y="10"/>
                </a:lnTo>
                <a:lnTo>
                  <a:pt x="50" y="10"/>
                </a:lnTo>
                <a:lnTo>
                  <a:pt x="54" y="8"/>
                </a:lnTo>
                <a:lnTo>
                  <a:pt x="58" y="12"/>
                </a:lnTo>
                <a:lnTo>
                  <a:pt x="58" y="12"/>
                </a:lnTo>
                <a:lnTo>
                  <a:pt x="60" y="18"/>
                </a:lnTo>
                <a:lnTo>
                  <a:pt x="60" y="18"/>
                </a:lnTo>
                <a:lnTo>
                  <a:pt x="62" y="20"/>
                </a:lnTo>
                <a:lnTo>
                  <a:pt x="60" y="22"/>
                </a:lnTo>
                <a:lnTo>
                  <a:pt x="60" y="22"/>
                </a:lnTo>
                <a:lnTo>
                  <a:pt x="56" y="24"/>
                </a:lnTo>
                <a:lnTo>
                  <a:pt x="58" y="28"/>
                </a:lnTo>
                <a:lnTo>
                  <a:pt x="58" y="28"/>
                </a:lnTo>
                <a:lnTo>
                  <a:pt x="58" y="30"/>
                </a:lnTo>
                <a:lnTo>
                  <a:pt x="58" y="30"/>
                </a:lnTo>
                <a:lnTo>
                  <a:pt x="62" y="30"/>
                </a:lnTo>
                <a:lnTo>
                  <a:pt x="62" y="30"/>
                </a:lnTo>
                <a:lnTo>
                  <a:pt x="64" y="32"/>
                </a:lnTo>
                <a:lnTo>
                  <a:pt x="64" y="34"/>
                </a:lnTo>
                <a:lnTo>
                  <a:pt x="64" y="34"/>
                </a:lnTo>
                <a:lnTo>
                  <a:pt x="62" y="42"/>
                </a:lnTo>
                <a:lnTo>
                  <a:pt x="62" y="42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4" y="44"/>
                </a:lnTo>
                <a:lnTo>
                  <a:pt x="52" y="48"/>
                </a:lnTo>
                <a:lnTo>
                  <a:pt x="52" y="48"/>
                </a:lnTo>
                <a:lnTo>
                  <a:pt x="52" y="50"/>
                </a:lnTo>
                <a:lnTo>
                  <a:pt x="52" y="50"/>
                </a:lnTo>
                <a:lnTo>
                  <a:pt x="54" y="54"/>
                </a:lnTo>
                <a:lnTo>
                  <a:pt x="50" y="56"/>
                </a:lnTo>
                <a:lnTo>
                  <a:pt x="50" y="56"/>
                </a:lnTo>
                <a:lnTo>
                  <a:pt x="46" y="60"/>
                </a:lnTo>
                <a:lnTo>
                  <a:pt x="46" y="60"/>
                </a:lnTo>
                <a:lnTo>
                  <a:pt x="42" y="60"/>
                </a:lnTo>
                <a:lnTo>
                  <a:pt x="40" y="58"/>
                </a:lnTo>
                <a:lnTo>
                  <a:pt x="40" y="58"/>
                </a:lnTo>
                <a:lnTo>
                  <a:pt x="38" y="56"/>
                </a:lnTo>
                <a:lnTo>
                  <a:pt x="36" y="56"/>
                </a:lnTo>
                <a:lnTo>
                  <a:pt x="36" y="56"/>
                </a:lnTo>
                <a:lnTo>
                  <a:pt x="34" y="58"/>
                </a:lnTo>
                <a:lnTo>
                  <a:pt x="34" y="58"/>
                </a:lnTo>
                <a:lnTo>
                  <a:pt x="32" y="60"/>
                </a:lnTo>
                <a:lnTo>
                  <a:pt x="32" y="60"/>
                </a:lnTo>
                <a:lnTo>
                  <a:pt x="30" y="62"/>
                </a:lnTo>
                <a:lnTo>
                  <a:pt x="30" y="62"/>
                </a:lnTo>
                <a:lnTo>
                  <a:pt x="20" y="60"/>
                </a:lnTo>
                <a:lnTo>
                  <a:pt x="20" y="60"/>
                </a:lnTo>
                <a:lnTo>
                  <a:pt x="18" y="58"/>
                </a:lnTo>
                <a:lnTo>
                  <a:pt x="18" y="58"/>
                </a:lnTo>
                <a:close/>
                <a:moveTo>
                  <a:pt x="24" y="30"/>
                </a:moveTo>
                <a:lnTo>
                  <a:pt x="24" y="30"/>
                </a:lnTo>
                <a:lnTo>
                  <a:pt x="24" y="34"/>
                </a:lnTo>
                <a:lnTo>
                  <a:pt x="26" y="38"/>
                </a:lnTo>
                <a:lnTo>
                  <a:pt x="28" y="40"/>
                </a:lnTo>
                <a:lnTo>
                  <a:pt x="32" y="40"/>
                </a:lnTo>
                <a:lnTo>
                  <a:pt x="32" y="40"/>
                </a:lnTo>
                <a:lnTo>
                  <a:pt x="36" y="40"/>
                </a:lnTo>
                <a:lnTo>
                  <a:pt x="38" y="38"/>
                </a:lnTo>
                <a:lnTo>
                  <a:pt x="40" y="34"/>
                </a:lnTo>
                <a:lnTo>
                  <a:pt x="42" y="30"/>
                </a:lnTo>
                <a:lnTo>
                  <a:pt x="42" y="30"/>
                </a:lnTo>
                <a:lnTo>
                  <a:pt x="40" y="28"/>
                </a:lnTo>
                <a:lnTo>
                  <a:pt x="38" y="24"/>
                </a:lnTo>
                <a:lnTo>
                  <a:pt x="36" y="22"/>
                </a:lnTo>
                <a:lnTo>
                  <a:pt x="32" y="22"/>
                </a:lnTo>
                <a:lnTo>
                  <a:pt x="32" y="22"/>
                </a:lnTo>
                <a:lnTo>
                  <a:pt x="28" y="22"/>
                </a:lnTo>
                <a:lnTo>
                  <a:pt x="26" y="24"/>
                </a:lnTo>
                <a:lnTo>
                  <a:pt x="24" y="28"/>
                </a:lnTo>
                <a:lnTo>
                  <a:pt x="24" y="30"/>
                </a:lnTo>
                <a:lnTo>
                  <a:pt x="24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265">
            <a:extLst>
              <a:ext uri="{FF2B5EF4-FFF2-40B4-BE49-F238E27FC236}">
                <a16:creationId xmlns:a16="http://schemas.microsoft.com/office/drawing/2014/main" id="{C91F5467-A605-44E6-839A-E078C01864EB}"/>
              </a:ext>
            </a:extLst>
          </p:cNvPr>
          <p:cNvSpPr>
            <a:spLocks noEditPoints="1"/>
          </p:cNvSpPr>
          <p:nvPr/>
        </p:nvSpPr>
        <p:spPr bwMode="auto">
          <a:xfrm>
            <a:off x="403225" y="6647579"/>
            <a:ext cx="73025" cy="76200"/>
          </a:xfrm>
          <a:custGeom>
            <a:avLst/>
            <a:gdLst>
              <a:gd name="T0" fmla="*/ 24 w 46"/>
              <a:gd name="T1" fmla="*/ 48 h 48"/>
              <a:gd name="T2" fmla="*/ 22 w 46"/>
              <a:gd name="T3" fmla="*/ 44 h 48"/>
              <a:gd name="T4" fmla="*/ 20 w 46"/>
              <a:gd name="T5" fmla="*/ 42 h 48"/>
              <a:gd name="T6" fmla="*/ 18 w 46"/>
              <a:gd name="T7" fmla="*/ 42 h 48"/>
              <a:gd name="T8" fmla="*/ 18 w 46"/>
              <a:gd name="T9" fmla="*/ 44 h 48"/>
              <a:gd name="T10" fmla="*/ 12 w 46"/>
              <a:gd name="T11" fmla="*/ 46 h 48"/>
              <a:gd name="T12" fmla="*/ 8 w 46"/>
              <a:gd name="T13" fmla="*/ 44 h 48"/>
              <a:gd name="T14" fmla="*/ 6 w 46"/>
              <a:gd name="T15" fmla="*/ 42 h 48"/>
              <a:gd name="T16" fmla="*/ 8 w 46"/>
              <a:gd name="T17" fmla="*/ 38 h 48"/>
              <a:gd name="T18" fmla="*/ 8 w 46"/>
              <a:gd name="T19" fmla="*/ 36 h 48"/>
              <a:gd name="T20" fmla="*/ 6 w 46"/>
              <a:gd name="T21" fmla="*/ 34 h 48"/>
              <a:gd name="T22" fmla="*/ 4 w 46"/>
              <a:gd name="T23" fmla="*/ 34 h 48"/>
              <a:gd name="T24" fmla="*/ 0 w 46"/>
              <a:gd name="T25" fmla="*/ 32 h 48"/>
              <a:gd name="T26" fmla="*/ 0 w 46"/>
              <a:gd name="T27" fmla="*/ 28 h 48"/>
              <a:gd name="T28" fmla="*/ 0 w 46"/>
              <a:gd name="T29" fmla="*/ 24 h 48"/>
              <a:gd name="T30" fmla="*/ 2 w 46"/>
              <a:gd name="T31" fmla="*/ 24 h 48"/>
              <a:gd name="T32" fmla="*/ 4 w 46"/>
              <a:gd name="T33" fmla="*/ 20 h 48"/>
              <a:gd name="T34" fmla="*/ 4 w 46"/>
              <a:gd name="T35" fmla="*/ 20 h 48"/>
              <a:gd name="T36" fmla="*/ 2 w 46"/>
              <a:gd name="T37" fmla="*/ 18 h 48"/>
              <a:gd name="T38" fmla="*/ 0 w 46"/>
              <a:gd name="T39" fmla="*/ 14 h 48"/>
              <a:gd name="T40" fmla="*/ 4 w 46"/>
              <a:gd name="T41" fmla="*/ 10 h 48"/>
              <a:gd name="T42" fmla="*/ 6 w 46"/>
              <a:gd name="T43" fmla="*/ 8 h 48"/>
              <a:gd name="T44" fmla="*/ 8 w 46"/>
              <a:gd name="T45" fmla="*/ 8 h 48"/>
              <a:gd name="T46" fmla="*/ 10 w 46"/>
              <a:gd name="T47" fmla="*/ 8 h 48"/>
              <a:gd name="T48" fmla="*/ 12 w 46"/>
              <a:gd name="T49" fmla="*/ 8 h 48"/>
              <a:gd name="T50" fmla="*/ 12 w 46"/>
              <a:gd name="T51" fmla="*/ 6 h 48"/>
              <a:gd name="T52" fmla="*/ 14 w 46"/>
              <a:gd name="T53" fmla="*/ 2 h 48"/>
              <a:gd name="T54" fmla="*/ 18 w 46"/>
              <a:gd name="T55" fmla="*/ 0 h 48"/>
              <a:gd name="T56" fmla="*/ 22 w 46"/>
              <a:gd name="T57" fmla="*/ 0 h 48"/>
              <a:gd name="T58" fmla="*/ 22 w 46"/>
              <a:gd name="T59" fmla="*/ 2 h 48"/>
              <a:gd name="T60" fmla="*/ 26 w 46"/>
              <a:gd name="T61" fmla="*/ 4 h 48"/>
              <a:gd name="T62" fmla="*/ 28 w 46"/>
              <a:gd name="T63" fmla="*/ 4 h 48"/>
              <a:gd name="T64" fmla="*/ 28 w 46"/>
              <a:gd name="T65" fmla="*/ 4 h 48"/>
              <a:gd name="T66" fmla="*/ 32 w 46"/>
              <a:gd name="T67" fmla="*/ 2 h 48"/>
              <a:gd name="T68" fmla="*/ 36 w 46"/>
              <a:gd name="T69" fmla="*/ 4 h 48"/>
              <a:gd name="T70" fmla="*/ 38 w 46"/>
              <a:gd name="T71" fmla="*/ 6 h 48"/>
              <a:gd name="T72" fmla="*/ 38 w 46"/>
              <a:gd name="T73" fmla="*/ 8 h 48"/>
              <a:gd name="T74" fmla="*/ 38 w 46"/>
              <a:gd name="T75" fmla="*/ 12 h 48"/>
              <a:gd name="T76" fmla="*/ 40 w 46"/>
              <a:gd name="T77" fmla="*/ 14 h 48"/>
              <a:gd name="T78" fmla="*/ 40 w 46"/>
              <a:gd name="T79" fmla="*/ 14 h 48"/>
              <a:gd name="T80" fmla="*/ 44 w 46"/>
              <a:gd name="T81" fmla="*/ 16 h 48"/>
              <a:gd name="T82" fmla="*/ 46 w 46"/>
              <a:gd name="T83" fmla="*/ 20 h 48"/>
              <a:gd name="T84" fmla="*/ 46 w 46"/>
              <a:gd name="T85" fmla="*/ 22 h 48"/>
              <a:gd name="T86" fmla="*/ 44 w 46"/>
              <a:gd name="T87" fmla="*/ 24 h 48"/>
              <a:gd name="T88" fmla="*/ 42 w 46"/>
              <a:gd name="T89" fmla="*/ 26 h 48"/>
              <a:gd name="T90" fmla="*/ 42 w 46"/>
              <a:gd name="T91" fmla="*/ 28 h 48"/>
              <a:gd name="T92" fmla="*/ 44 w 46"/>
              <a:gd name="T93" fmla="*/ 30 h 48"/>
              <a:gd name="T94" fmla="*/ 44 w 46"/>
              <a:gd name="T95" fmla="*/ 34 h 48"/>
              <a:gd name="T96" fmla="*/ 42 w 46"/>
              <a:gd name="T97" fmla="*/ 38 h 48"/>
              <a:gd name="T98" fmla="*/ 40 w 46"/>
              <a:gd name="T99" fmla="*/ 40 h 48"/>
              <a:gd name="T100" fmla="*/ 38 w 46"/>
              <a:gd name="T101" fmla="*/ 38 h 48"/>
              <a:gd name="T102" fmla="*/ 34 w 46"/>
              <a:gd name="T103" fmla="*/ 38 h 48"/>
              <a:gd name="T104" fmla="*/ 32 w 46"/>
              <a:gd name="T105" fmla="*/ 40 h 48"/>
              <a:gd name="T106" fmla="*/ 34 w 46"/>
              <a:gd name="T107" fmla="*/ 42 h 48"/>
              <a:gd name="T108" fmla="*/ 32 w 46"/>
              <a:gd name="T109" fmla="*/ 46 h 48"/>
              <a:gd name="T110" fmla="*/ 24 w 46"/>
              <a:gd name="T111" fmla="*/ 48 h 48"/>
              <a:gd name="T112" fmla="*/ 30 w 46"/>
              <a:gd name="T113" fmla="*/ 24 h 48"/>
              <a:gd name="T114" fmla="*/ 28 w 46"/>
              <a:gd name="T115" fmla="*/ 18 h 48"/>
              <a:gd name="T116" fmla="*/ 22 w 46"/>
              <a:gd name="T117" fmla="*/ 16 h 48"/>
              <a:gd name="T118" fmla="*/ 16 w 46"/>
              <a:gd name="T119" fmla="*/ 24 h 48"/>
              <a:gd name="T120" fmla="*/ 18 w 46"/>
              <a:gd name="T121" fmla="*/ 28 h 48"/>
              <a:gd name="T122" fmla="*/ 22 w 46"/>
              <a:gd name="T123" fmla="*/ 30 h 48"/>
              <a:gd name="T124" fmla="*/ 30 w 46"/>
              <a:gd name="T125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" h="48">
                <a:moveTo>
                  <a:pt x="24" y="48"/>
                </a:moveTo>
                <a:lnTo>
                  <a:pt x="24" y="48"/>
                </a:lnTo>
                <a:lnTo>
                  <a:pt x="22" y="44"/>
                </a:lnTo>
                <a:lnTo>
                  <a:pt x="22" y="44"/>
                </a:lnTo>
                <a:lnTo>
                  <a:pt x="22" y="44"/>
                </a:lnTo>
                <a:lnTo>
                  <a:pt x="20" y="42"/>
                </a:lnTo>
                <a:lnTo>
                  <a:pt x="20" y="42"/>
                </a:lnTo>
                <a:lnTo>
                  <a:pt x="18" y="42"/>
                </a:lnTo>
                <a:lnTo>
                  <a:pt x="18" y="44"/>
                </a:lnTo>
                <a:lnTo>
                  <a:pt x="18" y="44"/>
                </a:lnTo>
                <a:lnTo>
                  <a:pt x="16" y="46"/>
                </a:lnTo>
                <a:lnTo>
                  <a:pt x="12" y="46"/>
                </a:lnTo>
                <a:lnTo>
                  <a:pt x="12" y="46"/>
                </a:lnTo>
                <a:lnTo>
                  <a:pt x="8" y="44"/>
                </a:lnTo>
                <a:lnTo>
                  <a:pt x="8" y="44"/>
                </a:lnTo>
                <a:lnTo>
                  <a:pt x="6" y="42"/>
                </a:lnTo>
                <a:lnTo>
                  <a:pt x="8" y="38"/>
                </a:lnTo>
                <a:lnTo>
                  <a:pt x="8" y="38"/>
                </a:lnTo>
                <a:lnTo>
                  <a:pt x="8" y="38"/>
                </a:lnTo>
                <a:lnTo>
                  <a:pt x="8" y="36"/>
                </a:lnTo>
                <a:lnTo>
                  <a:pt x="8" y="36"/>
                </a:lnTo>
                <a:lnTo>
                  <a:pt x="6" y="34"/>
                </a:lnTo>
                <a:lnTo>
                  <a:pt x="4" y="34"/>
                </a:lnTo>
                <a:lnTo>
                  <a:pt x="4" y="34"/>
                </a:lnTo>
                <a:lnTo>
                  <a:pt x="2" y="34"/>
                </a:lnTo>
                <a:lnTo>
                  <a:pt x="0" y="32"/>
                </a:lnTo>
                <a:lnTo>
                  <a:pt x="0" y="32"/>
                </a:lnTo>
                <a:lnTo>
                  <a:pt x="0" y="28"/>
                </a:lnTo>
                <a:lnTo>
                  <a:pt x="0" y="28"/>
                </a:lnTo>
                <a:lnTo>
                  <a:pt x="0" y="24"/>
                </a:lnTo>
                <a:lnTo>
                  <a:pt x="2" y="24"/>
                </a:lnTo>
                <a:lnTo>
                  <a:pt x="2" y="24"/>
                </a:lnTo>
                <a:lnTo>
                  <a:pt x="4" y="22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2" y="18"/>
                </a:lnTo>
                <a:lnTo>
                  <a:pt x="2" y="18"/>
                </a:lnTo>
                <a:lnTo>
                  <a:pt x="0" y="16"/>
                </a:lnTo>
                <a:lnTo>
                  <a:pt x="0" y="14"/>
                </a:lnTo>
                <a:lnTo>
                  <a:pt x="0" y="14"/>
                </a:lnTo>
                <a:lnTo>
                  <a:pt x="4" y="10"/>
                </a:lnTo>
                <a:lnTo>
                  <a:pt x="4" y="10"/>
                </a:lnTo>
                <a:lnTo>
                  <a:pt x="6" y="8"/>
                </a:lnTo>
                <a:lnTo>
                  <a:pt x="8" y="8"/>
                </a:lnTo>
                <a:lnTo>
                  <a:pt x="8" y="8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8"/>
                </a:lnTo>
                <a:lnTo>
                  <a:pt x="12" y="6"/>
                </a:lnTo>
                <a:lnTo>
                  <a:pt x="12" y="6"/>
                </a:lnTo>
                <a:lnTo>
                  <a:pt x="12" y="2"/>
                </a:lnTo>
                <a:lnTo>
                  <a:pt x="14" y="2"/>
                </a:lnTo>
                <a:lnTo>
                  <a:pt x="14" y="2"/>
                </a:lnTo>
                <a:lnTo>
                  <a:pt x="18" y="0"/>
                </a:lnTo>
                <a:lnTo>
                  <a:pt x="18" y="0"/>
                </a:lnTo>
                <a:lnTo>
                  <a:pt x="22" y="0"/>
                </a:lnTo>
                <a:lnTo>
                  <a:pt x="22" y="2"/>
                </a:lnTo>
                <a:lnTo>
                  <a:pt x="22" y="2"/>
                </a:lnTo>
                <a:lnTo>
                  <a:pt x="24" y="4"/>
                </a:lnTo>
                <a:lnTo>
                  <a:pt x="26" y="4"/>
                </a:lnTo>
                <a:lnTo>
                  <a:pt x="26" y="4"/>
                </a:lnTo>
                <a:lnTo>
                  <a:pt x="28" y="4"/>
                </a:lnTo>
                <a:lnTo>
                  <a:pt x="28" y="4"/>
                </a:lnTo>
                <a:lnTo>
                  <a:pt x="28" y="4"/>
                </a:lnTo>
                <a:lnTo>
                  <a:pt x="30" y="2"/>
                </a:lnTo>
                <a:lnTo>
                  <a:pt x="32" y="2"/>
                </a:lnTo>
                <a:lnTo>
                  <a:pt x="32" y="2"/>
                </a:lnTo>
                <a:lnTo>
                  <a:pt x="36" y="4"/>
                </a:lnTo>
                <a:lnTo>
                  <a:pt x="36" y="4"/>
                </a:lnTo>
                <a:lnTo>
                  <a:pt x="38" y="6"/>
                </a:lnTo>
                <a:lnTo>
                  <a:pt x="38" y="8"/>
                </a:lnTo>
                <a:lnTo>
                  <a:pt x="38" y="8"/>
                </a:lnTo>
                <a:lnTo>
                  <a:pt x="36" y="10"/>
                </a:lnTo>
                <a:lnTo>
                  <a:pt x="38" y="12"/>
                </a:lnTo>
                <a:lnTo>
                  <a:pt x="38" y="12"/>
                </a:lnTo>
                <a:lnTo>
                  <a:pt x="40" y="14"/>
                </a:lnTo>
                <a:lnTo>
                  <a:pt x="40" y="14"/>
                </a:lnTo>
                <a:lnTo>
                  <a:pt x="40" y="14"/>
                </a:lnTo>
                <a:lnTo>
                  <a:pt x="44" y="14"/>
                </a:lnTo>
                <a:lnTo>
                  <a:pt x="44" y="16"/>
                </a:lnTo>
                <a:lnTo>
                  <a:pt x="44" y="16"/>
                </a:lnTo>
                <a:lnTo>
                  <a:pt x="46" y="20"/>
                </a:lnTo>
                <a:lnTo>
                  <a:pt x="46" y="20"/>
                </a:lnTo>
                <a:lnTo>
                  <a:pt x="46" y="22"/>
                </a:lnTo>
                <a:lnTo>
                  <a:pt x="44" y="24"/>
                </a:lnTo>
                <a:lnTo>
                  <a:pt x="44" y="24"/>
                </a:lnTo>
                <a:lnTo>
                  <a:pt x="42" y="24"/>
                </a:lnTo>
                <a:lnTo>
                  <a:pt x="42" y="26"/>
                </a:lnTo>
                <a:lnTo>
                  <a:pt x="42" y="26"/>
                </a:lnTo>
                <a:lnTo>
                  <a:pt x="42" y="28"/>
                </a:lnTo>
                <a:lnTo>
                  <a:pt x="44" y="30"/>
                </a:lnTo>
                <a:lnTo>
                  <a:pt x="44" y="30"/>
                </a:lnTo>
                <a:lnTo>
                  <a:pt x="44" y="32"/>
                </a:lnTo>
                <a:lnTo>
                  <a:pt x="44" y="34"/>
                </a:lnTo>
                <a:lnTo>
                  <a:pt x="44" y="34"/>
                </a:lnTo>
                <a:lnTo>
                  <a:pt x="42" y="38"/>
                </a:lnTo>
                <a:lnTo>
                  <a:pt x="42" y="38"/>
                </a:lnTo>
                <a:lnTo>
                  <a:pt x="40" y="40"/>
                </a:lnTo>
                <a:lnTo>
                  <a:pt x="38" y="38"/>
                </a:lnTo>
                <a:lnTo>
                  <a:pt x="38" y="38"/>
                </a:lnTo>
                <a:lnTo>
                  <a:pt x="36" y="38"/>
                </a:lnTo>
                <a:lnTo>
                  <a:pt x="34" y="38"/>
                </a:lnTo>
                <a:lnTo>
                  <a:pt x="34" y="38"/>
                </a:lnTo>
                <a:lnTo>
                  <a:pt x="32" y="40"/>
                </a:lnTo>
                <a:lnTo>
                  <a:pt x="34" y="42"/>
                </a:lnTo>
                <a:lnTo>
                  <a:pt x="34" y="42"/>
                </a:lnTo>
                <a:lnTo>
                  <a:pt x="34" y="44"/>
                </a:lnTo>
                <a:lnTo>
                  <a:pt x="32" y="46"/>
                </a:lnTo>
                <a:lnTo>
                  <a:pt x="32" y="46"/>
                </a:lnTo>
                <a:lnTo>
                  <a:pt x="24" y="48"/>
                </a:lnTo>
                <a:lnTo>
                  <a:pt x="24" y="48"/>
                </a:lnTo>
                <a:close/>
                <a:moveTo>
                  <a:pt x="30" y="24"/>
                </a:moveTo>
                <a:lnTo>
                  <a:pt x="30" y="24"/>
                </a:lnTo>
                <a:lnTo>
                  <a:pt x="28" y="18"/>
                </a:lnTo>
                <a:lnTo>
                  <a:pt x="22" y="16"/>
                </a:lnTo>
                <a:lnTo>
                  <a:pt x="22" y="16"/>
                </a:lnTo>
                <a:lnTo>
                  <a:pt x="18" y="20"/>
                </a:lnTo>
                <a:lnTo>
                  <a:pt x="16" y="24"/>
                </a:lnTo>
                <a:lnTo>
                  <a:pt x="16" y="24"/>
                </a:lnTo>
                <a:lnTo>
                  <a:pt x="18" y="28"/>
                </a:lnTo>
                <a:lnTo>
                  <a:pt x="22" y="30"/>
                </a:lnTo>
                <a:lnTo>
                  <a:pt x="22" y="30"/>
                </a:lnTo>
                <a:lnTo>
                  <a:pt x="28" y="28"/>
                </a:lnTo>
                <a:lnTo>
                  <a:pt x="30" y="24"/>
                </a:lnTo>
                <a:lnTo>
                  <a:pt x="3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266">
            <a:extLst>
              <a:ext uri="{FF2B5EF4-FFF2-40B4-BE49-F238E27FC236}">
                <a16:creationId xmlns:a16="http://schemas.microsoft.com/office/drawing/2014/main" id="{24F58F54-2B43-4C1C-A069-1FB51A7A5089}"/>
              </a:ext>
            </a:extLst>
          </p:cNvPr>
          <p:cNvSpPr>
            <a:spLocks noEditPoints="1"/>
          </p:cNvSpPr>
          <p:nvPr/>
        </p:nvSpPr>
        <p:spPr bwMode="auto">
          <a:xfrm>
            <a:off x="365125" y="6714254"/>
            <a:ext cx="57150" cy="57150"/>
          </a:xfrm>
          <a:custGeom>
            <a:avLst/>
            <a:gdLst>
              <a:gd name="T0" fmla="*/ 28 w 36"/>
              <a:gd name="T1" fmla="*/ 28 h 36"/>
              <a:gd name="T2" fmla="*/ 26 w 36"/>
              <a:gd name="T3" fmla="*/ 32 h 36"/>
              <a:gd name="T4" fmla="*/ 24 w 36"/>
              <a:gd name="T5" fmla="*/ 34 h 36"/>
              <a:gd name="T6" fmla="*/ 20 w 36"/>
              <a:gd name="T7" fmla="*/ 36 h 36"/>
              <a:gd name="T8" fmla="*/ 18 w 36"/>
              <a:gd name="T9" fmla="*/ 36 h 36"/>
              <a:gd name="T10" fmla="*/ 18 w 36"/>
              <a:gd name="T11" fmla="*/ 34 h 36"/>
              <a:gd name="T12" fmla="*/ 16 w 36"/>
              <a:gd name="T13" fmla="*/ 32 h 36"/>
              <a:gd name="T14" fmla="*/ 14 w 36"/>
              <a:gd name="T15" fmla="*/ 32 h 36"/>
              <a:gd name="T16" fmla="*/ 10 w 36"/>
              <a:gd name="T17" fmla="*/ 34 h 36"/>
              <a:gd name="T18" fmla="*/ 8 w 36"/>
              <a:gd name="T19" fmla="*/ 32 h 36"/>
              <a:gd name="T20" fmla="*/ 6 w 36"/>
              <a:gd name="T21" fmla="*/ 30 h 36"/>
              <a:gd name="T22" fmla="*/ 6 w 36"/>
              <a:gd name="T23" fmla="*/ 28 h 36"/>
              <a:gd name="T24" fmla="*/ 6 w 36"/>
              <a:gd name="T25" fmla="*/ 26 h 36"/>
              <a:gd name="T26" fmla="*/ 4 w 36"/>
              <a:gd name="T27" fmla="*/ 26 h 36"/>
              <a:gd name="T28" fmla="*/ 0 w 36"/>
              <a:gd name="T29" fmla="*/ 24 h 36"/>
              <a:gd name="T30" fmla="*/ 0 w 36"/>
              <a:gd name="T31" fmla="*/ 20 h 36"/>
              <a:gd name="T32" fmla="*/ 0 w 36"/>
              <a:gd name="T33" fmla="*/ 18 h 36"/>
              <a:gd name="T34" fmla="*/ 2 w 36"/>
              <a:gd name="T35" fmla="*/ 18 h 36"/>
              <a:gd name="T36" fmla="*/ 4 w 36"/>
              <a:gd name="T37" fmla="*/ 16 h 36"/>
              <a:gd name="T38" fmla="*/ 2 w 36"/>
              <a:gd name="T39" fmla="*/ 14 h 36"/>
              <a:gd name="T40" fmla="*/ 2 w 36"/>
              <a:gd name="T41" fmla="*/ 10 h 36"/>
              <a:gd name="T42" fmla="*/ 2 w 36"/>
              <a:gd name="T43" fmla="*/ 8 h 36"/>
              <a:gd name="T44" fmla="*/ 4 w 36"/>
              <a:gd name="T45" fmla="*/ 6 h 36"/>
              <a:gd name="T46" fmla="*/ 6 w 36"/>
              <a:gd name="T47" fmla="*/ 6 h 36"/>
              <a:gd name="T48" fmla="*/ 8 w 36"/>
              <a:gd name="T49" fmla="*/ 6 h 36"/>
              <a:gd name="T50" fmla="*/ 10 w 36"/>
              <a:gd name="T51" fmla="*/ 4 h 36"/>
              <a:gd name="T52" fmla="*/ 12 w 36"/>
              <a:gd name="T53" fmla="*/ 0 h 36"/>
              <a:gd name="T54" fmla="*/ 14 w 36"/>
              <a:gd name="T55" fmla="*/ 0 h 36"/>
              <a:gd name="T56" fmla="*/ 16 w 36"/>
              <a:gd name="T57" fmla="*/ 0 h 36"/>
              <a:gd name="T58" fmla="*/ 18 w 36"/>
              <a:gd name="T59" fmla="*/ 2 h 36"/>
              <a:gd name="T60" fmla="*/ 20 w 36"/>
              <a:gd name="T61" fmla="*/ 4 h 36"/>
              <a:gd name="T62" fmla="*/ 22 w 36"/>
              <a:gd name="T63" fmla="*/ 2 h 36"/>
              <a:gd name="T64" fmla="*/ 24 w 36"/>
              <a:gd name="T65" fmla="*/ 2 h 36"/>
              <a:gd name="T66" fmla="*/ 28 w 36"/>
              <a:gd name="T67" fmla="*/ 2 h 36"/>
              <a:gd name="T68" fmla="*/ 30 w 36"/>
              <a:gd name="T69" fmla="*/ 4 h 36"/>
              <a:gd name="T70" fmla="*/ 28 w 36"/>
              <a:gd name="T71" fmla="*/ 6 h 36"/>
              <a:gd name="T72" fmla="*/ 28 w 36"/>
              <a:gd name="T73" fmla="*/ 8 h 36"/>
              <a:gd name="T74" fmla="*/ 30 w 36"/>
              <a:gd name="T75" fmla="*/ 10 h 36"/>
              <a:gd name="T76" fmla="*/ 34 w 36"/>
              <a:gd name="T77" fmla="*/ 12 h 36"/>
              <a:gd name="T78" fmla="*/ 36 w 36"/>
              <a:gd name="T79" fmla="*/ 14 h 36"/>
              <a:gd name="T80" fmla="*/ 36 w 36"/>
              <a:gd name="T81" fmla="*/ 16 h 36"/>
              <a:gd name="T82" fmla="*/ 34 w 36"/>
              <a:gd name="T83" fmla="*/ 18 h 36"/>
              <a:gd name="T84" fmla="*/ 32 w 36"/>
              <a:gd name="T85" fmla="*/ 20 h 36"/>
              <a:gd name="T86" fmla="*/ 32 w 36"/>
              <a:gd name="T87" fmla="*/ 22 h 36"/>
              <a:gd name="T88" fmla="*/ 34 w 36"/>
              <a:gd name="T89" fmla="*/ 26 h 36"/>
              <a:gd name="T90" fmla="*/ 32 w 36"/>
              <a:gd name="T91" fmla="*/ 26 h 36"/>
              <a:gd name="T92" fmla="*/ 30 w 36"/>
              <a:gd name="T93" fmla="*/ 30 h 36"/>
              <a:gd name="T94" fmla="*/ 28 w 36"/>
              <a:gd name="T95" fmla="*/ 28 h 36"/>
              <a:gd name="T96" fmla="*/ 22 w 36"/>
              <a:gd name="T97" fmla="*/ 18 h 36"/>
              <a:gd name="T98" fmla="*/ 18 w 36"/>
              <a:gd name="T99" fmla="*/ 12 h 36"/>
              <a:gd name="T100" fmla="*/ 14 w 36"/>
              <a:gd name="T101" fmla="*/ 14 h 36"/>
              <a:gd name="T102" fmla="*/ 12 w 36"/>
              <a:gd name="T103" fmla="*/ 18 h 36"/>
              <a:gd name="T104" fmla="*/ 18 w 36"/>
              <a:gd name="T105" fmla="*/ 22 h 36"/>
              <a:gd name="T106" fmla="*/ 20 w 36"/>
              <a:gd name="T107" fmla="*/ 22 h 36"/>
              <a:gd name="T108" fmla="*/ 22 w 36"/>
              <a:gd name="T109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" h="36">
                <a:moveTo>
                  <a:pt x="28" y="28"/>
                </a:moveTo>
                <a:lnTo>
                  <a:pt x="28" y="28"/>
                </a:lnTo>
                <a:lnTo>
                  <a:pt x="26" y="30"/>
                </a:lnTo>
                <a:lnTo>
                  <a:pt x="26" y="32"/>
                </a:lnTo>
                <a:lnTo>
                  <a:pt x="26" y="32"/>
                </a:lnTo>
                <a:lnTo>
                  <a:pt x="24" y="34"/>
                </a:lnTo>
                <a:lnTo>
                  <a:pt x="24" y="34"/>
                </a:lnTo>
                <a:lnTo>
                  <a:pt x="20" y="36"/>
                </a:lnTo>
                <a:lnTo>
                  <a:pt x="20" y="36"/>
                </a:lnTo>
                <a:lnTo>
                  <a:pt x="18" y="36"/>
                </a:lnTo>
                <a:lnTo>
                  <a:pt x="18" y="34"/>
                </a:lnTo>
                <a:lnTo>
                  <a:pt x="18" y="34"/>
                </a:lnTo>
                <a:lnTo>
                  <a:pt x="16" y="32"/>
                </a:lnTo>
                <a:lnTo>
                  <a:pt x="16" y="32"/>
                </a:lnTo>
                <a:lnTo>
                  <a:pt x="14" y="32"/>
                </a:lnTo>
                <a:lnTo>
                  <a:pt x="14" y="32"/>
                </a:lnTo>
                <a:lnTo>
                  <a:pt x="12" y="34"/>
                </a:lnTo>
                <a:lnTo>
                  <a:pt x="10" y="34"/>
                </a:lnTo>
                <a:lnTo>
                  <a:pt x="10" y="34"/>
                </a:lnTo>
                <a:lnTo>
                  <a:pt x="8" y="32"/>
                </a:lnTo>
                <a:lnTo>
                  <a:pt x="8" y="32"/>
                </a:lnTo>
                <a:lnTo>
                  <a:pt x="6" y="30"/>
                </a:lnTo>
                <a:lnTo>
                  <a:pt x="6" y="28"/>
                </a:lnTo>
                <a:lnTo>
                  <a:pt x="6" y="28"/>
                </a:lnTo>
                <a:lnTo>
                  <a:pt x="6" y="26"/>
                </a:lnTo>
                <a:lnTo>
                  <a:pt x="6" y="26"/>
                </a:lnTo>
                <a:lnTo>
                  <a:pt x="4" y="26"/>
                </a:lnTo>
                <a:lnTo>
                  <a:pt x="4" y="26"/>
                </a:lnTo>
                <a:lnTo>
                  <a:pt x="2" y="26"/>
                </a:lnTo>
                <a:lnTo>
                  <a:pt x="0" y="24"/>
                </a:lnTo>
                <a:lnTo>
                  <a:pt x="0" y="24"/>
                </a:lnTo>
                <a:lnTo>
                  <a:pt x="0" y="20"/>
                </a:lnTo>
                <a:lnTo>
                  <a:pt x="0" y="20"/>
                </a:lnTo>
                <a:lnTo>
                  <a:pt x="0" y="18"/>
                </a:lnTo>
                <a:lnTo>
                  <a:pt x="2" y="18"/>
                </a:lnTo>
                <a:lnTo>
                  <a:pt x="2" y="18"/>
                </a:lnTo>
                <a:lnTo>
                  <a:pt x="4" y="16"/>
                </a:lnTo>
                <a:lnTo>
                  <a:pt x="4" y="16"/>
                </a:lnTo>
                <a:lnTo>
                  <a:pt x="2" y="14"/>
                </a:lnTo>
                <a:lnTo>
                  <a:pt x="2" y="14"/>
                </a:lnTo>
                <a:lnTo>
                  <a:pt x="0" y="12"/>
                </a:lnTo>
                <a:lnTo>
                  <a:pt x="2" y="10"/>
                </a:lnTo>
                <a:lnTo>
                  <a:pt x="2" y="10"/>
                </a:lnTo>
                <a:lnTo>
                  <a:pt x="2" y="8"/>
                </a:lnTo>
                <a:lnTo>
                  <a:pt x="2" y="8"/>
                </a:lnTo>
                <a:lnTo>
                  <a:pt x="4" y="6"/>
                </a:lnTo>
                <a:lnTo>
                  <a:pt x="6" y="6"/>
                </a:lnTo>
                <a:lnTo>
                  <a:pt x="6" y="6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0" y="2"/>
                </a:lnTo>
                <a:lnTo>
                  <a:pt x="12" y="0"/>
                </a:lnTo>
                <a:lnTo>
                  <a:pt x="12" y="0"/>
                </a:lnTo>
                <a:lnTo>
                  <a:pt x="14" y="0"/>
                </a:lnTo>
                <a:lnTo>
                  <a:pt x="14" y="0"/>
                </a:lnTo>
                <a:lnTo>
                  <a:pt x="16" y="0"/>
                </a:lnTo>
                <a:lnTo>
                  <a:pt x="18" y="2"/>
                </a:lnTo>
                <a:lnTo>
                  <a:pt x="18" y="2"/>
                </a:lnTo>
                <a:lnTo>
                  <a:pt x="20" y="4"/>
                </a:lnTo>
                <a:lnTo>
                  <a:pt x="20" y="4"/>
                </a:lnTo>
                <a:lnTo>
                  <a:pt x="22" y="2"/>
                </a:lnTo>
                <a:lnTo>
                  <a:pt x="22" y="2"/>
                </a:lnTo>
                <a:lnTo>
                  <a:pt x="24" y="0"/>
                </a:lnTo>
                <a:lnTo>
                  <a:pt x="24" y="2"/>
                </a:lnTo>
                <a:lnTo>
                  <a:pt x="24" y="2"/>
                </a:lnTo>
                <a:lnTo>
                  <a:pt x="28" y="2"/>
                </a:lnTo>
                <a:lnTo>
                  <a:pt x="28" y="2"/>
                </a:lnTo>
                <a:lnTo>
                  <a:pt x="30" y="4"/>
                </a:lnTo>
                <a:lnTo>
                  <a:pt x="28" y="6"/>
                </a:lnTo>
                <a:lnTo>
                  <a:pt x="28" y="6"/>
                </a:lnTo>
                <a:lnTo>
                  <a:pt x="28" y="8"/>
                </a:lnTo>
                <a:lnTo>
                  <a:pt x="28" y="8"/>
                </a:lnTo>
                <a:lnTo>
                  <a:pt x="30" y="10"/>
                </a:lnTo>
                <a:lnTo>
                  <a:pt x="30" y="10"/>
                </a:lnTo>
                <a:lnTo>
                  <a:pt x="34" y="10"/>
                </a:lnTo>
                <a:lnTo>
                  <a:pt x="34" y="12"/>
                </a:lnTo>
                <a:lnTo>
                  <a:pt x="34" y="12"/>
                </a:lnTo>
                <a:lnTo>
                  <a:pt x="36" y="14"/>
                </a:lnTo>
                <a:lnTo>
                  <a:pt x="36" y="14"/>
                </a:lnTo>
                <a:lnTo>
                  <a:pt x="36" y="16"/>
                </a:lnTo>
                <a:lnTo>
                  <a:pt x="34" y="18"/>
                </a:lnTo>
                <a:lnTo>
                  <a:pt x="34" y="18"/>
                </a:lnTo>
                <a:lnTo>
                  <a:pt x="32" y="20"/>
                </a:lnTo>
                <a:lnTo>
                  <a:pt x="32" y="20"/>
                </a:lnTo>
                <a:lnTo>
                  <a:pt x="32" y="22"/>
                </a:lnTo>
                <a:lnTo>
                  <a:pt x="32" y="22"/>
                </a:lnTo>
                <a:lnTo>
                  <a:pt x="34" y="24"/>
                </a:lnTo>
                <a:lnTo>
                  <a:pt x="34" y="26"/>
                </a:lnTo>
                <a:lnTo>
                  <a:pt x="34" y="26"/>
                </a:lnTo>
                <a:lnTo>
                  <a:pt x="32" y="26"/>
                </a:lnTo>
                <a:lnTo>
                  <a:pt x="32" y="26"/>
                </a:lnTo>
                <a:lnTo>
                  <a:pt x="30" y="30"/>
                </a:lnTo>
                <a:lnTo>
                  <a:pt x="28" y="28"/>
                </a:lnTo>
                <a:lnTo>
                  <a:pt x="28" y="28"/>
                </a:lnTo>
                <a:close/>
                <a:moveTo>
                  <a:pt x="22" y="18"/>
                </a:moveTo>
                <a:lnTo>
                  <a:pt x="22" y="18"/>
                </a:lnTo>
                <a:lnTo>
                  <a:pt x="22" y="14"/>
                </a:lnTo>
                <a:lnTo>
                  <a:pt x="18" y="12"/>
                </a:lnTo>
                <a:lnTo>
                  <a:pt x="18" y="12"/>
                </a:lnTo>
                <a:lnTo>
                  <a:pt x="14" y="14"/>
                </a:lnTo>
                <a:lnTo>
                  <a:pt x="12" y="18"/>
                </a:lnTo>
                <a:lnTo>
                  <a:pt x="12" y="18"/>
                </a:lnTo>
                <a:lnTo>
                  <a:pt x="14" y="22"/>
                </a:lnTo>
                <a:lnTo>
                  <a:pt x="18" y="22"/>
                </a:lnTo>
                <a:lnTo>
                  <a:pt x="18" y="22"/>
                </a:lnTo>
                <a:lnTo>
                  <a:pt x="20" y="22"/>
                </a:lnTo>
                <a:lnTo>
                  <a:pt x="22" y="18"/>
                </a:lnTo>
                <a:lnTo>
                  <a:pt x="22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267">
            <a:extLst>
              <a:ext uri="{FF2B5EF4-FFF2-40B4-BE49-F238E27FC236}">
                <a16:creationId xmlns:a16="http://schemas.microsoft.com/office/drawing/2014/main" id="{E4FAE99A-58FC-4AA1-95A5-A8375EDE983C}"/>
              </a:ext>
            </a:extLst>
          </p:cNvPr>
          <p:cNvSpPr>
            <a:spLocks/>
          </p:cNvSpPr>
          <p:nvPr/>
        </p:nvSpPr>
        <p:spPr bwMode="auto">
          <a:xfrm>
            <a:off x="339725" y="6394450"/>
            <a:ext cx="28575" cy="28575"/>
          </a:xfrm>
          <a:custGeom>
            <a:avLst/>
            <a:gdLst>
              <a:gd name="T0" fmla="*/ 0 w 18"/>
              <a:gd name="T1" fmla="*/ 8 h 18"/>
              <a:gd name="T2" fmla="*/ 0 w 18"/>
              <a:gd name="T3" fmla="*/ 8 h 18"/>
              <a:gd name="T4" fmla="*/ 0 w 18"/>
              <a:gd name="T5" fmla="*/ 6 h 18"/>
              <a:gd name="T6" fmla="*/ 2 w 18"/>
              <a:gd name="T7" fmla="*/ 2 h 18"/>
              <a:gd name="T8" fmla="*/ 4 w 18"/>
              <a:gd name="T9" fmla="*/ 0 h 18"/>
              <a:gd name="T10" fmla="*/ 8 w 18"/>
              <a:gd name="T11" fmla="*/ 0 h 18"/>
              <a:gd name="T12" fmla="*/ 8 w 18"/>
              <a:gd name="T13" fmla="*/ 0 h 18"/>
              <a:gd name="T14" fmla="*/ 12 w 18"/>
              <a:gd name="T15" fmla="*/ 0 h 18"/>
              <a:gd name="T16" fmla="*/ 14 w 18"/>
              <a:gd name="T17" fmla="*/ 2 h 18"/>
              <a:gd name="T18" fmla="*/ 16 w 18"/>
              <a:gd name="T19" fmla="*/ 6 h 18"/>
              <a:gd name="T20" fmla="*/ 18 w 18"/>
              <a:gd name="T21" fmla="*/ 8 h 18"/>
              <a:gd name="T22" fmla="*/ 18 w 18"/>
              <a:gd name="T23" fmla="*/ 8 h 18"/>
              <a:gd name="T24" fmla="*/ 16 w 18"/>
              <a:gd name="T25" fmla="*/ 12 h 18"/>
              <a:gd name="T26" fmla="*/ 14 w 18"/>
              <a:gd name="T27" fmla="*/ 16 h 18"/>
              <a:gd name="T28" fmla="*/ 12 w 18"/>
              <a:gd name="T29" fmla="*/ 18 h 18"/>
              <a:gd name="T30" fmla="*/ 8 w 18"/>
              <a:gd name="T31" fmla="*/ 18 h 18"/>
              <a:gd name="T32" fmla="*/ 8 w 18"/>
              <a:gd name="T33" fmla="*/ 18 h 18"/>
              <a:gd name="T34" fmla="*/ 4 w 18"/>
              <a:gd name="T35" fmla="*/ 18 h 18"/>
              <a:gd name="T36" fmla="*/ 2 w 18"/>
              <a:gd name="T37" fmla="*/ 16 h 18"/>
              <a:gd name="T38" fmla="*/ 0 w 18"/>
              <a:gd name="T39" fmla="*/ 12 h 18"/>
              <a:gd name="T40" fmla="*/ 0 w 18"/>
              <a:gd name="T41" fmla="*/ 8 h 18"/>
              <a:gd name="T42" fmla="*/ 0 w 18"/>
              <a:gd name="T43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" h="18">
                <a:moveTo>
                  <a:pt x="0" y="8"/>
                </a:moveTo>
                <a:lnTo>
                  <a:pt x="0" y="8"/>
                </a:lnTo>
                <a:lnTo>
                  <a:pt x="0" y="6"/>
                </a:lnTo>
                <a:lnTo>
                  <a:pt x="2" y="2"/>
                </a:lnTo>
                <a:lnTo>
                  <a:pt x="4" y="0"/>
                </a:lnTo>
                <a:lnTo>
                  <a:pt x="8" y="0"/>
                </a:lnTo>
                <a:lnTo>
                  <a:pt x="8" y="0"/>
                </a:lnTo>
                <a:lnTo>
                  <a:pt x="12" y="0"/>
                </a:lnTo>
                <a:lnTo>
                  <a:pt x="14" y="2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6" y="12"/>
                </a:lnTo>
                <a:lnTo>
                  <a:pt x="14" y="16"/>
                </a:lnTo>
                <a:lnTo>
                  <a:pt x="12" y="18"/>
                </a:lnTo>
                <a:lnTo>
                  <a:pt x="8" y="18"/>
                </a:lnTo>
                <a:lnTo>
                  <a:pt x="8" y="18"/>
                </a:lnTo>
                <a:lnTo>
                  <a:pt x="4" y="18"/>
                </a:lnTo>
                <a:lnTo>
                  <a:pt x="2" y="16"/>
                </a:lnTo>
                <a:lnTo>
                  <a:pt x="0" y="12"/>
                </a:lnTo>
                <a:lnTo>
                  <a:pt x="0" y="8"/>
                </a:lnTo>
                <a:lnTo>
                  <a:pt x="0" y="8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268">
            <a:extLst>
              <a:ext uri="{FF2B5EF4-FFF2-40B4-BE49-F238E27FC236}">
                <a16:creationId xmlns:a16="http://schemas.microsoft.com/office/drawing/2014/main" id="{6242DB32-86C5-4E92-88B4-2F44B7ADBDE7}"/>
              </a:ext>
            </a:extLst>
          </p:cNvPr>
          <p:cNvSpPr>
            <a:spLocks/>
          </p:cNvSpPr>
          <p:nvPr/>
        </p:nvSpPr>
        <p:spPr bwMode="auto">
          <a:xfrm>
            <a:off x="434975" y="6410325"/>
            <a:ext cx="22225" cy="22225"/>
          </a:xfrm>
          <a:custGeom>
            <a:avLst/>
            <a:gdLst>
              <a:gd name="T0" fmla="*/ 14 w 14"/>
              <a:gd name="T1" fmla="*/ 8 h 14"/>
              <a:gd name="T2" fmla="*/ 14 w 14"/>
              <a:gd name="T3" fmla="*/ 8 h 14"/>
              <a:gd name="T4" fmla="*/ 12 w 14"/>
              <a:gd name="T5" fmla="*/ 12 h 14"/>
              <a:gd name="T6" fmla="*/ 6 w 14"/>
              <a:gd name="T7" fmla="*/ 14 h 14"/>
              <a:gd name="T8" fmla="*/ 6 w 14"/>
              <a:gd name="T9" fmla="*/ 14 h 14"/>
              <a:gd name="T10" fmla="*/ 2 w 14"/>
              <a:gd name="T11" fmla="*/ 12 h 14"/>
              <a:gd name="T12" fmla="*/ 0 w 14"/>
              <a:gd name="T13" fmla="*/ 8 h 14"/>
              <a:gd name="T14" fmla="*/ 0 w 14"/>
              <a:gd name="T15" fmla="*/ 8 h 14"/>
              <a:gd name="T16" fmla="*/ 2 w 14"/>
              <a:gd name="T17" fmla="*/ 4 h 14"/>
              <a:gd name="T18" fmla="*/ 6 w 14"/>
              <a:gd name="T19" fmla="*/ 0 h 14"/>
              <a:gd name="T20" fmla="*/ 6 w 14"/>
              <a:gd name="T21" fmla="*/ 0 h 14"/>
              <a:gd name="T22" fmla="*/ 12 w 14"/>
              <a:gd name="T23" fmla="*/ 2 h 14"/>
              <a:gd name="T24" fmla="*/ 14 w 14"/>
              <a:gd name="T25" fmla="*/ 8 h 14"/>
              <a:gd name="T26" fmla="*/ 14 w 14"/>
              <a:gd name="T27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" h="14">
                <a:moveTo>
                  <a:pt x="14" y="8"/>
                </a:moveTo>
                <a:lnTo>
                  <a:pt x="14" y="8"/>
                </a:lnTo>
                <a:lnTo>
                  <a:pt x="12" y="12"/>
                </a:lnTo>
                <a:lnTo>
                  <a:pt x="6" y="14"/>
                </a:lnTo>
                <a:lnTo>
                  <a:pt x="6" y="14"/>
                </a:lnTo>
                <a:lnTo>
                  <a:pt x="2" y="12"/>
                </a:lnTo>
                <a:lnTo>
                  <a:pt x="0" y="8"/>
                </a:lnTo>
                <a:lnTo>
                  <a:pt x="0" y="8"/>
                </a:lnTo>
                <a:lnTo>
                  <a:pt x="2" y="4"/>
                </a:lnTo>
                <a:lnTo>
                  <a:pt x="6" y="0"/>
                </a:lnTo>
                <a:lnTo>
                  <a:pt x="6" y="0"/>
                </a:lnTo>
                <a:lnTo>
                  <a:pt x="12" y="2"/>
                </a:lnTo>
                <a:lnTo>
                  <a:pt x="14" y="8"/>
                </a:lnTo>
                <a:lnTo>
                  <a:pt x="14" y="8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269">
            <a:extLst>
              <a:ext uri="{FF2B5EF4-FFF2-40B4-BE49-F238E27FC236}">
                <a16:creationId xmlns:a16="http://schemas.microsoft.com/office/drawing/2014/main" id="{678715B5-06DF-4ADC-A9E7-DAA3C49F2BEB}"/>
              </a:ext>
            </a:extLst>
          </p:cNvPr>
          <p:cNvSpPr>
            <a:spLocks/>
          </p:cNvSpPr>
          <p:nvPr/>
        </p:nvSpPr>
        <p:spPr bwMode="auto">
          <a:xfrm>
            <a:off x="390525" y="6470650"/>
            <a:ext cx="15875" cy="15875"/>
          </a:xfrm>
          <a:custGeom>
            <a:avLst/>
            <a:gdLst>
              <a:gd name="T0" fmla="*/ 10 w 10"/>
              <a:gd name="T1" fmla="*/ 6 h 10"/>
              <a:gd name="T2" fmla="*/ 10 w 10"/>
              <a:gd name="T3" fmla="*/ 6 h 10"/>
              <a:gd name="T4" fmla="*/ 8 w 10"/>
              <a:gd name="T5" fmla="*/ 10 h 10"/>
              <a:gd name="T6" fmla="*/ 6 w 10"/>
              <a:gd name="T7" fmla="*/ 10 h 10"/>
              <a:gd name="T8" fmla="*/ 6 w 10"/>
              <a:gd name="T9" fmla="*/ 10 h 10"/>
              <a:gd name="T10" fmla="*/ 2 w 10"/>
              <a:gd name="T11" fmla="*/ 10 h 10"/>
              <a:gd name="T12" fmla="*/ 0 w 10"/>
              <a:gd name="T13" fmla="*/ 6 h 10"/>
              <a:gd name="T14" fmla="*/ 0 w 10"/>
              <a:gd name="T15" fmla="*/ 6 h 10"/>
              <a:gd name="T16" fmla="*/ 2 w 10"/>
              <a:gd name="T17" fmla="*/ 2 h 10"/>
              <a:gd name="T18" fmla="*/ 6 w 10"/>
              <a:gd name="T19" fmla="*/ 0 h 10"/>
              <a:gd name="T20" fmla="*/ 6 w 10"/>
              <a:gd name="T21" fmla="*/ 0 h 10"/>
              <a:gd name="T22" fmla="*/ 10 w 10"/>
              <a:gd name="T23" fmla="*/ 2 h 10"/>
              <a:gd name="T24" fmla="*/ 10 w 10"/>
              <a:gd name="T25" fmla="*/ 6 h 10"/>
              <a:gd name="T26" fmla="*/ 10 w 10"/>
              <a:gd name="T27" fmla="*/ 6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" h="10">
                <a:moveTo>
                  <a:pt x="10" y="6"/>
                </a:moveTo>
                <a:lnTo>
                  <a:pt x="10" y="6"/>
                </a:lnTo>
                <a:lnTo>
                  <a:pt x="8" y="10"/>
                </a:lnTo>
                <a:lnTo>
                  <a:pt x="6" y="10"/>
                </a:lnTo>
                <a:lnTo>
                  <a:pt x="6" y="10"/>
                </a:lnTo>
                <a:lnTo>
                  <a:pt x="2" y="10"/>
                </a:lnTo>
                <a:lnTo>
                  <a:pt x="0" y="6"/>
                </a:lnTo>
                <a:lnTo>
                  <a:pt x="0" y="6"/>
                </a:lnTo>
                <a:lnTo>
                  <a:pt x="2" y="2"/>
                </a:lnTo>
                <a:lnTo>
                  <a:pt x="6" y="0"/>
                </a:lnTo>
                <a:lnTo>
                  <a:pt x="6" y="0"/>
                </a:lnTo>
                <a:lnTo>
                  <a:pt x="10" y="2"/>
                </a:lnTo>
                <a:lnTo>
                  <a:pt x="10" y="6"/>
                </a:lnTo>
                <a:lnTo>
                  <a:pt x="10" y="6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270">
            <a:extLst>
              <a:ext uri="{FF2B5EF4-FFF2-40B4-BE49-F238E27FC236}">
                <a16:creationId xmlns:a16="http://schemas.microsoft.com/office/drawing/2014/main" id="{4C92CA5B-C53D-43B8-9076-2F67320E927F}"/>
              </a:ext>
            </a:extLst>
          </p:cNvPr>
          <p:cNvSpPr>
            <a:spLocks/>
          </p:cNvSpPr>
          <p:nvPr/>
        </p:nvSpPr>
        <p:spPr bwMode="auto">
          <a:xfrm>
            <a:off x="3992563" y="2513012"/>
            <a:ext cx="3217862" cy="331788"/>
          </a:xfrm>
          <a:custGeom>
            <a:avLst/>
            <a:gdLst>
              <a:gd name="T0" fmla="*/ 0 w 1944"/>
              <a:gd name="T1" fmla="*/ 0 h 209"/>
              <a:gd name="T2" fmla="*/ 1840 w 1944"/>
              <a:gd name="T3" fmla="*/ 0 h 209"/>
              <a:gd name="T4" fmla="*/ 1840 w 1944"/>
              <a:gd name="T5" fmla="*/ 0 h 209"/>
              <a:gd name="T6" fmla="*/ 1860 w 1944"/>
              <a:gd name="T7" fmla="*/ 2 h 209"/>
              <a:gd name="T8" fmla="*/ 1880 w 1944"/>
              <a:gd name="T9" fmla="*/ 8 h 209"/>
              <a:gd name="T10" fmla="*/ 1898 w 1944"/>
              <a:gd name="T11" fmla="*/ 18 h 209"/>
              <a:gd name="T12" fmla="*/ 1914 w 1944"/>
              <a:gd name="T13" fmla="*/ 30 h 209"/>
              <a:gd name="T14" fmla="*/ 1926 w 1944"/>
              <a:gd name="T15" fmla="*/ 46 h 209"/>
              <a:gd name="T16" fmla="*/ 1936 w 1944"/>
              <a:gd name="T17" fmla="*/ 64 h 209"/>
              <a:gd name="T18" fmla="*/ 1942 w 1944"/>
              <a:gd name="T19" fmla="*/ 84 h 209"/>
              <a:gd name="T20" fmla="*/ 1944 w 1944"/>
              <a:gd name="T21" fmla="*/ 103 h 209"/>
              <a:gd name="T22" fmla="*/ 1944 w 1944"/>
              <a:gd name="T23" fmla="*/ 103 h 209"/>
              <a:gd name="T24" fmla="*/ 1944 w 1944"/>
              <a:gd name="T25" fmla="*/ 103 h 209"/>
              <a:gd name="T26" fmla="*/ 1942 w 1944"/>
              <a:gd name="T27" fmla="*/ 125 h 209"/>
              <a:gd name="T28" fmla="*/ 1936 w 1944"/>
              <a:gd name="T29" fmla="*/ 145 h 209"/>
              <a:gd name="T30" fmla="*/ 1926 w 1944"/>
              <a:gd name="T31" fmla="*/ 163 h 209"/>
              <a:gd name="T32" fmla="*/ 1914 w 1944"/>
              <a:gd name="T33" fmla="*/ 177 h 209"/>
              <a:gd name="T34" fmla="*/ 1898 w 1944"/>
              <a:gd name="T35" fmla="*/ 191 h 209"/>
              <a:gd name="T36" fmla="*/ 1880 w 1944"/>
              <a:gd name="T37" fmla="*/ 201 h 209"/>
              <a:gd name="T38" fmla="*/ 1860 w 1944"/>
              <a:gd name="T39" fmla="*/ 207 h 209"/>
              <a:gd name="T40" fmla="*/ 1840 w 1944"/>
              <a:gd name="T41" fmla="*/ 209 h 209"/>
              <a:gd name="T42" fmla="*/ 0 w 1944"/>
              <a:gd name="T43" fmla="*/ 209 h 209"/>
              <a:gd name="T44" fmla="*/ 0 w 1944"/>
              <a:gd name="T45" fmla="*/ 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44" h="209">
                <a:moveTo>
                  <a:pt x="0" y="0"/>
                </a:moveTo>
                <a:lnTo>
                  <a:pt x="1840" y="0"/>
                </a:lnTo>
                <a:lnTo>
                  <a:pt x="1840" y="0"/>
                </a:lnTo>
                <a:lnTo>
                  <a:pt x="1860" y="2"/>
                </a:lnTo>
                <a:lnTo>
                  <a:pt x="1880" y="8"/>
                </a:lnTo>
                <a:lnTo>
                  <a:pt x="1898" y="18"/>
                </a:lnTo>
                <a:lnTo>
                  <a:pt x="1914" y="30"/>
                </a:lnTo>
                <a:lnTo>
                  <a:pt x="1926" y="46"/>
                </a:lnTo>
                <a:lnTo>
                  <a:pt x="1936" y="64"/>
                </a:lnTo>
                <a:lnTo>
                  <a:pt x="1942" y="84"/>
                </a:lnTo>
                <a:lnTo>
                  <a:pt x="1944" y="103"/>
                </a:lnTo>
                <a:lnTo>
                  <a:pt x="1944" y="103"/>
                </a:lnTo>
                <a:lnTo>
                  <a:pt x="1944" y="103"/>
                </a:lnTo>
                <a:lnTo>
                  <a:pt x="1942" y="125"/>
                </a:lnTo>
                <a:lnTo>
                  <a:pt x="1936" y="145"/>
                </a:lnTo>
                <a:lnTo>
                  <a:pt x="1926" y="163"/>
                </a:lnTo>
                <a:lnTo>
                  <a:pt x="1914" y="177"/>
                </a:lnTo>
                <a:lnTo>
                  <a:pt x="1898" y="191"/>
                </a:lnTo>
                <a:lnTo>
                  <a:pt x="1880" y="201"/>
                </a:lnTo>
                <a:lnTo>
                  <a:pt x="1860" y="207"/>
                </a:lnTo>
                <a:lnTo>
                  <a:pt x="1840" y="209"/>
                </a:lnTo>
                <a:lnTo>
                  <a:pt x="0" y="209"/>
                </a:lnTo>
                <a:lnTo>
                  <a:pt x="0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271">
            <a:extLst>
              <a:ext uri="{FF2B5EF4-FFF2-40B4-BE49-F238E27FC236}">
                <a16:creationId xmlns:a16="http://schemas.microsoft.com/office/drawing/2014/main" id="{BAAF0A7A-1048-4B22-BAB8-961B51ED6445}"/>
              </a:ext>
            </a:extLst>
          </p:cNvPr>
          <p:cNvSpPr>
            <a:spLocks/>
          </p:cNvSpPr>
          <p:nvPr/>
        </p:nvSpPr>
        <p:spPr bwMode="auto">
          <a:xfrm>
            <a:off x="3992563" y="2513012"/>
            <a:ext cx="3263900" cy="331788"/>
          </a:xfrm>
          <a:custGeom>
            <a:avLst/>
            <a:gdLst>
              <a:gd name="T0" fmla="*/ 0 w 1944"/>
              <a:gd name="T1" fmla="*/ 0 h 209"/>
              <a:gd name="T2" fmla="*/ 1840 w 1944"/>
              <a:gd name="T3" fmla="*/ 0 h 209"/>
              <a:gd name="T4" fmla="*/ 1840 w 1944"/>
              <a:gd name="T5" fmla="*/ 0 h 209"/>
              <a:gd name="T6" fmla="*/ 1860 w 1944"/>
              <a:gd name="T7" fmla="*/ 2 h 209"/>
              <a:gd name="T8" fmla="*/ 1880 w 1944"/>
              <a:gd name="T9" fmla="*/ 8 h 209"/>
              <a:gd name="T10" fmla="*/ 1898 w 1944"/>
              <a:gd name="T11" fmla="*/ 18 h 209"/>
              <a:gd name="T12" fmla="*/ 1914 w 1944"/>
              <a:gd name="T13" fmla="*/ 30 h 209"/>
              <a:gd name="T14" fmla="*/ 1926 w 1944"/>
              <a:gd name="T15" fmla="*/ 46 h 209"/>
              <a:gd name="T16" fmla="*/ 1936 w 1944"/>
              <a:gd name="T17" fmla="*/ 64 h 209"/>
              <a:gd name="T18" fmla="*/ 1942 w 1944"/>
              <a:gd name="T19" fmla="*/ 84 h 209"/>
              <a:gd name="T20" fmla="*/ 1944 w 1944"/>
              <a:gd name="T21" fmla="*/ 103 h 209"/>
              <a:gd name="T22" fmla="*/ 1944 w 1944"/>
              <a:gd name="T23" fmla="*/ 103 h 209"/>
              <a:gd name="T24" fmla="*/ 1944 w 1944"/>
              <a:gd name="T25" fmla="*/ 103 h 209"/>
              <a:gd name="T26" fmla="*/ 1942 w 1944"/>
              <a:gd name="T27" fmla="*/ 125 h 209"/>
              <a:gd name="T28" fmla="*/ 1936 w 1944"/>
              <a:gd name="T29" fmla="*/ 145 h 209"/>
              <a:gd name="T30" fmla="*/ 1926 w 1944"/>
              <a:gd name="T31" fmla="*/ 163 h 209"/>
              <a:gd name="T32" fmla="*/ 1914 w 1944"/>
              <a:gd name="T33" fmla="*/ 177 h 209"/>
              <a:gd name="T34" fmla="*/ 1898 w 1944"/>
              <a:gd name="T35" fmla="*/ 191 h 209"/>
              <a:gd name="T36" fmla="*/ 1880 w 1944"/>
              <a:gd name="T37" fmla="*/ 201 h 209"/>
              <a:gd name="T38" fmla="*/ 1860 w 1944"/>
              <a:gd name="T39" fmla="*/ 207 h 209"/>
              <a:gd name="T40" fmla="*/ 1840 w 1944"/>
              <a:gd name="T41" fmla="*/ 209 h 209"/>
              <a:gd name="T42" fmla="*/ 0 w 1944"/>
              <a:gd name="T43" fmla="*/ 20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44" h="209">
                <a:moveTo>
                  <a:pt x="0" y="0"/>
                </a:moveTo>
                <a:lnTo>
                  <a:pt x="1840" y="0"/>
                </a:lnTo>
                <a:lnTo>
                  <a:pt x="1840" y="0"/>
                </a:lnTo>
                <a:lnTo>
                  <a:pt x="1860" y="2"/>
                </a:lnTo>
                <a:lnTo>
                  <a:pt x="1880" y="8"/>
                </a:lnTo>
                <a:lnTo>
                  <a:pt x="1898" y="18"/>
                </a:lnTo>
                <a:lnTo>
                  <a:pt x="1914" y="30"/>
                </a:lnTo>
                <a:lnTo>
                  <a:pt x="1926" y="46"/>
                </a:lnTo>
                <a:lnTo>
                  <a:pt x="1936" y="64"/>
                </a:lnTo>
                <a:lnTo>
                  <a:pt x="1942" y="84"/>
                </a:lnTo>
                <a:lnTo>
                  <a:pt x="1944" y="103"/>
                </a:lnTo>
                <a:lnTo>
                  <a:pt x="1944" y="103"/>
                </a:lnTo>
                <a:lnTo>
                  <a:pt x="1944" y="103"/>
                </a:lnTo>
                <a:lnTo>
                  <a:pt x="1942" y="125"/>
                </a:lnTo>
                <a:lnTo>
                  <a:pt x="1936" y="145"/>
                </a:lnTo>
                <a:lnTo>
                  <a:pt x="1926" y="163"/>
                </a:lnTo>
                <a:lnTo>
                  <a:pt x="1914" y="177"/>
                </a:lnTo>
                <a:lnTo>
                  <a:pt x="1898" y="191"/>
                </a:lnTo>
                <a:lnTo>
                  <a:pt x="1880" y="201"/>
                </a:lnTo>
                <a:lnTo>
                  <a:pt x="1860" y="207"/>
                </a:lnTo>
                <a:lnTo>
                  <a:pt x="1840" y="209"/>
                </a:lnTo>
                <a:lnTo>
                  <a:pt x="0" y="20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272">
            <a:extLst>
              <a:ext uri="{FF2B5EF4-FFF2-40B4-BE49-F238E27FC236}">
                <a16:creationId xmlns:a16="http://schemas.microsoft.com/office/drawing/2014/main" id="{769ED928-2410-4778-ABA4-1AA375081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563" y="2513012"/>
            <a:ext cx="79375" cy="331788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273">
            <a:extLst>
              <a:ext uri="{FF2B5EF4-FFF2-40B4-BE49-F238E27FC236}">
                <a16:creationId xmlns:a16="http://schemas.microsoft.com/office/drawing/2014/main" id="{CD8BCA52-4CF2-4377-9C93-29CD4BBBB05B}"/>
              </a:ext>
            </a:extLst>
          </p:cNvPr>
          <p:cNvSpPr>
            <a:spLocks/>
          </p:cNvSpPr>
          <p:nvPr/>
        </p:nvSpPr>
        <p:spPr bwMode="auto">
          <a:xfrm>
            <a:off x="4129088" y="2427287"/>
            <a:ext cx="533400" cy="531813"/>
          </a:xfrm>
          <a:custGeom>
            <a:avLst/>
            <a:gdLst>
              <a:gd name="T0" fmla="*/ 336 w 336"/>
              <a:gd name="T1" fmla="*/ 167 h 335"/>
              <a:gd name="T2" fmla="*/ 334 w 336"/>
              <a:gd name="T3" fmla="*/ 201 h 335"/>
              <a:gd name="T4" fmla="*/ 324 w 336"/>
              <a:gd name="T5" fmla="*/ 233 h 335"/>
              <a:gd name="T6" fmla="*/ 308 w 336"/>
              <a:gd name="T7" fmla="*/ 261 h 335"/>
              <a:gd name="T8" fmla="*/ 288 w 336"/>
              <a:gd name="T9" fmla="*/ 285 h 335"/>
              <a:gd name="T10" fmla="*/ 262 w 336"/>
              <a:gd name="T11" fmla="*/ 307 h 335"/>
              <a:gd name="T12" fmla="*/ 234 w 336"/>
              <a:gd name="T13" fmla="*/ 321 h 335"/>
              <a:gd name="T14" fmla="*/ 202 w 336"/>
              <a:gd name="T15" fmla="*/ 331 h 335"/>
              <a:gd name="T16" fmla="*/ 168 w 336"/>
              <a:gd name="T17" fmla="*/ 335 h 335"/>
              <a:gd name="T18" fmla="*/ 150 w 336"/>
              <a:gd name="T19" fmla="*/ 335 h 335"/>
              <a:gd name="T20" fmla="*/ 118 w 336"/>
              <a:gd name="T21" fmla="*/ 327 h 335"/>
              <a:gd name="T22" fmla="*/ 88 w 336"/>
              <a:gd name="T23" fmla="*/ 315 h 335"/>
              <a:gd name="T24" fmla="*/ 60 w 336"/>
              <a:gd name="T25" fmla="*/ 297 h 335"/>
              <a:gd name="T26" fmla="*/ 38 w 336"/>
              <a:gd name="T27" fmla="*/ 273 h 335"/>
              <a:gd name="T28" fmla="*/ 20 w 336"/>
              <a:gd name="T29" fmla="*/ 247 h 335"/>
              <a:gd name="T30" fmla="*/ 8 w 336"/>
              <a:gd name="T31" fmla="*/ 217 h 335"/>
              <a:gd name="T32" fmla="*/ 0 w 336"/>
              <a:gd name="T33" fmla="*/ 185 h 335"/>
              <a:gd name="T34" fmla="*/ 0 w 336"/>
              <a:gd name="T35" fmla="*/ 167 h 335"/>
              <a:gd name="T36" fmla="*/ 4 w 336"/>
              <a:gd name="T37" fmla="*/ 134 h 335"/>
              <a:gd name="T38" fmla="*/ 12 w 336"/>
              <a:gd name="T39" fmla="*/ 102 h 335"/>
              <a:gd name="T40" fmla="*/ 28 w 336"/>
              <a:gd name="T41" fmla="*/ 74 h 335"/>
              <a:gd name="T42" fmla="*/ 48 w 336"/>
              <a:gd name="T43" fmla="*/ 48 h 335"/>
              <a:gd name="T44" fmla="*/ 74 w 336"/>
              <a:gd name="T45" fmla="*/ 28 h 335"/>
              <a:gd name="T46" fmla="*/ 102 w 336"/>
              <a:gd name="T47" fmla="*/ 12 h 335"/>
              <a:gd name="T48" fmla="*/ 134 w 336"/>
              <a:gd name="T49" fmla="*/ 2 h 335"/>
              <a:gd name="T50" fmla="*/ 168 w 336"/>
              <a:gd name="T51" fmla="*/ 0 h 335"/>
              <a:gd name="T52" fmla="*/ 186 w 336"/>
              <a:gd name="T53" fmla="*/ 0 h 335"/>
              <a:gd name="T54" fmla="*/ 218 w 336"/>
              <a:gd name="T55" fmla="*/ 8 h 335"/>
              <a:gd name="T56" fmla="*/ 248 w 336"/>
              <a:gd name="T57" fmla="*/ 20 h 335"/>
              <a:gd name="T58" fmla="*/ 276 w 336"/>
              <a:gd name="T59" fmla="*/ 38 h 335"/>
              <a:gd name="T60" fmla="*/ 298 w 336"/>
              <a:gd name="T61" fmla="*/ 60 h 335"/>
              <a:gd name="T62" fmla="*/ 316 w 336"/>
              <a:gd name="T63" fmla="*/ 88 h 335"/>
              <a:gd name="T64" fmla="*/ 328 w 336"/>
              <a:gd name="T65" fmla="*/ 118 h 335"/>
              <a:gd name="T66" fmla="*/ 336 w 336"/>
              <a:gd name="T67" fmla="*/ 150 h 335"/>
              <a:gd name="T68" fmla="*/ 336 w 336"/>
              <a:gd name="T69" fmla="*/ 16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6" h="335">
                <a:moveTo>
                  <a:pt x="336" y="167"/>
                </a:moveTo>
                <a:lnTo>
                  <a:pt x="336" y="167"/>
                </a:lnTo>
                <a:lnTo>
                  <a:pt x="336" y="185"/>
                </a:lnTo>
                <a:lnTo>
                  <a:pt x="334" y="201"/>
                </a:lnTo>
                <a:lnTo>
                  <a:pt x="328" y="217"/>
                </a:lnTo>
                <a:lnTo>
                  <a:pt x="324" y="233"/>
                </a:lnTo>
                <a:lnTo>
                  <a:pt x="316" y="247"/>
                </a:lnTo>
                <a:lnTo>
                  <a:pt x="308" y="261"/>
                </a:lnTo>
                <a:lnTo>
                  <a:pt x="298" y="273"/>
                </a:lnTo>
                <a:lnTo>
                  <a:pt x="288" y="285"/>
                </a:lnTo>
                <a:lnTo>
                  <a:pt x="276" y="297"/>
                </a:lnTo>
                <a:lnTo>
                  <a:pt x="262" y="307"/>
                </a:lnTo>
                <a:lnTo>
                  <a:pt x="248" y="315"/>
                </a:lnTo>
                <a:lnTo>
                  <a:pt x="234" y="321"/>
                </a:lnTo>
                <a:lnTo>
                  <a:pt x="218" y="327"/>
                </a:lnTo>
                <a:lnTo>
                  <a:pt x="202" y="331"/>
                </a:lnTo>
                <a:lnTo>
                  <a:pt x="186" y="335"/>
                </a:lnTo>
                <a:lnTo>
                  <a:pt x="168" y="335"/>
                </a:lnTo>
                <a:lnTo>
                  <a:pt x="168" y="335"/>
                </a:lnTo>
                <a:lnTo>
                  <a:pt x="150" y="335"/>
                </a:lnTo>
                <a:lnTo>
                  <a:pt x="134" y="331"/>
                </a:lnTo>
                <a:lnTo>
                  <a:pt x="118" y="327"/>
                </a:lnTo>
                <a:lnTo>
                  <a:pt x="102" y="321"/>
                </a:lnTo>
                <a:lnTo>
                  <a:pt x="88" y="315"/>
                </a:lnTo>
                <a:lnTo>
                  <a:pt x="74" y="307"/>
                </a:lnTo>
                <a:lnTo>
                  <a:pt x="60" y="297"/>
                </a:lnTo>
                <a:lnTo>
                  <a:pt x="48" y="285"/>
                </a:lnTo>
                <a:lnTo>
                  <a:pt x="38" y="273"/>
                </a:lnTo>
                <a:lnTo>
                  <a:pt x="28" y="261"/>
                </a:lnTo>
                <a:lnTo>
                  <a:pt x="20" y="247"/>
                </a:lnTo>
                <a:lnTo>
                  <a:pt x="12" y="233"/>
                </a:lnTo>
                <a:lnTo>
                  <a:pt x="8" y="217"/>
                </a:lnTo>
                <a:lnTo>
                  <a:pt x="4" y="201"/>
                </a:lnTo>
                <a:lnTo>
                  <a:pt x="0" y="185"/>
                </a:lnTo>
                <a:lnTo>
                  <a:pt x="0" y="167"/>
                </a:lnTo>
                <a:lnTo>
                  <a:pt x="0" y="167"/>
                </a:lnTo>
                <a:lnTo>
                  <a:pt x="0" y="150"/>
                </a:lnTo>
                <a:lnTo>
                  <a:pt x="4" y="134"/>
                </a:lnTo>
                <a:lnTo>
                  <a:pt x="8" y="118"/>
                </a:lnTo>
                <a:lnTo>
                  <a:pt x="12" y="102"/>
                </a:lnTo>
                <a:lnTo>
                  <a:pt x="20" y="88"/>
                </a:lnTo>
                <a:lnTo>
                  <a:pt x="28" y="74"/>
                </a:lnTo>
                <a:lnTo>
                  <a:pt x="38" y="60"/>
                </a:lnTo>
                <a:lnTo>
                  <a:pt x="48" y="48"/>
                </a:lnTo>
                <a:lnTo>
                  <a:pt x="60" y="38"/>
                </a:lnTo>
                <a:lnTo>
                  <a:pt x="74" y="28"/>
                </a:lnTo>
                <a:lnTo>
                  <a:pt x="88" y="20"/>
                </a:lnTo>
                <a:lnTo>
                  <a:pt x="102" y="12"/>
                </a:lnTo>
                <a:lnTo>
                  <a:pt x="118" y="8"/>
                </a:lnTo>
                <a:lnTo>
                  <a:pt x="134" y="2"/>
                </a:lnTo>
                <a:lnTo>
                  <a:pt x="150" y="0"/>
                </a:lnTo>
                <a:lnTo>
                  <a:pt x="168" y="0"/>
                </a:lnTo>
                <a:lnTo>
                  <a:pt x="168" y="0"/>
                </a:lnTo>
                <a:lnTo>
                  <a:pt x="186" y="0"/>
                </a:lnTo>
                <a:lnTo>
                  <a:pt x="202" y="2"/>
                </a:lnTo>
                <a:lnTo>
                  <a:pt x="218" y="8"/>
                </a:lnTo>
                <a:lnTo>
                  <a:pt x="234" y="12"/>
                </a:lnTo>
                <a:lnTo>
                  <a:pt x="248" y="20"/>
                </a:lnTo>
                <a:lnTo>
                  <a:pt x="262" y="28"/>
                </a:lnTo>
                <a:lnTo>
                  <a:pt x="276" y="38"/>
                </a:lnTo>
                <a:lnTo>
                  <a:pt x="288" y="48"/>
                </a:lnTo>
                <a:lnTo>
                  <a:pt x="298" y="60"/>
                </a:lnTo>
                <a:lnTo>
                  <a:pt x="308" y="74"/>
                </a:lnTo>
                <a:lnTo>
                  <a:pt x="316" y="88"/>
                </a:lnTo>
                <a:lnTo>
                  <a:pt x="324" y="102"/>
                </a:lnTo>
                <a:lnTo>
                  <a:pt x="328" y="118"/>
                </a:lnTo>
                <a:lnTo>
                  <a:pt x="334" y="134"/>
                </a:lnTo>
                <a:lnTo>
                  <a:pt x="336" y="150"/>
                </a:lnTo>
                <a:lnTo>
                  <a:pt x="336" y="167"/>
                </a:lnTo>
                <a:lnTo>
                  <a:pt x="336" y="167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274">
            <a:extLst>
              <a:ext uri="{FF2B5EF4-FFF2-40B4-BE49-F238E27FC236}">
                <a16:creationId xmlns:a16="http://schemas.microsoft.com/office/drawing/2014/main" id="{7566E79A-56F7-412E-B3DA-4E340C93A457}"/>
              </a:ext>
            </a:extLst>
          </p:cNvPr>
          <p:cNvSpPr>
            <a:spLocks/>
          </p:cNvSpPr>
          <p:nvPr/>
        </p:nvSpPr>
        <p:spPr bwMode="auto">
          <a:xfrm>
            <a:off x="4148138" y="2459037"/>
            <a:ext cx="441325" cy="439738"/>
          </a:xfrm>
          <a:custGeom>
            <a:avLst/>
            <a:gdLst>
              <a:gd name="T0" fmla="*/ 278 w 278"/>
              <a:gd name="T1" fmla="*/ 139 h 277"/>
              <a:gd name="T2" fmla="*/ 276 w 278"/>
              <a:gd name="T3" fmla="*/ 167 h 277"/>
              <a:gd name="T4" fmla="*/ 266 w 278"/>
              <a:gd name="T5" fmla="*/ 193 h 277"/>
              <a:gd name="T6" fmla="*/ 254 w 278"/>
              <a:gd name="T7" fmla="*/ 215 h 277"/>
              <a:gd name="T8" fmla="*/ 238 w 278"/>
              <a:gd name="T9" fmla="*/ 237 h 277"/>
              <a:gd name="T10" fmla="*/ 216 w 278"/>
              <a:gd name="T11" fmla="*/ 253 h 277"/>
              <a:gd name="T12" fmla="*/ 194 w 278"/>
              <a:gd name="T13" fmla="*/ 267 h 277"/>
              <a:gd name="T14" fmla="*/ 168 w 278"/>
              <a:gd name="T15" fmla="*/ 275 h 277"/>
              <a:gd name="T16" fmla="*/ 140 w 278"/>
              <a:gd name="T17" fmla="*/ 277 h 277"/>
              <a:gd name="T18" fmla="*/ 124 w 278"/>
              <a:gd name="T19" fmla="*/ 277 h 277"/>
              <a:gd name="T20" fmla="*/ 98 w 278"/>
              <a:gd name="T21" fmla="*/ 271 h 277"/>
              <a:gd name="T22" fmla="*/ 72 w 278"/>
              <a:gd name="T23" fmla="*/ 261 h 277"/>
              <a:gd name="T24" fmla="*/ 50 w 278"/>
              <a:gd name="T25" fmla="*/ 245 h 277"/>
              <a:gd name="T26" fmla="*/ 32 w 278"/>
              <a:gd name="T27" fmla="*/ 227 h 277"/>
              <a:gd name="T28" fmla="*/ 18 w 278"/>
              <a:gd name="T29" fmla="*/ 205 h 277"/>
              <a:gd name="T30" fmla="*/ 6 w 278"/>
              <a:gd name="T31" fmla="*/ 179 h 277"/>
              <a:gd name="T32" fmla="*/ 2 w 278"/>
              <a:gd name="T33" fmla="*/ 153 h 277"/>
              <a:gd name="T34" fmla="*/ 0 w 278"/>
              <a:gd name="T35" fmla="*/ 139 h 277"/>
              <a:gd name="T36" fmla="*/ 4 w 278"/>
              <a:gd name="T37" fmla="*/ 112 h 277"/>
              <a:gd name="T38" fmla="*/ 12 w 278"/>
              <a:gd name="T39" fmla="*/ 86 h 277"/>
              <a:gd name="T40" fmla="*/ 24 w 278"/>
              <a:gd name="T41" fmla="*/ 62 h 277"/>
              <a:gd name="T42" fmla="*/ 40 w 278"/>
              <a:gd name="T43" fmla="*/ 42 h 277"/>
              <a:gd name="T44" fmla="*/ 62 w 278"/>
              <a:gd name="T45" fmla="*/ 24 h 277"/>
              <a:gd name="T46" fmla="*/ 86 w 278"/>
              <a:gd name="T47" fmla="*/ 12 h 277"/>
              <a:gd name="T48" fmla="*/ 112 w 278"/>
              <a:gd name="T49" fmla="*/ 4 h 277"/>
              <a:gd name="T50" fmla="*/ 140 w 278"/>
              <a:gd name="T51" fmla="*/ 0 h 277"/>
              <a:gd name="T52" fmla="*/ 154 w 278"/>
              <a:gd name="T53" fmla="*/ 2 h 277"/>
              <a:gd name="T54" fmla="*/ 180 w 278"/>
              <a:gd name="T55" fmla="*/ 6 h 277"/>
              <a:gd name="T56" fmla="*/ 206 w 278"/>
              <a:gd name="T57" fmla="*/ 18 h 277"/>
              <a:gd name="T58" fmla="*/ 228 w 278"/>
              <a:gd name="T59" fmla="*/ 32 h 277"/>
              <a:gd name="T60" fmla="*/ 246 w 278"/>
              <a:gd name="T61" fmla="*/ 52 h 277"/>
              <a:gd name="T62" fmla="*/ 262 w 278"/>
              <a:gd name="T63" fmla="*/ 74 h 277"/>
              <a:gd name="T64" fmla="*/ 272 w 278"/>
              <a:gd name="T65" fmla="*/ 98 h 277"/>
              <a:gd name="T66" fmla="*/ 278 w 278"/>
              <a:gd name="T67" fmla="*/ 126 h 277"/>
              <a:gd name="T68" fmla="*/ 278 w 278"/>
              <a:gd name="T69" fmla="*/ 139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8" h="277">
                <a:moveTo>
                  <a:pt x="278" y="139"/>
                </a:moveTo>
                <a:lnTo>
                  <a:pt x="278" y="139"/>
                </a:lnTo>
                <a:lnTo>
                  <a:pt x="278" y="153"/>
                </a:lnTo>
                <a:lnTo>
                  <a:pt x="276" y="167"/>
                </a:lnTo>
                <a:lnTo>
                  <a:pt x="272" y="179"/>
                </a:lnTo>
                <a:lnTo>
                  <a:pt x="266" y="193"/>
                </a:lnTo>
                <a:lnTo>
                  <a:pt x="262" y="205"/>
                </a:lnTo>
                <a:lnTo>
                  <a:pt x="254" y="215"/>
                </a:lnTo>
                <a:lnTo>
                  <a:pt x="246" y="227"/>
                </a:lnTo>
                <a:lnTo>
                  <a:pt x="238" y="237"/>
                </a:lnTo>
                <a:lnTo>
                  <a:pt x="228" y="245"/>
                </a:lnTo>
                <a:lnTo>
                  <a:pt x="216" y="253"/>
                </a:lnTo>
                <a:lnTo>
                  <a:pt x="206" y="261"/>
                </a:lnTo>
                <a:lnTo>
                  <a:pt x="194" y="267"/>
                </a:lnTo>
                <a:lnTo>
                  <a:pt x="180" y="271"/>
                </a:lnTo>
                <a:lnTo>
                  <a:pt x="168" y="275"/>
                </a:lnTo>
                <a:lnTo>
                  <a:pt x="154" y="277"/>
                </a:lnTo>
                <a:lnTo>
                  <a:pt x="140" y="277"/>
                </a:lnTo>
                <a:lnTo>
                  <a:pt x="140" y="277"/>
                </a:lnTo>
                <a:lnTo>
                  <a:pt x="124" y="277"/>
                </a:lnTo>
                <a:lnTo>
                  <a:pt x="112" y="275"/>
                </a:lnTo>
                <a:lnTo>
                  <a:pt x="98" y="271"/>
                </a:lnTo>
                <a:lnTo>
                  <a:pt x="86" y="267"/>
                </a:lnTo>
                <a:lnTo>
                  <a:pt x="72" y="261"/>
                </a:lnTo>
                <a:lnTo>
                  <a:pt x="62" y="253"/>
                </a:lnTo>
                <a:lnTo>
                  <a:pt x="50" y="245"/>
                </a:lnTo>
                <a:lnTo>
                  <a:pt x="40" y="237"/>
                </a:lnTo>
                <a:lnTo>
                  <a:pt x="32" y="227"/>
                </a:lnTo>
                <a:lnTo>
                  <a:pt x="24" y="215"/>
                </a:lnTo>
                <a:lnTo>
                  <a:pt x="18" y="205"/>
                </a:lnTo>
                <a:lnTo>
                  <a:pt x="12" y="193"/>
                </a:lnTo>
                <a:lnTo>
                  <a:pt x="6" y="179"/>
                </a:lnTo>
                <a:lnTo>
                  <a:pt x="4" y="167"/>
                </a:lnTo>
                <a:lnTo>
                  <a:pt x="2" y="153"/>
                </a:lnTo>
                <a:lnTo>
                  <a:pt x="0" y="139"/>
                </a:lnTo>
                <a:lnTo>
                  <a:pt x="0" y="139"/>
                </a:lnTo>
                <a:lnTo>
                  <a:pt x="2" y="126"/>
                </a:lnTo>
                <a:lnTo>
                  <a:pt x="4" y="112"/>
                </a:lnTo>
                <a:lnTo>
                  <a:pt x="6" y="98"/>
                </a:lnTo>
                <a:lnTo>
                  <a:pt x="12" y="86"/>
                </a:lnTo>
                <a:lnTo>
                  <a:pt x="18" y="74"/>
                </a:lnTo>
                <a:lnTo>
                  <a:pt x="24" y="62"/>
                </a:lnTo>
                <a:lnTo>
                  <a:pt x="32" y="52"/>
                </a:lnTo>
                <a:lnTo>
                  <a:pt x="40" y="42"/>
                </a:lnTo>
                <a:lnTo>
                  <a:pt x="50" y="32"/>
                </a:lnTo>
                <a:lnTo>
                  <a:pt x="62" y="24"/>
                </a:lnTo>
                <a:lnTo>
                  <a:pt x="72" y="18"/>
                </a:lnTo>
                <a:lnTo>
                  <a:pt x="86" y="12"/>
                </a:lnTo>
                <a:lnTo>
                  <a:pt x="98" y="6"/>
                </a:lnTo>
                <a:lnTo>
                  <a:pt x="112" y="4"/>
                </a:lnTo>
                <a:lnTo>
                  <a:pt x="124" y="2"/>
                </a:lnTo>
                <a:lnTo>
                  <a:pt x="140" y="0"/>
                </a:lnTo>
                <a:lnTo>
                  <a:pt x="140" y="0"/>
                </a:lnTo>
                <a:lnTo>
                  <a:pt x="154" y="2"/>
                </a:lnTo>
                <a:lnTo>
                  <a:pt x="168" y="4"/>
                </a:lnTo>
                <a:lnTo>
                  <a:pt x="180" y="6"/>
                </a:lnTo>
                <a:lnTo>
                  <a:pt x="194" y="12"/>
                </a:lnTo>
                <a:lnTo>
                  <a:pt x="206" y="18"/>
                </a:lnTo>
                <a:lnTo>
                  <a:pt x="216" y="24"/>
                </a:lnTo>
                <a:lnTo>
                  <a:pt x="228" y="32"/>
                </a:lnTo>
                <a:lnTo>
                  <a:pt x="238" y="42"/>
                </a:lnTo>
                <a:lnTo>
                  <a:pt x="246" y="52"/>
                </a:lnTo>
                <a:lnTo>
                  <a:pt x="254" y="62"/>
                </a:lnTo>
                <a:lnTo>
                  <a:pt x="262" y="74"/>
                </a:lnTo>
                <a:lnTo>
                  <a:pt x="266" y="86"/>
                </a:lnTo>
                <a:lnTo>
                  <a:pt x="272" y="98"/>
                </a:lnTo>
                <a:lnTo>
                  <a:pt x="276" y="112"/>
                </a:lnTo>
                <a:lnTo>
                  <a:pt x="278" y="126"/>
                </a:lnTo>
                <a:lnTo>
                  <a:pt x="278" y="139"/>
                </a:lnTo>
                <a:lnTo>
                  <a:pt x="278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5" name="Freeform 275">
            <a:extLst>
              <a:ext uri="{FF2B5EF4-FFF2-40B4-BE49-F238E27FC236}">
                <a16:creationId xmlns:a16="http://schemas.microsoft.com/office/drawing/2014/main" id="{D04CFD45-5550-438A-A5D2-BC9A62AB461B}"/>
              </a:ext>
            </a:extLst>
          </p:cNvPr>
          <p:cNvSpPr>
            <a:spLocks/>
          </p:cNvSpPr>
          <p:nvPr/>
        </p:nvSpPr>
        <p:spPr bwMode="auto">
          <a:xfrm>
            <a:off x="2875638" y="7035800"/>
            <a:ext cx="95250" cy="95250"/>
          </a:xfrm>
          <a:custGeom>
            <a:avLst/>
            <a:gdLst>
              <a:gd name="T0" fmla="*/ 0 w 60"/>
              <a:gd name="T1" fmla="*/ 30 h 60"/>
              <a:gd name="T2" fmla="*/ 0 w 60"/>
              <a:gd name="T3" fmla="*/ 30 h 60"/>
              <a:gd name="T4" fmla="*/ 2 w 60"/>
              <a:gd name="T5" fmla="*/ 24 h 60"/>
              <a:gd name="T6" fmla="*/ 4 w 60"/>
              <a:gd name="T7" fmla="*/ 20 h 60"/>
              <a:gd name="T8" fmla="*/ 10 w 60"/>
              <a:gd name="T9" fmla="*/ 10 h 60"/>
              <a:gd name="T10" fmla="*/ 18 w 60"/>
              <a:gd name="T11" fmla="*/ 4 h 60"/>
              <a:gd name="T12" fmla="*/ 24 w 60"/>
              <a:gd name="T13" fmla="*/ 2 h 60"/>
              <a:gd name="T14" fmla="*/ 30 w 60"/>
              <a:gd name="T15" fmla="*/ 0 h 60"/>
              <a:gd name="T16" fmla="*/ 30 w 60"/>
              <a:gd name="T17" fmla="*/ 0 h 60"/>
              <a:gd name="T18" fmla="*/ 30 w 60"/>
              <a:gd name="T19" fmla="*/ 0 h 60"/>
              <a:gd name="T20" fmla="*/ 36 w 60"/>
              <a:gd name="T21" fmla="*/ 2 h 60"/>
              <a:gd name="T22" fmla="*/ 42 w 60"/>
              <a:gd name="T23" fmla="*/ 4 h 60"/>
              <a:gd name="T24" fmla="*/ 52 w 60"/>
              <a:gd name="T25" fmla="*/ 10 h 60"/>
              <a:gd name="T26" fmla="*/ 58 w 60"/>
              <a:gd name="T27" fmla="*/ 20 h 60"/>
              <a:gd name="T28" fmla="*/ 60 w 60"/>
              <a:gd name="T29" fmla="*/ 24 h 60"/>
              <a:gd name="T30" fmla="*/ 60 w 60"/>
              <a:gd name="T31" fmla="*/ 30 h 60"/>
              <a:gd name="T32" fmla="*/ 60 w 60"/>
              <a:gd name="T33" fmla="*/ 30 h 60"/>
              <a:gd name="T34" fmla="*/ 60 w 60"/>
              <a:gd name="T35" fmla="*/ 30 h 60"/>
              <a:gd name="T36" fmla="*/ 60 w 60"/>
              <a:gd name="T37" fmla="*/ 36 h 60"/>
              <a:gd name="T38" fmla="*/ 58 w 60"/>
              <a:gd name="T39" fmla="*/ 42 h 60"/>
              <a:gd name="T40" fmla="*/ 52 w 60"/>
              <a:gd name="T41" fmla="*/ 52 h 60"/>
              <a:gd name="T42" fmla="*/ 42 w 60"/>
              <a:gd name="T43" fmla="*/ 58 h 60"/>
              <a:gd name="T44" fmla="*/ 36 w 60"/>
              <a:gd name="T45" fmla="*/ 60 h 60"/>
              <a:gd name="T46" fmla="*/ 30 w 60"/>
              <a:gd name="T47" fmla="*/ 60 h 60"/>
              <a:gd name="T48" fmla="*/ 30 w 60"/>
              <a:gd name="T49" fmla="*/ 60 h 60"/>
              <a:gd name="T50" fmla="*/ 30 w 60"/>
              <a:gd name="T51" fmla="*/ 60 h 60"/>
              <a:gd name="T52" fmla="*/ 24 w 60"/>
              <a:gd name="T53" fmla="*/ 60 h 60"/>
              <a:gd name="T54" fmla="*/ 18 w 60"/>
              <a:gd name="T55" fmla="*/ 58 h 60"/>
              <a:gd name="T56" fmla="*/ 10 w 60"/>
              <a:gd name="T57" fmla="*/ 52 h 60"/>
              <a:gd name="T58" fmla="*/ 4 w 60"/>
              <a:gd name="T59" fmla="*/ 42 h 60"/>
              <a:gd name="T60" fmla="*/ 2 w 60"/>
              <a:gd name="T61" fmla="*/ 36 h 60"/>
              <a:gd name="T62" fmla="*/ 0 w 60"/>
              <a:gd name="T63" fmla="*/ 30 h 60"/>
              <a:gd name="T64" fmla="*/ 0 w 60"/>
              <a:gd name="T65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" h="60">
                <a:moveTo>
                  <a:pt x="0" y="30"/>
                </a:moveTo>
                <a:lnTo>
                  <a:pt x="0" y="30"/>
                </a:lnTo>
                <a:lnTo>
                  <a:pt x="2" y="24"/>
                </a:lnTo>
                <a:lnTo>
                  <a:pt x="4" y="20"/>
                </a:lnTo>
                <a:lnTo>
                  <a:pt x="10" y="10"/>
                </a:lnTo>
                <a:lnTo>
                  <a:pt x="18" y="4"/>
                </a:lnTo>
                <a:lnTo>
                  <a:pt x="24" y="2"/>
                </a:lnTo>
                <a:lnTo>
                  <a:pt x="30" y="0"/>
                </a:lnTo>
                <a:lnTo>
                  <a:pt x="30" y="0"/>
                </a:lnTo>
                <a:lnTo>
                  <a:pt x="30" y="0"/>
                </a:lnTo>
                <a:lnTo>
                  <a:pt x="36" y="2"/>
                </a:lnTo>
                <a:lnTo>
                  <a:pt x="42" y="4"/>
                </a:lnTo>
                <a:lnTo>
                  <a:pt x="52" y="10"/>
                </a:lnTo>
                <a:lnTo>
                  <a:pt x="58" y="20"/>
                </a:lnTo>
                <a:lnTo>
                  <a:pt x="60" y="24"/>
                </a:lnTo>
                <a:lnTo>
                  <a:pt x="60" y="30"/>
                </a:lnTo>
                <a:lnTo>
                  <a:pt x="60" y="30"/>
                </a:lnTo>
                <a:lnTo>
                  <a:pt x="60" y="30"/>
                </a:lnTo>
                <a:lnTo>
                  <a:pt x="60" y="36"/>
                </a:lnTo>
                <a:lnTo>
                  <a:pt x="58" y="42"/>
                </a:lnTo>
                <a:lnTo>
                  <a:pt x="52" y="52"/>
                </a:lnTo>
                <a:lnTo>
                  <a:pt x="42" y="58"/>
                </a:lnTo>
                <a:lnTo>
                  <a:pt x="36" y="60"/>
                </a:lnTo>
                <a:lnTo>
                  <a:pt x="30" y="60"/>
                </a:lnTo>
                <a:lnTo>
                  <a:pt x="30" y="60"/>
                </a:lnTo>
                <a:lnTo>
                  <a:pt x="30" y="60"/>
                </a:lnTo>
                <a:lnTo>
                  <a:pt x="24" y="60"/>
                </a:lnTo>
                <a:lnTo>
                  <a:pt x="18" y="58"/>
                </a:lnTo>
                <a:lnTo>
                  <a:pt x="10" y="52"/>
                </a:lnTo>
                <a:lnTo>
                  <a:pt x="4" y="42"/>
                </a:lnTo>
                <a:lnTo>
                  <a:pt x="2" y="36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276">
            <a:extLst>
              <a:ext uri="{FF2B5EF4-FFF2-40B4-BE49-F238E27FC236}">
                <a16:creationId xmlns:a16="http://schemas.microsoft.com/office/drawing/2014/main" id="{32E60D2A-B642-49B5-9914-DF6D3A232A1D}"/>
              </a:ext>
            </a:extLst>
          </p:cNvPr>
          <p:cNvSpPr>
            <a:spLocks/>
          </p:cNvSpPr>
          <p:nvPr/>
        </p:nvSpPr>
        <p:spPr bwMode="auto">
          <a:xfrm>
            <a:off x="3028038" y="7038975"/>
            <a:ext cx="95250" cy="92075"/>
          </a:xfrm>
          <a:custGeom>
            <a:avLst/>
            <a:gdLst>
              <a:gd name="T0" fmla="*/ 30 w 60"/>
              <a:gd name="T1" fmla="*/ 58 h 58"/>
              <a:gd name="T2" fmla="*/ 30 w 60"/>
              <a:gd name="T3" fmla="*/ 58 h 58"/>
              <a:gd name="T4" fmla="*/ 18 w 60"/>
              <a:gd name="T5" fmla="*/ 56 h 58"/>
              <a:gd name="T6" fmla="*/ 8 w 60"/>
              <a:gd name="T7" fmla="*/ 50 h 58"/>
              <a:gd name="T8" fmla="*/ 8 w 60"/>
              <a:gd name="T9" fmla="*/ 50 h 58"/>
              <a:gd name="T10" fmla="*/ 2 w 60"/>
              <a:gd name="T11" fmla="*/ 40 h 58"/>
              <a:gd name="T12" fmla="*/ 0 w 60"/>
              <a:gd name="T13" fmla="*/ 28 h 58"/>
              <a:gd name="T14" fmla="*/ 0 w 60"/>
              <a:gd name="T15" fmla="*/ 28 h 58"/>
              <a:gd name="T16" fmla="*/ 2 w 60"/>
              <a:gd name="T17" fmla="*/ 18 h 58"/>
              <a:gd name="T18" fmla="*/ 8 w 60"/>
              <a:gd name="T19" fmla="*/ 8 h 58"/>
              <a:gd name="T20" fmla="*/ 8 w 60"/>
              <a:gd name="T21" fmla="*/ 8 h 58"/>
              <a:gd name="T22" fmla="*/ 12 w 60"/>
              <a:gd name="T23" fmla="*/ 4 h 58"/>
              <a:gd name="T24" fmla="*/ 18 w 60"/>
              <a:gd name="T25" fmla="*/ 2 h 58"/>
              <a:gd name="T26" fmla="*/ 30 w 60"/>
              <a:gd name="T27" fmla="*/ 0 h 58"/>
              <a:gd name="T28" fmla="*/ 40 w 60"/>
              <a:gd name="T29" fmla="*/ 2 h 58"/>
              <a:gd name="T30" fmla="*/ 46 w 60"/>
              <a:gd name="T31" fmla="*/ 4 h 58"/>
              <a:gd name="T32" fmla="*/ 50 w 60"/>
              <a:gd name="T33" fmla="*/ 8 h 58"/>
              <a:gd name="T34" fmla="*/ 50 w 60"/>
              <a:gd name="T35" fmla="*/ 8 h 58"/>
              <a:gd name="T36" fmla="*/ 56 w 60"/>
              <a:gd name="T37" fmla="*/ 18 h 58"/>
              <a:gd name="T38" fmla="*/ 60 w 60"/>
              <a:gd name="T39" fmla="*/ 28 h 58"/>
              <a:gd name="T40" fmla="*/ 60 w 60"/>
              <a:gd name="T41" fmla="*/ 28 h 58"/>
              <a:gd name="T42" fmla="*/ 56 w 60"/>
              <a:gd name="T43" fmla="*/ 40 h 58"/>
              <a:gd name="T44" fmla="*/ 50 w 60"/>
              <a:gd name="T45" fmla="*/ 50 h 58"/>
              <a:gd name="T46" fmla="*/ 50 w 60"/>
              <a:gd name="T47" fmla="*/ 50 h 58"/>
              <a:gd name="T48" fmla="*/ 40 w 60"/>
              <a:gd name="T49" fmla="*/ 56 h 58"/>
              <a:gd name="T50" fmla="*/ 30 w 60"/>
              <a:gd name="T51" fmla="*/ 58 h 58"/>
              <a:gd name="T52" fmla="*/ 30 w 60"/>
              <a:gd name="T5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58">
                <a:moveTo>
                  <a:pt x="30" y="58"/>
                </a:moveTo>
                <a:lnTo>
                  <a:pt x="30" y="58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2" y="4"/>
                </a:lnTo>
                <a:lnTo>
                  <a:pt x="18" y="2"/>
                </a:lnTo>
                <a:lnTo>
                  <a:pt x="30" y="0"/>
                </a:lnTo>
                <a:lnTo>
                  <a:pt x="40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6" y="18"/>
                </a:lnTo>
                <a:lnTo>
                  <a:pt x="60" y="28"/>
                </a:lnTo>
                <a:lnTo>
                  <a:pt x="60" y="28"/>
                </a:lnTo>
                <a:lnTo>
                  <a:pt x="56" y="40"/>
                </a:lnTo>
                <a:lnTo>
                  <a:pt x="50" y="50"/>
                </a:lnTo>
                <a:lnTo>
                  <a:pt x="50" y="50"/>
                </a:lnTo>
                <a:lnTo>
                  <a:pt x="40" y="56"/>
                </a:lnTo>
                <a:lnTo>
                  <a:pt x="30" y="58"/>
                </a:lnTo>
                <a:lnTo>
                  <a:pt x="30" y="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277">
            <a:extLst>
              <a:ext uri="{FF2B5EF4-FFF2-40B4-BE49-F238E27FC236}">
                <a16:creationId xmlns:a16="http://schemas.microsoft.com/office/drawing/2014/main" id="{6D29F89E-35A1-4A33-AE12-5C42C9D2D5C9}"/>
              </a:ext>
            </a:extLst>
          </p:cNvPr>
          <p:cNvSpPr>
            <a:spLocks/>
          </p:cNvSpPr>
          <p:nvPr/>
        </p:nvSpPr>
        <p:spPr bwMode="auto">
          <a:xfrm>
            <a:off x="2726413" y="7334250"/>
            <a:ext cx="95250" cy="92075"/>
          </a:xfrm>
          <a:custGeom>
            <a:avLst/>
            <a:gdLst>
              <a:gd name="T0" fmla="*/ 0 w 60"/>
              <a:gd name="T1" fmla="*/ 28 h 58"/>
              <a:gd name="T2" fmla="*/ 0 w 60"/>
              <a:gd name="T3" fmla="*/ 28 h 58"/>
              <a:gd name="T4" fmla="*/ 0 w 60"/>
              <a:gd name="T5" fmla="*/ 22 h 58"/>
              <a:gd name="T6" fmla="*/ 2 w 60"/>
              <a:gd name="T7" fmla="*/ 18 h 58"/>
              <a:gd name="T8" fmla="*/ 8 w 60"/>
              <a:gd name="T9" fmla="*/ 8 h 58"/>
              <a:gd name="T10" fmla="*/ 18 w 60"/>
              <a:gd name="T11" fmla="*/ 2 h 58"/>
              <a:gd name="T12" fmla="*/ 24 w 60"/>
              <a:gd name="T13" fmla="*/ 0 h 58"/>
              <a:gd name="T14" fmla="*/ 30 w 60"/>
              <a:gd name="T15" fmla="*/ 0 h 58"/>
              <a:gd name="T16" fmla="*/ 30 w 60"/>
              <a:gd name="T17" fmla="*/ 0 h 58"/>
              <a:gd name="T18" fmla="*/ 30 w 60"/>
              <a:gd name="T19" fmla="*/ 0 h 58"/>
              <a:gd name="T20" fmla="*/ 36 w 60"/>
              <a:gd name="T21" fmla="*/ 0 h 58"/>
              <a:gd name="T22" fmla="*/ 42 w 60"/>
              <a:gd name="T23" fmla="*/ 2 h 58"/>
              <a:gd name="T24" fmla="*/ 50 w 60"/>
              <a:gd name="T25" fmla="*/ 8 h 58"/>
              <a:gd name="T26" fmla="*/ 58 w 60"/>
              <a:gd name="T27" fmla="*/ 18 h 58"/>
              <a:gd name="T28" fmla="*/ 58 w 60"/>
              <a:gd name="T29" fmla="*/ 22 h 58"/>
              <a:gd name="T30" fmla="*/ 60 w 60"/>
              <a:gd name="T31" fmla="*/ 28 h 58"/>
              <a:gd name="T32" fmla="*/ 60 w 60"/>
              <a:gd name="T33" fmla="*/ 28 h 58"/>
              <a:gd name="T34" fmla="*/ 60 w 60"/>
              <a:gd name="T35" fmla="*/ 28 h 58"/>
              <a:gd name="T36" fmla="*/ 58 w 60"/>
              <a:gd name="T37" fmla="*/ 34 h 58"/>
              <a:gd name="T38" fmla="*/ 58 w 60"/>
              <a:gd name="T39" fmla="*/ 40 h 58"/>
              <a:gd name="T40" fmla="*/ 50 w 60"/>
              <a:gd name="T41" fmla="*/ 50 h 58"/>
              <a:gd name="T42" fmla="*/ 42 w 60"/>
              <a:gd name="T43" fmla="*/ 56 h 58"/>
              <a:gd name="T44" fmla="*/ 36 w 60"/>
              <a:gd name="T45" fmla="*/ 58 h 58"/>
              <a:gd name="T46" fmla="*/ 30 w 60"/>
              <a:gd name="T47" fmla="*/ 58 h 58"/>
              <a:gd name="T48" fmla="*/ 30 w 60"/>
              <a:gd name="T49" fmla="*/ 58 h 58"/>
              <a:gd name="T50" fmla="*/ 30 w 60"/>
              <a:gd name="T51" fmla="*/ 58 h 58"/>
              <a:gd name="T52" fmla="*/ 24 w 60"/>
              <a:gd name="T53" fmla="*/ 58 h 58"/>
              <a:gd name="T54" fmla="*/ 18 w 60"/>
              <a:gd name="T55" fmla="*/ 56 h 58"/>
              <a:gd name="T56" fmla="*/ 8 w 60"/>
              <a:gd name="T57" fmla="*/ 50 h 58"/>
              <a:gd name="T58" fmla="*/ 2 w 60"/>
              <a:gd name="T59" fmla="*/ 40 h 58"/>
              <a:gd name="T60" fmla="*/ 0 w 60"/>
              <a:gd name="T61" fmla="*/ 34 h 58"/>
              <a:gd name="T62" fmla="*/ 0 w 60"/>
              <a:gd name="T63" fmla="*/ 28 h 58"/>
              <a:gd name="T64" fmla="*/ 0 w 60"/>
              <a:gd name="T65" fmla="*/ 2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" h="58">
                <a:moveTo>
                  <a:pt x="0" y="28"/>
                </a:moveTo>
                <a:lnTo>
                  <a:pt x="0" y="28"/>
                </a:lnTo>
                <a:lnTo>
                  <a:pt x="0" y="22"/>
                </a:lnTo>
                <a:lnTo>
                  <a:pt x="2" y="18"/>
                </a:lnTo>
                <a:lnTo>
                  <a:pt x="8" y="8"/>
                </a:lnTo>
                <a:lnTo>
                  <a:pt x="18" y="2"/>
                </a:lnTo>
                <a:lnTo>
                  <a:pt x="24" y="0"/>
                </a:lnTo>
                <a:lnTo>
                  <a:pt x="30" y="0"/>
                </a:lnTo>
                <a:lnTo>
                  <a:pt x="30" y="0"/>
                </a:lnTo>
                <a:lnTo>
                  <a:pt x="30" y="0"/>
                </a:lnTo>
                <a:lnTo>
                  <a:pt x="36" y="0"/>
                </a:lnTo>
                <a:lnTo>
                  <a:pt x="42" y="2"/>
                </a:lnTo>
                <a:lnTo>
                  <a:pt x="50" y="8"/>
                </a:lnTo>
                <a:lnTo>
                  <a:pt x="58" y="18"/>
                </a:lnTo>
                <a:lnTo>
                  <a:pt x="58" y="22"/>
                </a:lnTo>
                <a:lnTo>
                  <a:pt x="60" y="28"/>
                </a:lnTo>
                <a:lnTo>
                  <a:pt x="60" y="28"/>
                </a:lnTo>
                <a:lnTo>
                  <a:pt x="60" y="28"/>
                </a:lnTo>
                <a:lnTo>
                  <a:pt x="58" y="34"/>
                </a:lnTo>
                <a:lnTo>
                  <a:pt x="58" y="40"/>
                </a:lnTo>
                <a:lnTo>
                  <a:pt x="50" y="50"/>
                </a:lnTo>
                <a:lnTo>
                  <a:pt x="42" y="56"/>
                </a:lnTo>
                <a:lnTo>
                  <a:pt x="36" y="58"/>
                </a:lnTo>
                <a:lnTo>
                  <a:pt x="30" y="58"/>
                </a:lnTo>
                <a:lnTo>
                  <a:pt x="30" y="58"/>
                </a:lnTo>
                <a:lnTo>
                  <a:pt x="30" y="58"/>
                </a:lnTo>
                <a:lnTo>
                  <a:pt x="24" y="58"/>
                </a:lnTo>
                <a:lnTo>
                  <a:pt x="18" y="56"/>
                </a:lnTo>
                <a:lnTo>
                  <a:pt x="8" y="50"/>
                </a:lnTo>
                <a:lnTo>
                  <a:pt x="2" y="40"/>
                </a:lnTo>
                <a:lnTo>
                  <a:pt x="0" y="34"/>
                </a:lnTo>
                <a:lnTo>
                  <a:pt x="0" y="28"/>
                </a:lnTo>
                <a:lnTo>
                  <a:pt x="0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278">
            <a:extLst>
              <a:ext uri="{FF2B5EF4-FFF2-40B4-BE49-F238E27FC236}">
                <a16:creationId xmlns:a16="http://schemas.microsoft.com/office/drawing/2014/main" id="{1A4746A0-9AA2-4A76-AEBB-A11E7563669C}"/>
              </a:ext>
            </a:extLst>
          </p:cNvPr>
          <p:cNvSpPr>
            <a:spLocks/>
          </p:cNvSpPr>
          <p:nvPr/>
        </p:nvSpPr>
        <p:spPr bwMode="auto">
          <a:xfrm>
            <a:off x="3028038" y="7334250"/>
            <a:ext cx="95250" cy="92075"/>
          </a:xfrm>
          <a:custGeom>
            <a:avLst/>
            <a:gdLst>
              <a:gd name="T0" fmla="*/ 30 w 60"/>
              <a:gd name="T1" fmla="*/ 58 h 58"/>
              <a:gd name="T2" fmla="*/ 30 w 60"/>
              <a:gd name="T3" fmla="*/ 58 h 58"/>
              <a:gd name="T4" fmla="*/ 18 w 60"/>
              <a:gd name="T5" fmla="*/ 56 h 58"/>
              <a:gd name="T6" fmla="*/ 8 w 60"/>
              <a:gd name="T7" fmla="*/ 50 h 58"/>
              <a:gd name="T8" fmla="*/ 8 w 60"/>
              <a:gd name="T9" fmla="*/ 50 h 58"/>
              <a:gd name="T10" fmla="*/ 2 w 60"/>
              <a:gd name="T11" fmla="*/ 40 h 58"/>
              <a:gd name="T12" fmla="*/ 0 w 60"/>
              <a:gd name="T13" fmla="*/ 28 h 58"/>
              <a:gd name="T14" fmla="*/ 0 w 60"/>
              <a:gd name="T15" fmla="*/ 28 h 58"/>
              <a:gd name="T16" fmla="*/ 2 w 60"/>
              <a:gd name="T17" fmla="*/ 18 h 58"/>
              <a:gd name="T18" fmla="*/ 8 w 60"/>
              <a:gd name="T19" fmla="*/ 8 h 58"/>
              <a:gd name="T20" fmla="*/ 8 w 60"/>
              <a:gd name="T21" fmla="*/ 8 h 58"/>
              <a:gd name="T22" fmla="*/ 12 w 60"/>
              <a:gd name="T23" fmla="*/ 4 h 58"/>
              <a:gd name="T24" fmla="*/ 18 w 60"/>
              <a:gd name="T25" fmla="*/ 2 h 58"/>
              <a:gd name="T26" fmla="*/ 30 w 60"/>
              <a:gd name="T27" fmla="*/ 0 h 58"/>
              <a:gd name="T28" fmla="*/ 40 w 60"/>
              <a:gd name="T29" fmla="*/ 2 h 58"/>
              <a:gd name="T30" fmla="*/ 46 w 60"/>
              <a:gd name="T31" fmla="*/ 4 h 58"/>
              <a:gd name="T32" fmla="*/ 50 w 60"/>
              <a:gd name="T33" fmla="*/ 8 h 58"/>
              <a:gd name="T34" fmla="*/ 50 w 60"/>
              <a:gd name="T35" fmla="*/ 8 h 58"/>
              <a:gd name="T36" fmla="*/ 56 w 60"/>
              <a:gd name="T37" fmla="*/ 18 h 58"/>
              <a:gd name="T38" fmla="*/ 60 w 60"/>
              <a:gd name="T39" fmla="*/ 28 h 58"/>
              <a:gd name="T40" fmla="*/ 60 w 60"/>
              <a:gd name="T41" fmla="*/ 28 h 58"/>
              <a:gd name="T42" fmla="*/ 56 w 60"/>
              <a:gd name="T43" fmla="*/ 40 h 58"/>
              <a:gd name="T44" fmla="*/ 50 w 60"/>
              <a:gd name="T45" fmla="*/ 50 h 58"/>
              <a:gd name="T46" fmla="*/ 50 w 60"/>
              <a:gd name="T47" fmla="*/ 50 h 58"/>
              <a:gd name="T48" fmla="*/ 40 w 60"/>
              <a:gd name="T49" fmla="*/ 56 h 58"/>
              <a:gd name="T50" fmla="*/ 30 w 60"/>
              <a:gd name="T51" fmla="*/ 58 h 58"/>
              <a:gd name="T52" fmla="*/ 30 w 60"/>
              <a:gd name="T5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58">
                <a:moveTo>
                  <a:pt x="30" y="58"/>
                </a:moveTo>
                <a:lnTo>
                  <a:pt x="30" y="58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2" y="4"/>
                </a:lnTo>
                <a:lnTo>
                  <a:pt x="18" y="2"/>
                </a:lnTo>
                <a:lnTo>
                  <a:pt x="30" y="0"/>
                </a:lnTo>
                <a:lnTo>
                  <a:pt x="40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6" y="18"/>
                </a:lnTo>
                <a:lnTo>
                  <a:pt x="60" y="28"/>
                </a:lnTo>
                <a:lnTo>
                  <a:pt x="60" y="28"/>
                </a:lnTo>
                <a:lnTo>
                  <a:pt x="56" y="40"/>
                </a:lnTo>
                <a:lnTo>
                  <a:pt x="50" y="50"/>
                </a:lnTo>
                <a:lnTo>
                  <a:pt x="50" y="50"/>
                </a:lnTo>
                <a:lnTo>
                  <a:pt x="40" y="56"/>
                </a:lnTo>
                <a:lnTo>
                  <a:pt x="30" y="58"/>
                </a:lnTo>
                <a:lnTo>
                  <a:pt x="30" y="58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279">
            <a:extLst>
              <a:ext uri="{FF2B5EF4-FFF2-40B4-BE49-F238E27FC236}">
                <a16:creationId xmlns:a16="http://schemas.microsoft.com/office/drawing/2014/main" id="{EEA43906-D0DC-4CBE-9B72-0BFA3B6D420C}"/>
              </a:ext>
            </a:extLst>
          </p:cNvPr>
          <p:cNvSpPr>
            <a:spLocks/>
          </p:cNvSpPr>
          <p:nvPr/>
        </p:nvSpPr>
        <p:spPr bwMode="auto">
          <a:xfrm>
            <a:off x="2875638" y="7334250"/>
            <a:ext cx="95250" cy="92075"/>
          </a:xfrm>
          <a:custGeom>
            <a:avLst/>
            <a:gdLst>
              <a:gd name="T0" fmla="*/ 0 w 60"/>
              <a:gd name="T1" fmla="*/ 28 h 58"/>
              <a:gd name="T2" fmla="*/ 0 w 60"/>
              <a:gd name="T3" fmla="*/ 28 h 58"/>
              <a:gd name="T4" fmla="*/ 2 w 60"/>
              <a:gd name="T5" fmla="*/ 22 h 58"/>
              <a:gd name="T6" fmla="*/ 4 w 60"/>
              <a:gd name="T7" fmla="*/ 18 h 58"/>
              <a:gd name="T8" fmla="*/ 10 w 60"/>
              <a:gd name="T9" fmla="*/ 8 h 58"/>
              <a:gd name="T10" fmla="*/ 18 w 60"/>
              <a:gd name="T11" fmla="*/ 2 h 58"/>
              <a:gd name="T12" fmla="*/ 24 w 60"/>
              <a:gd name="T13" fmla="*/ 0 h 58"/>
              <a:gd name="T14" fmla="*/ 30 w 60"/>
              <a:gd name="T15" fmla="*/ 0 h 58"/>
              <a:gd name="T16" fmla="*/ 30 w 60"/>
              <a:gd name="T17" fmla="*/ 0 h 58"/>
              <a:gd name="T18" fmla="*/ 30 w 60"/>
              <a:gd name="T19" fmla="*/ 0 h 58"/>
              <a:gd name="T20" fmla="*/ 36 w 60"/>
              <a:gd name="T21" fmla="*/ 0 h 58"/>
              <a:gd name="T22" fmla="*/ 42 w 60"/>
              <a:gd name="T23" fmla="*/ 2 h 58"/>
              <a:gd name="T24" fmla="*/ 52 w 60"/>
              <a:gd name="T25" fmla="*/ 8 h 58"/>
              <a:gd name="T26" fmla="*/ 58 w 60"/>
              <a:gd name="T27" fmla="*/ 18 h 58"/>
              <a:gd name="T28" fmla="*/ 60 w 60"/>
              <a:gd name="T29" fmla="*/ 22 h 58"/>
              <a:gd name="T30" fmla="*/ 60 w 60"/>
              <a:gd name="T31" fmla="*/ 28 h 58"/>
              <a:gd name="T32" fmla="*/ 60 w 60"/>
              <a:gd name="T33" fmla="*/ 28 h 58"/>
              <a:gd name="T34" fmla="*/ 60 w 60"/>
              <a:gd name="T35" fmla="*/ 28 h 58"/>
              <a:gd name="T36" fmla="*/ 60 w 60"/>
              <a:gd name="T37" fmla="*/ 34 h 58"/>
              <a:gd name="T38" fmla="*/ 58 w 60"/>
              <a:gd name="T39" fmla="*/ 40 h 58"/>
              <a:gd name="T40" fmla="*/ 52 w 60"/>
              <a:gd name="T41" fmla="*/ 50 h 58"/>
              <a:gd name="T42" fmla="*/ 42 w 60"/>
              <a:gd name="T43" fmla="*/ 56 h 58"/>
              <a:gd name="T44" fmla="*/ 36 w 60"/>
              <a:gd name="T45" fmla="*/ 58 h 58"/>
              <a:gd name="T46" fmla="*/ 30 w 60"/>
              <a:gd name="T47" fmla="*/ 58 h 58"/>
              <a:gd name="T48" fmla="*/ 30 w 60"/>
              <a:gd name="T49" fmla="*/ 58 h 58"/>
              <a:gd name="T50" fmla="*/ 30 w 60"/>
              <a:gd name="T51" fmla="*/ 58 h 58"/>
              <a:gd name="T52" fmla="*/ 24 w 60"/>
              <a:gd name="T53" fmla="*/ 58 h 58"/>
              <a:gd name="T54" fmla="*/ 18 w 60"/>
              <a:gd name="T55" fmla="*/ 56 h 58"/>
              <a:gd name="T56" fmla="*/ 10 w 60"/>
              <a:gd name="T57" fmla="*/ 50 h 58"/>
              <a:gd name="T58" fmla="*/ 4 w 60"/>
              <a:gd name="T59" fmla="*/ 40 h 58"/>
              <a:gd name="T60" fmla="*/ 2 w 60"/>
              <a:gd name="T61" fmla="*/ 34 h 58"/>
              <a:gd name="T62" fmla="*/ 0 w 60"/>
              <a:gd name="T63" fmla="*/ 28 h 58"/>
              <a:gd name="T64" fmla="*/ 0 w 60"/>
              <a:gd name="T65" fmla="*/ 2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" h="58">
                <a:moveTo>
                  <a:pt x="0" y="28"/>
                </a:moveTo>
                <a:lnTo>
                  <a:pt x="0" y="28"/>
                </a:lnTo>
                <a:lnTo>
                  <a:pt x="2" y="22"/>
                </a:lnTo>
                <a:lnTo>
                  <a:pt x="4" y="18"/>
                </a:lnTo>
                <a:lnTo>
                  <a:pt x="10" y="8"/>
                </a:lnTo>
                <a:lnTo>
                  <a:pt x="18" y="2"/>
                </a:lnTo>
                <a:lnTo>
                  <a:pt x="24" y="0"/>
                </a:lnTo>
                <a:lnTo>
                  <a:pt x="30" y="0"/>
                </a:lnTo>
                <a:lnTo>
                  <a:pt x="30" y="0"/>
                </a:lnTo>
                <a:lnTo>
                  <a:pt x="30" y="0"/>
                </a:lnTo>
                <a:lnTo>
                  <a:pt x="36" y="0"/>
                </a:lnTo>
                <a:lnTo>
                  <a:pt x="42" y="2"/>
                </a:lnTo>
                <a:lnTo>
                  <a:pt x="52" y="8"/>
                </a:lnTo>
                <a:lnTo>
                  <a:pt x="58" y="18"/>
                </a:lnTo>
                <a:lnTo>
                  <a:pt x="60" y="22"/>
                </a:lnTo>
                <a:lnTo>
                  <a:pt x="60" y="28"/>
                </a:lnTo>
                <a:lnTo>
                  <a:pt x="60" y="28"/>
                </a:lnTo>
                <a:lnTo>
                  <a:pt x="60" y="28"/>
                </a:lnTo>
                <a:lnTo>
                  <a:pt x="60" y="34"/>
                </a:lnTo>
                <a:lnTo>
                  <a:pt x="58" y="40"/>
                </a:lnTo>
                <a:lnTo>
                  <a:pt x="52" y="50"/>
                </a:lnTo>
                <a:lnTo>
                  <a:pt x="42" y="56"/>
                </a:lnTo>
                <a:lnTo>
                  <a:pt x="36" y="58"/>
                </a:lnTo>
                <a:lnTo>
                  <a:pt x="30" y="58"/>
                </a:lnTo>
                <a:lnTo>
                  <a:pt x="30" y="58"/>
                </a:lnTo>
                <a:lnTo>
                  <a:pt x="30" y="58"/>
                </a:lnTo>
                <a:lnTo>
                  <a:pt x="24" y="58"/>
                </a:lnTo>
                <a:lnTo>
                  <a:pt x="18" y="56"/>
                </a:lnTo>
                <a:lnTo>
                  <a:pt x="10" y="50"/>
                </a:lnTo>
                <a:lnTo>
                  <a:pt x="4" y="40"/>
                </a:lnTo>
                <a:lnTo>
                  <a:pt x="2" y="34"/>
                </a:lnTo>
                <a:lnTo>
                  <a:pt x="0" y="28"/>
                </a:lnTo>
                <a:lnTo>
                  <a:pt x="0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280">
            <a:extLst>
              <a:ext uri="{FF2B5EF4-FFF2-40B4-BE49-F238E27FC236}">
                <a16:creationId xmlns:a16="http://schemas.microsoft.com/office/drawing/2014/main" id="{906DA032-736E-43D1-B9D7-3548B3A90678}"/>
              </a:ext>
            </a:extLst>
          </p:cNvPr>
          <p:cNvSpPr>
            <a:spLocks/>
          </p:cNvSpPr>
          <p:nvPr/>
        </p:nvSpPr>
        <p:spPr bwMode="auto">
          <a:xfrm>
            <a:off x="2577188" y="7629525"/>
            <a:ext cx="92075" cy="95250"/>
          </a:xfrm>
          <a:custGeom>
            <a:avLst/>
            <a:gdLst>
              <a:gd name="T0" fmla="*/ 0 w 58"/>
              <a:gd name="T1" fmla="*/ 30 h 60"/>
              <a:gd name="T2" fmla="*/ 0 w 58"/>
              <a:gd name="T3" fmla="*/ 30 h 60"/>
              <a:gd name="T4" fmla="*/ 0 w 58"/>
              <a:gd name="T5" fmla="*/ 24 h 60"/>
              <a:gd name="T6" fmla="*/ 2 w 58"/>
              <a:gd name="T7" fmla="*/ 18 h 60"/>
              <a:gd name="T8" fmla="*/ 8 w 58"/>
              <a:gd name="T9" fmla="*/ 8 h 60"/>
              <a:gd name="T10" fmla="*/ 18 w 58"/>
              <a:gd name="T11" fmla="*/ 2 h 60"/>
              <a:gd name="T12" fmla="*/ 22 w 58"/>
              <a:gd name="T13" fmla="*/ 0 h 60"/>
              <a:gd name="T14" fmla="*/ 28 w 58"/>
              <a:gd name="T15" fmla="*/ 0 h 60"/>
              <a:gd name="T16" fmla="*/ 28 w 58"/>
              <a:gd name="T17" fmla="*/ 0 h 60"/>
              <a:gd name="T18" fmla="*/ 28 w 58"/>
              <a:gd name="T19" fmla="*/ 0 h 60"/>
              <a:gd name="T20" fmla="*/ 34 w 58"/>
              <a:gd name="T21" fmla="*/ 0 h 60"/>
              <a:gd name="T22" fmla="*/ 40 w 58"/>
              <a:gd name="T23" fmla="*/ 2 h 60"/>
              <a:gd name="T24" fmla="*/ 50 w 58"/>
              <a:gd name="T25" fmla="*/ 8 h 60"/>
              <a:gd name="T26" fmla="*/ 56 w 58"/>
              <a:gd name="T27" fmla="*/ 18 h 60"/>
              <a:gd name="T28" fmla="*/ 58 w 58"/>
              <a:gd name="T29" fmla="*/ 24 h 60"/>
              <a:gd name="T30" fmla="*/ 58 w 58"/>
              <a:gd name="T31" fmla="*/ 30 h 60"/>
              <a:gd name="T32" fmla="*/ 58 w 58"/>
              <a:gd name="T33" fmla="*/ 30 h 60"/>
              <a:gd name="T34" fmla="*/ 58 w 58"/>
              <a:gd name="T35" fmla="*/ 30 h 60"/>
              <a:gd name="T36" fmla="*/ 58 w 58"/>
              <a:gd name="T37" fmla="*/ 36 h 60"/>
              <a:gd name="T38" fmla="*/ 56 w 58"/>
              <a:gd name="T39" fmla="*/ 40 h 60"/>
              <a:gd name="T40" fmla="*/ 50 w 58"/>
              <a:gd name="T41" fmla="*/ 50 h 60"/>
              <a:gd name="T42" fmla="*/ 40 w 58"/>
              <a:gd name="T43" fmla="*/ 56 h 60"/>
              <a:gd name="T44" fmla="*/ 34 w 58"/>
              <a:gd name="T45" fmla="*/ 58 h 60"/>
              <a:gd name="T46" fmla="*/ 28 w 58"/>
              <a:gd name="T47" fmla="*/ 60 h 60"/>
              <a:gd name="T48" fmla="*/ 28 w 58"/>
              <a:gd name="T49" fmla="*/ 60 h 60"/>
              <a:gd name="T50" fmla="*/ 28 w 58"/>
              <a:gd name="T51" fmla="*/ 60 h 60"/>
              <a:gd name="T52" fmla="*/ 22 w 58"/>
              <a:gd name="T53" fmla="*/ 58 h 60"/>
              <a:gd name="T54" fmla="*/ 18 w 58"/>
              <a:gd name="T55" fmla="*/ 56 h 60"/>
              <a:gd name="T56" fmla="*/ 8 w 58"/>
              <a:gd name="T57" fmla="*/ 50 h 60"/>
              <a:gd name="T58" fmla="*/ 2 w 58"/>
              <a:gd name="T59" fmla="*/ 40 h 60"/>
              <a:gd name="T60" fmla="*/ 0 w 58"/>
              <a:gd name="T61" fmla="*/ 36 h 60"/>
              <a:gd name="T62" fmla="*/ 0 w 58"/>
              <a:gd name="T63" fmla="*/ 30 h 60"/>
              <a:gd name="T64" fmla="*/ 0 w 58"/>
              <a:gd name="T65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8" h="60">
                <a:moveTo>
                  <a:pt x="0" y="30"/>
                </a:moveTo>
                <a:lnTo>
                  <a:pt x="0" y="30"/>
                </a:lnTo>
                <a:lnTo>
                  <a:pt x="0" y="24"/>
                </a:lnTo>
                <a:lnTo>
                  <a:pt x="2" y="18"/>
                </a:lnTo>
                <a:lnTo>
                  <a:pt x="8" y="8"/>
                </a:lnTo>
                <a:lnTo>
                  <a:pt x="18" y="2"/>
                </a:lnTo>
                <a:lnTo>
                  <a:pt x="22" y="0"/>
                </a:lnTo>
                <a:lnTo>
                  <a:pt x="28" y="0"/>
                </a:lnTo>
                <a:lnTo>
                  <a:pt x="28" y="0"/>
                </a:lnTo>
                <a:lnTo>
                  <a:pt x="28" y="0"/>
                </a:lnTo>
                <a:lnTo>
                  <a:pt x="34" y="0"/>
                </a:lnTo>
                <a:lnTo>
                  <a:pt x="40" y="2"/>
                </a:lnTo>
                <a:lnTo>
                  <a:pt x="50" y="8"/>
                </a:lnTo>
                <a:lnTo>
                  <a:pt x="56" y="18"/>
                </a:lnTo>
                <a:lnTo>
                  <a:pt x="58" y="24"/>
                </a:lnTo>
                <a:lnTo>
                  <a:pt x="58" y="30"/>
                </a:lnTo>
                <a:lnTo>
                  <a:pt x="58" y="30"/>
                </a:lnTo>
                <a:lnTo>
                  <a:pt x="58" y="30"/>
                </a:lnTo>
                <a:lnTo>
                  <a:pt x="58" y="36"/>
                </a:lnTo>
                <a:lnTo>
                  <a:pt x="56" y="40"/>
                </a:lnTo>
                <a:lnTo>
                  <a:pt x="50" y="50"/>
                </a:lnTo>
                <a:lnTo>
                  <a:pt x="40" y="56"/>
                </a:lnTo>
                <a:lnTo>
                  <a:pt x="34" y="58"/>
                </a:lnTo>
                <a:lnTo>
                  <a:pt x="28" y="60"/>
                </a:lnTo>
                <a:lnTo>
                  <a:pt x="28" y="60"/>
                </a:lnTo>
                <a:lnTo>
                  <a:pt x="28" y="60"/>
                </a:lnTo>
                <a:lnTo>
                  <a:pt x="22" y="58"/>
                </a:lnTo>
                <a:lnTo>
                  <a:pt x="18" y="56"/>
                </a:lnTo>
                <a:lnTo>
                  <a:pt x="8" y="50"/>
                </a:lnTo>
                <a:lnTo>
                  <a:pt x="2" y="40"/>
                </a:lnTo>
                <a:lnTo>
                  <a:pt x="0" y="36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281">
            <a:extLst>
              <a:ext uri="{FF2B5EF4-FFF2-40B4-BE49-F238E27FC236}">
                <a16:creationId xmlns:a16="http://schemas.microsoft.com/office/drawing/2014/main" id="{A5FA1DB4-0593-4B94-83A8-24DEB23D215A}"/>
              </a:ext>
            </a:extLst>
          </p:cNvPr>
          <p:cNvSpPr>
            <a:spLocks/>
          </p:cNvSpPr>
          <p:nvPr/>
        </p:nvSpPr>
        <p:spPr bwMode="auto">
          <a:xfrm>
            <a:off x="3028038" y="7629525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6 h 60"/>
              <a:gd name="T6" fmla="*/ 8 w 60"/>
              <a:gd name="T7" fmla="*/ 50 h 60"/>
              <a:gd name="T8" fmla="*/ 8 w 60"/>
              <a:gd name="T9" fmla="*/ 50 h 60"/>
              <a:gd name="T10" fmla="*/ 2 w 60"/>
              <a:gd name="T11" fmla="*/ 40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8 h 60"/>
              <a:gd name="T20" fmla="*/ 8 w 60"/>
              <a:gd name="T21" fmla="*/ 8 h 60"/>
              <a:gd name="T22" fmla="*/ 12 w 60"/>
              <a:gd name="T23" fmla="*/ 4 h 60"/>
              <a:gd name="T24" fmla="*/ 18 w 60"/>
              <a:gd name="T25" fmla="*/ 2 h 60"/>
              <a:gd name="T26" fmla="*/ 30 w 60"/>
              <a:gd name="T27" fmla="*/ 0 h 60"/>
              <a:gd name="T28" fmla="*/ 40 w 60"/>
              <a:gd name="T29" fmla="*/ 2 h 60"/>
              <a:gd name="T30" fmla="*/ 46 w 60"/>
              <a:gd name="T31" fmla="*/ 4 h 60"/>
              <a:gd name="T32" fmla="*/ 50 w 60"/>
              <a:gd name="T33" fmla="*/ 8 h 60"/>
              <a:gd name="T34" fmla="*/ 50 w 60"/>
              <a:gd name="T35" fmla="*/ 8 h 60"/>
              <a:gd name="T36" fmla="*/ 56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6 w 60"/>
              <a:gd name="T43" fmla="*/ 40 h 60"/>
              <a:gd name="T44" fmla="*/ 50 w 60"/>
              <a:gd name="T45" fmla="*/ 50 h 60"/>
              <a:gd name="T46" fmla="*/ 50 w 60"/>
              <a:gd name="T47" fmla="*/ 50 h 60"/>
              <a:gd name="T48" fmla="*/ 40 w 60"/>
              <a:gd name="T49" fmla="*/ 56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2" y="4"/>
                </a:lnTo>
                <a:lnTo>
                  <a:pt x="18" y="2"/>
                </a:lnTo>
                <a:lnTo>
                  <a:pt x="30" y="0"/>
                </a:lnTo>
                <a:lnTo>
                  <a:pt x="40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6" y="18"/>
                </a:lnTo>
                <a:lnTo>
                  <a:pt x="60" y="30"/>
                </a:lnTo>
                <a:lnTo>
                  <a:pt x="60" y="30"/>
                </a:lnTo>
                <a:lnTo>
                  <a:pt x="56" y="40"/>
                </a:lnTo>
                <a:lnTo>
                  <a:pt x="50" y="50"/>
                </a:lnTo>
                <a:lnTo>
                  <a:pt x="50" y="50"/>
                </a:lnTo>
                <a:lnTo>
                  <a:pt x="40" y="56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282">
            <a:extLst>
              <a:ext uri="{FF2B5EF4-FFF2-40B4-BE49-F238E27FC236}">
                <a16:creationId xmlns:a16="http://schemas.microsoft.com/office/drawing/2014/main" id="{EA43882F-3FE8-4E36-BA4A-BF8FAAADB7F5}"/>
              </a:ext>
            </a:extLst>
          </p:cNvPr>
          <p:cNvSpPr>
            <a:spLocks/>
          </p:cNvSpPr>
          <p:nvPr/>
        </p:nvSpPr>
        <p:spPr bwMode="auto">
          <a:xfrm>
            <a:off x="2875638" y="7629525"/>
            <a:ext cx="95250" cy="95250"/>
          </a:xfrm>
          <a:custGeom>
            <a:avLst/>
            <a:gdLst>
              <a:gd name="T0" fmla="*/ 0 w 60"/>
              <a:gd name="T1" fmla="*/ 30 h 60"/>
              <a:gd name="T2" fmla="*/ 0 w 60"/>
              <a:gd name="T3" fmla="*/ 30 h 60"/>
              <a:gd name="T4" fmla="*/ 2 w 60"/>
              <a:gd name="T5" fmla="*/ 24 h 60"/>
              <a:gd name="T6" fmla="*/ 4 w 60"/>
              <a:gd name="T7" fmla="*/ 18 h 60"/>
              <a:gd name="T8" fmla="*/ 10 w 60"/>
              <a:gd name="T9" fmla="*/ 8 h 60"/>
              <a:gd name="T10" fmla="*/ 18 w 60"/>
              <a:gd name="T11" fmla="*/ 2 h 60"/>
              <a:gd name="T12" fmla="*/ 24 w 60"/>
              <a:gd name="T13" fmla="*/ 0 h 60"/>
              <a:gd name="T14" fmla="*/ 30 w 60"/>
              <a:gd name="T15" fmla="*/ 0 h 60"/>
              <a:gd name="T16" fmla="*/ 30 w 60"/>
              <a:gd name="T17" fmla="*/ 0 h 60"/>
              <a:gd name="T18" fmla="*/ 30 w 60"/>
              <a:gd name="T19" fmla="*/ 0 h 60"/>
              <a:gd name="T20" fmla="*/ 36 w 60"/>
              <a:gd name="T21" fmla="*/ 0 h 60"/>
              <a:gd name="T22" fmla="*/ 42 w 60"/>
              <a:gd name="T23" fmla="*/ 2 h 60"/>
              <a:gd name="T24" fmla="*/ 52 w 60"/>
              <a:gd name="T25" fmla="*/ 8 h 60"/>
              <a:gd name="T26" fmla="*/ 58 w 60"/>
              <a:gd name="T27" fmla="*/ 18 h 60"/>
              <a:gd name="T28" fmla="*/ 60 w 60"/>
              <a:gd name="T29" fmla="*/ 24 h 60"/>
              <a:gd name="T30" fmla="*/ 60 w 60"/>
              <a:gd name="T31" fmla="*/ 30 h 60"/>
              <a:gd name="T32" fmla="*/ 60 w 60"/>
              <a:gd name="T33" fmla="*/ 30 h 60"/>
              <a:gd name="T34" fmla="*/ 60 w 60"/>
              <a:gd name="T35" fmla="*/ 30 h 60"/>
              <a:gd name="T36" fmla="*/ 60 w 60"/>
              <a:gd name="T37" fmla="*/ 36 h 60"/>
              <a:gd name="T38" fmla="*/ 58 w 60"/>
              <a:gd name="T39" fmla="*/ 40 h 60"/>
              <a:gd name="T40" fmla="*/ 52 w 60"/>
              <a:gd name="T41" fmla="*/ 50 h 60"/>
              <a:gd name="T42" fmla="*/ 42 w 60"/>
              <a:gd name="T43" fmla="*/ 56 h 60"/>
              <a:gd name="T44" fmla="*/ 36 w 60"/>
              <a:gd name="T45" fmla="*/ 58 h 60"/>
              <a:gd name="T46" fmla="*/ 30 w 60"/>
              <a:gd name="T47" fmla="*/ 60 h 60"/>
              <a:gd name="T48" fmla="*/ 30 w 60"/>
              <a:gd name="T49" fmla="*/ 60 h 60"/>
              <a:gd name="T50" fmla="*/ 30 w 60"/>
              <a:gd name="T51" fmla="*/ 60 h 60"/>
              <a:gd name="T52" fmla="*/ 24 w 60"/>
              <a:gd name="T53" fmla="*/ 58 h 60"/>
              <a:gd name="T54" fmla="*/ 18 w 60"/>
              <a:gd name="T55" fmla="*/ 56 h 60"/>
              <a:gd name="T56" fmla="*/ 10 w 60"/>
              <a:gd name="T57" fmla="*/ 50 h 60"/>
              <a:gd name="T58" fmla="*/ 4 w 60"/>
              <a:gd name="T59" fmla="*/ 40 h 60"/>
              <a:gd name="T60" fmla="*/ 2 w 60"/>
              <a:gd name="T61" fmla="*/ 36 h 60"/>
              <a:gd name="T62" fmla="*/ 0 w 60"/>
              <a:gd name="T63" fmla="*/ 30 h 60"/>
              <a:gd name="T64" fmla="*/ 0 w 60"/>
              <a:gd name="T65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" h="60">
                <a:moveTo>
                  <a:pt x="0" y="30"/>
                </a:moveTo>
                <a:lnTo>
                  <a:pt x="0" y="30"/>
                </a:lnTo>
                <a:lnTo>
                  <a:pt x="2" y="24"/>
                </a:lnTo>
                <a:lnTo>
                  <a:pt x="4" y="18"/>
                </a:lnTo>
                <a:lnTo>
                  <a:pt x="10" y="8"/>
                </a:lnTo>
                <a:lnTo>
                  <a:pt x="18" y="2"/>
                </a:lnTo>
                <a:lnTo>
                  <a:pt x="24" y="0"/>
                </a:lnTo>
                <a:lnTo>
                  <a:pt x="30" y="0"/>
                </a:lnTo>
                <a:lnTo>
                  <a:pt x="30" y="0"/>
                </a:lnTo>
                <a:lnTo>
                  <a:pt x="30" y="0"/>
                </a:lnTo>
                <a:lnTo>
                  <a:pt x="36" y="0"/>
                </a:lnTo>
                <a:lnTo>
                  <a:pt x="42" y="2"/>
                </a:lnTo>
                <a:lnTo>
                  <a:pt x="52" y="8"/>
                </a:lnTo>
                <a:lnTo>
                  <a:pt x="58" y="18"/>
                </a:lnTo>
                <a:lnTo>
                  <a:pt x="60" y="24"/>
                </a:lnTo>
                <a:lnTo>
                  <a:pt x="60" y="30"/>
                </a:lnTo>
                <a:lnTo>
                  <a:pt x="60" y="30"/>
                </a:lnTo>
                <a:lnTo>
                  <a:pt x="60" y="30"/>
                </a:lnTo>
                <a:lnTo>
                  <a:pt x="60" y="36"/>
                </a:lnTo>
                <a:lnTo>
                  <a:pt x="58" y="40"/>
                </a:lnTo>
                <a:lnTo>
                  <a:pt x="52" y="50"/>
                </a:lnTo>
                <a:lnTo>
                  <a:pt x="42" y="56"/>
                </a:lnTo>
                <a:lnTo>
                  <a:pt x="36" y="58"/>
                </a:lnTo>
                <a:lnTo>
                  <a:pt x="30" y="60"/>
                </a:lnTo>
                <a:lnTo>
                  <a:pt x="30" y="60"/>
                </a:lnTo>
                <a:lnTo>
                  <a:pt x="30" y="60"/>
                </a:lnTo>
                <a:lnTo>
                  <a:pt x="24" y="58"/>
                </a:lnTo>
                <a:lnTo>
                  <a:pt x="18" y="56"/>
                </a:lnTo>
                <a:lnTo>
                  <a:pt x="10" y="50"/>
                </a:lnTo>
                <a:lnTo>
                  <a:pt x="4" y="40"/>
                </a:lnTo>
                <a:lnTo>
                  <a:pt x="2" y="36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283">
            <a:extLst>
              <a:ext uri="{FF2B5EF4-FFF2-40B4-BE49-F238E27FC236}">
                <a16:creationId xmlns:a16="http://schemas.microsoft.com/office/drawing/2014/main" id="{943E0EFD-2E09-4CB4-93B5-6A699F37EA55}"/>
              </a:ext>
            </a:extLst>
          </p:cNvPr>
          <p:cNvSpPr>
            <a:spLocks/>
          </p:cNvSpPr>
          <p:nvPr/>
        </p:nvSpPr>
        <p:spPr bwMode="auto">
          <a:xfrm>
            <a:off x="2726413" y="7629525"/>
            <a:ext cx="95250" cy="95250"/>
          </a:xfrm>
          <a:custGeom>
            <a:avLst/>
            <a:gdLst>
              <a:gd name="T0" fmla="*/ 0 w 60"/>
              <a:gd name="T1" fmla="*/ 30 h 60"/>
              <a:gd name="T2" fmla="*/ 0 w 60"/>
              <a:gd name="T3" fmla="*/ 30 h 60"/>
              <a:gd name="T4" fmla="*/ 0 w 60"/>
              <a:gd name="T5" fmla="*/ 24 h 60"/>
              <a:gd name="T6" fmla="*/ 2 w 60"/>
              <a:gd name="T7" fmla="*/ 18 h 60"/>
              <a:gd name="T8" fmla="*/ 8 w 60"/>
              <a:gd name="T9" fmla="*/ 8 h 60"/>
              <a:gd name="T10" fmla="*/ 18 w 60"/>
              <a:gd name="T11" fmla="*/ 2 h 60"/>
              <a:gd name="T12" fmla="*/ 24 w 60"/>
              <a:gd name="T13" fmla="*/ 0 h 60"/>
              <a:gd name="T14" fmla="*/ 30 w 60"/>
              <a:gd name="T15" fmla="*/ 0 h 60"/>
              <a:gd name="T16" fmla="*/ 30 w 60"/>
              <a:gd name="T17" fmla="*/ 0 h 60"/>
              <a:gd name="T18" fmla="*/ 30 w 60"/>
              <a:gd name="T19" fmla="*/ 0 h 60"/>
              <a:gd name="T20" fmla="*/ 36 w 60"/>
              <a:gd name="T21" fmla="*/ 0 h 60"/>
              <a:gd name="T22" fmla="*/ 42 w 60"/>
              <a:gd name="T23" fmla="*/ 2 h 60"/>
              <a:gd name="T24" fmla="*/ 50 w 60"/>
              <a:gd name="T25" fmla="*/ 8 h 60"/>
              <a:gd name="T26" fmla="*/ 58 w 60"/>
              <a:gd name="T27" fmla="*/ 18 h 60"/>
              <a:gd name="T28" fmla="*/ 58 w 60"/>
              <a:gd name="T29" fmla="*/ 24 h 60"/>
              <a:gd name="T30" fmla="*/ 60 w 60"/>
              <a:gd name="T31" fmla="*/ 30 h 60"/>
              <a:gd name="T32" fmla="*/ 60 w 60"/>
              <a:gd name="T33" fmla="*/ 30 h 60"/>
              <a:gd name="T34" fmla="*/ 60 w 60"/>
              <a:gd name="T35" fmla="*/ 30 h 60"/>
              <a:gd name="T36" fmla="*/ 58 w 60"/>
              <a:gd name="T37" fmla="*/ 36 h 60"/>
              <a:gd name="T38" fmla="*/ 58 w 60"/>
              <a:gd name="T39" fmla="*/ 40 h 60"/>
              <a:gd name="T40" fmla="*/ 50 w 60"/>
              <a:gd name="T41" fmla="*/ 50 h 60"/>
              <a:gd name="T42" fmla="*/ 42 w 60"/>
              <a:gd name="T43" fmla="*/ 56 h 60"/>
              <a:gd name="T44" fmla="*/ 36 w 60"/>
              <a:gd name="T45" fmla="*/ 58 h 60"/>
              <a:gd name="T46" fmla="*/ 30 w 60"/>
              <a:gd name="T47" fmla="*/ 60 h 60"/>
              <a:gd name="T48" fmla="*/ 30 w 60"/>
              <a:gd name="T49" fmla="*/ 60 h 60"/>
              <a:gd name="T50" fmla="*/ 30 w 60"/>
              <a:gd name="T51" fmla="*/ 60 h 60"/>
              <a:gd name="T52" fmla="*/ 24 w 60"/>
              <a:gd name="T53" fmla="*/ 58 h 60"/>
              <a:gd name="T54" fmla="*/ 18 w 60"/>
              <a:gd name="T55" fmla="*/ 56 h 60"/>
              <a:gd name="T56" fmla="*/ 8 w 60"/>
              <a:gd name="T57" fmla="*/ 50 h 60"/>
              <a:gd name="T58" fmla="*/ 2 w 60"/>
              <a:gd name="T59" fmla="*/ 40 h 60"/>
              <a:gd name="T60" fmla="*/ 0 w 60"/>
              <a:gd name="T61" fmla="*/ 36 h 60"/>
              <a:gd name="T62" fmla="*/ 0 w 60"/>
              <a:gd name="T63" fmla="*/ 30 h 60"/>
              <a:gd name="T64" fmla="*/ 0 w 60"/>
              <a:gd name="T65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" h="60">
                <a:moveTo>
                  <a:pt x="0" y="30"/>
                </a:moveTo>
                <a:lnTo>
                  <a:pt x="0" y="30"/>
                </a:lnTo>
                <a:lnTo>
                  <a:pt x="0" y="24"/>
                </a:lnTo>
                <a:lnTo>
                  <a:pt x="2" y="18"/>
                </a:lnTo>
                <a:lnTo>
                  <a:pt x="8" y="8"/>
                </a:lnTo>
                <a:lnTo>
                  <a:pt x="18" y="2"/>
                </a:lnTo>
                <a:lnTo>
                  <a:pt x="24" y="0"/>
                </a:lnTo>
                <a:lnTo>
                  <a:pt x="30" y="0"/>
                </a:lnTo>
                <a:lnTo>
                  <a:pt x="30" y="0"/>
                </a:lnTo>
                <a:lnTo>
                  <a:pt x="30" y="0"/>
                </a:lnTo>
                <a:lnTo>
                  <a:pt x="36" y="0"/>
                </a:lnTo>
                <a:lnTo>
                  <a:pt x="42" y="2"/>
                </a:lnTo>
                <a:lnTo>
                  <a:pt x="50" y="8"/>
                </a:lnTo>
                <a:lnTo>
                  <a:pt x="58" y="18"/>
                </a:lnTo>
                <a:lnTo>
                  <a:pt x="58" y="24"/>
                </a:lnTo>
                <a:lnTo>
                  <a:pt x="60" y="30"/>
                </a:lnTo>
                <a:lnTo>
                  <a:pt x="60" y="30"/>
                </a:lnTo>
                <a:lnTo>
                  <a:pt x="60" y="30"/>
                </a:lnTo>
                <a:lnTo>
                  <a:pt x="58" y="36"/>
                </a:lnTo>
                <a:lnTo>
                  <a:pt x="58" y="40"/>
                </a:lnTo>
                <a:lnTo>
                  <a:pt x="50" y="50"/>
                </a:lnTo>
                <a:lnTo>
                  <a:pt x="42" y="56"/>
                </a:lnTo>
                <a:lnTo>
                  <a:pt x="36" y="58"/>
                </a:lnTo>
                <a:lnTo>
                  <a:pt x="30" y="60"/>
                </a:lnTo>
                <a:lnTo>
                  <a:pt x="30" y="60"/>
                </a:lnTo>
                <a:lnTo>
                  <a:pt x="30" y="60"/>
                </a:lnTo>
                <a:lnTo>
                  <a:pt x="24" y="58"/>
                </a:lnTo>
                <a:lnTo>
                  <a:pt x="18" y="56"/>
                </a:lnTo>
                <a:lnTo>
                  <a:pt x="8" y="50"/>
                </a:lnTo>
                <a:lnTo>
                  <a:pt x="2" y="40"/>
                </a:lnTo>
                <a:lnTo>
                  <a:pt x="0" y="36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284">
            <a:extLst>
              <a:ext uri="{FF2B5EF4-FFF2-40B4-BE49-F238E27FC236}">
                <a16:creationId xmlns:a16="http://schemas.microsoft.com/office/drawing/2014/main" id="{80C7940D-1D37-4998-A924-A003EC93F795}"/>
              </a:ext>
            </a:extLst>
          </p:cNvPr>
          <p:cNvSpPr>
            <a:spLocks/>
          </p:cNvSpPr>
          <p:nvPr/>
        </p:nvSpPr>
        <p:spPr bwMode="auto">
          <a:xfrm>
            <a:off x="3028038" y="7924800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8 h 60"/>
              <a:gd name="T6" fmla="*/ 8 w 60"/>
              <a:gd name="T7" fmla="*/ 50 h 60"/>
              <a:gd name="T8" fmla="*/ 8 w 60"/>
              <a:gd name="T9" fmla="*/ 50 h 60"/>
              <a:gd name="T10" fmla="*/ 2 w 60"/>
              <a:gd name="T11" fmla="*/ 42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8 h 60"/>
              <a:gd name="T20" fmla="*/ 8 w 60"/>
              <a:gd name="T21" fmla="*/ 8 h 60"/>
              <a:gd name="T22" fmla="*/ 12 w 60"/>
              <a:gd name="T23" fmla="*/ 6 h 60"/>
              <a:gd name="T24" fmla="*/ 18 w 60"/>
              <a:gd name="T25" fmla="*/ 2 h 60"/>
              <a:gd name="T26" fmla="*/ 30 w 60"/>
              <a:gd name="T27" fmla="*/ 0 h 60"/>
              <a:gd name="T28" fmla="*/ 40 w 60"/>
              <a:gd name="T29" fmla="*/ 2 h 60"/>
              <a:gd name="T30" fmla="*/ 46 w 60"/>
              <a:gd name="T31" fmla="*/ 6 h 60"/>
              <a:gd name="T32" fmla="*/ 50 w 60"/>
              <a:gd name="T33" fmla="*/ 8 h 60"/>
              <a:gd name="T34" fmla="*/ 50 w 60"/>
              <a:gd name="T35" fmla="*/ 8 h 60"/>
              <a:gd name="T36" fmla="*/ 56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6 w 60"/>
              <a:gd name="T43" fmla="*/ 42 h 60"/>
              <a:gd name="T44" fmla="*/ 50 w 60"/>
              <a:gd name="T45" fmla="*/ 50 h 60"/>
              <a:gd name="T46" fmla="*/ 50 w 60"/>
              <a:gd name="T47" fmla="*/ 50 h 60"/>
              <a:gd name="T48" fmla="*/ 40 w 60"/>
              <a:gd name="T49" fmla="*/ 58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8"/>
                </a:lnTo>
                <a:lnTo>
                  <a:pt x="8" y="50"/>
                </a:lnTo>
                <a:lnTo>
                  <a:pt x="8" y="50"/>
                </a:lnTo>
                <a:lnTo>
                  <a:pt x="2" y="42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2" y="6"/>
                </a:lnTo>
                <a:lnTo>
                  <a:pt x="18" y="2"/>
                </a:lnTo>
                <a:lnTo>
                  <a:pt x="30" y="0"/>
                </a:lnTo>
                <a:lnTo>
                  <a:pt x="40" y="2"/>
                </a:lnTo>
                <a:lnTo>
                  <a:pt x="46" y="6"/>
                </a:lnTo>
                <a:lnTo>
                  <a:pt x="50" y="8"/>
                </a:lnTo>
                <a:lnTo>
                  <a:pt x="50" y="8"/>
                </a:lnTo>
                <a:lnTo>
                  <a:pt x="56" y="18"/>
                </a:lnTo>
                <a:lnTo>
                  <a:pt x="60" y="30"/>
                </a:lnTo>
                <a:lnTo>
                  <a:pt x="60" y="30"/>
                </a:lnTo>
                <a:lnTo>
                  <a:pt x="56" y="42"/>
                </a:lnTo>
                <a:lnTo>
                  <a:pt x="50" y="50"/>
                </a:lnTo>
                <a:lnTo>
                  <a:pt x="50" y="50"/>
                </a:lnTo>
                <a:lnTo>
                  <a:pt x="40" y="58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285">
            <a:extLst>
              <a:ext uri="{FF2B5EF4-FFF2-40B4-BE49-F238E27FC236}">
                <a16:creationId xmlns:a16="http://schemas.microsoft.com/office/drawing/2014/main" id="{B0012BC4-F940-4844-97E7-F47095EE91D2}"/>
              </a:ext>
            </a:extLst>
          </p:cNvPr>
          <p:cNvSpPr>
            <a:spLocks/>
          </p:cNvSpPr>
          <p:nvPr/>
        </p:nvSpPr>
        <p:spPr bwMode="auto">
          <a:xfrm>
            <a:off x="2875638" y="7924800"/>
            <a:ext cx="95250" cy="95250"/>
          </a:xfrm>
          <a:custGeom>
            <a:avLst/>
            <a:gdLst>
              <a:gd name="T0" fmla="*/ 0 w 60"/>
              <a:gd name="T1" fmla="*/ 30 h 60"/>
              <a:gd name="T2" fmla="*/ 0 w 60"/>
              <a:gd name="T3" fmla="*/ 30 h 60"/>
              <a:gd name="T4" fmla="*/ 2 w 60"/>
              <a:gd name="T5" fmla="*/ 24 h 60"/>
              <a:gd name="T6" fmla="*/ 4 w 60"/>
              <a:gd name="T7" fmla="*/ 18 h 60"/>
              <a:gd name="T8" fmla="*/ 10 w 60"/>
              <a:gd name="T9" fmla="*/ 8 h 60"/>
              <a:gd name="T10" fmla="*/ 18 w 60"/>
              <a:gd name="T11" fmla="*/ 2 h 60"/>
              <a:gd name="T12" fmla="*/ 24 w 60"/>
              <a:gd name="T13" fmla="*/ 0 h 60"/>
              <a:gd name="T14" fmla="*/ 30 w 60"/>
              <a:gd name="T15" fmla="*/ 0 h 60"/>
              <a:gd name="T16" fmla="*/ 30 w 60"/>
              <a:gd name="T17" fmla="*/ 0 h 60"/>
              <a:gd name="T18" fmla="*/ 30 w 60"/>
              <a:gd name="T19" fmla="*/ 0 h 60"/>
              <a:gd name="T20" fmla="*/ 36 w 60"/>
              <a:gd name="T21" fmla="*/ 0 h 60"/>
              <a:gd name="T22" fmla="*/ 42 w 60"/>
              <a:gd name="T23" fmla="*/ 2 h 60"/>
              <a:gd name="T24" fmla="*/ 52 w 60"/>
              <a:gd name="T25" fmla="*/ 8 h 60"/>
              <a:gd name="T26" fmla="*/ 58 w 60"/>
              <a:gd name="T27" fmla="*/ 18 h 60"/>
              <a:gd name="T28" fmla="*/ 60 w 60"/>
              <a:gd name="T29" fmla="*/ 24 h 60"/>
              <a:gd name="T30" fmla="*/ 60 w 60"/>
              <a:gd name="T31" fmla="*/ 30 h 60"/>
              <a:gd name="T32" fmla="*/ 60 w 60"/>
              <a:gd name="T33" fmla="*/ 30 h 60"/>
              <a:gd name="T34" fmla="*/ 60 w 60"/>
              <a:gd name="T35" fmla="*/ 30 h 60"/>
              <a:gd name="T36" fmla="*/ 60 w 60"/>
              <a:gd name="T37" fmla="*/ 36 h 60"/>
              <a:gd name="T38" fmla="*/ 58 w 60"/>
              <a:gd name="T39" fmla="*/ 42 h 60"/>
              <a:gd name="T40" fmla="*/ 52 w 60"/>
              <a:gd name="T41" fmla="*/ 50 h 60"/>
              <a:gd name="T42" fmla="*/ 42 w 60"/>
              <a:gd name="T43" fmla="*/ 58 h 60"/>
              <a:gd name="T44" fmla="*/ 36 w 60"/>
              <a:gd name="T45" fmla="*/ 58 h 60"/>
              <a:gd name="T46" fmla="*/ 30 w 60"/>
              <a:gd name="T47" fmla="*/ 60 h 60"/>
              <a:gd name="T48" fmla="*/ 30 w 60"/>
              <a:gd name="T49" fmla="*/ 60 h 60"/>
              <a:gd name="T50" fmla="*/ 30 w 60"/>
              <a:gd name="T51" fmla="*/ 60 h 60"/>
              <a:gd name="T52" fmla="*/ 24 w 60"/>
              <a:gd name="T53" fmla="*/ 58 h 60"/>
              <a:gd name="T54" fmla="*/ 18 w 60"/>
              <a:gd name="T55" fmla="*/ 58 h 60"/>
              <a:gd name="T56" fmla="*/ 10 w 60"/>
              <a:gd name="T57" fmla="*/ 50 h 60"/>
              <a:gd name="T58" fmla="*/ 4 w 60"/>
              <a:gd name="T59" fmla="*/ 42 h 60"/>
              <a:gd name="T60" fmla="*/ 2 w 60"/>
              <a:gd name="T61" fmla="*/ 36 h 60"/>
              <a:gd name="T62" fmla="*/ 0 w 60"/>
              <a:gd name="T63" fmla="*/ 30 h 60"/>
              <a:gd name="T64" fmla="*/ 0 w 60"/>
              <a:gd name="T65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" h="60">
                <a:moveTo>
                  <a:pt x="0" y="30"/>
                </a:moveTo>
                <a:lnTo>
                  <a:pt x="0" y="30"/>
                </a:lnTo>
                <a:lnTo>
                  <a:pt x="2" y="24"/>
                </a:lnTo>
                <a:lnTo>
                  <a:pt x="4" y="18"/>
                </a:lnTo>
                <a:lnTo>
                  <a:pt x="10" y="8"/>
                </a:lnTo>
                <a:lnTo>
                  <a:pt x="18" y="2"/>
                </a:lnTo>
                <a:lnTo>
                  <a:pt x="24" y="0"/>
                </a:lnTo>
                <a:lnTo>
                  <a:pt x="30" y="0"/>
                </a:lnTo>
                <a:lnTo>
                  <a:pt x="30" y="0"/>
                </a:lnTo>
                <a:lnTo>
                  <a:pt x="30" y="0"/>
                </a:lnTo>
                <a:lnTo>
                  <a:pt x="36" y="0"/>
                </a:lnTo>
                <a:lnTo>
                  <a:pt x="42" y="2"/>
                </a:lnTo>
                <a:lnTo>
                  <a:pt x="52" y="8"/>
                </a:lnTo>
                <a:lnTo>
                  <a:pt x="58" y="18"/>
                </a:lnTo>
                <a:lnTo>
                  <a:pt x="60" y="24"/>
                </a:lnTo>
                <a:lnTo>
                  <a:pt x="60" y="30"/>
                </a:lnTo>
                <a:lnTo>
                  <a:pt x="60" y="30"/>
                </a:lnTo>
                <a:lnTo>
                  <a:pt x="60" y="30"/>
                </a:lnTo>
                <a:lnTo>
                  <a:pt x="60" y="36"/>
                </a:lnTo>
                <a:lnTo>
                  <a:pt x="58" y="42"/>
                </a:lnTo>
                <a:lnTo>
                  <a:pt x="52" y="50"/>
                </a:lnTo>
                <a:lnTo>
                  <a:pt x="42" y="58"/>
                </a:lnTo>
                <a:lnTo>
                  <a:pt x="36" y="58"/>
                </a:lnTo>
                <a:lnTo>
                  <a:pt x="30" y="60"/>
                </a:lnTo>
                <a:lnTo>
                  <a:pt x="30" y="60"/>
                </a:lnTo>
                <a:lnTo>
                  <a:pt x="30" y="60"/>
                </a:lnTo>
                <a:lnTo>
                  <a:pt x="24" y="58"/>
                </a:lnTo>
                <a:lnTo>
                  <a:pt x="18" y="58"/>
                </a:lnTo>
                <a:lnTo>
                  <a:pt x="10" y="50"/>
                </a:lnTo>
                <a:lnTo>
                  <a:pt x="4" y="42"/>
                </a:lnTo>
                <a:lnTo>
                  <a:pt x="2" y="36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286">
            <a:extLst>
              <a:ext uri="{FF2B5EF4-FFF2-40B4-BE49-F238E27FC236}">
                <a16:creationId xmlns:a16="http://schemas.microsoft.com/office/drawing/2014/main" id="{A255401C-BA22-477E-9DC0-FA8F0683E622}"/>
              </a:ext>
            </a:extLst>
          </p:cNvPr>
          <p:cNvSpPr>
            <a:spLocks/>
          </p:cNvSpPr>
          <p:nvPr/>
        </p:nvSpPr>
        <p:spPr bwMode="auto">
          <a:xfrm>
            <a:off x="1973938" y="8218487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8 h 60"/>
              <a:gd name="T6" fmla="*/ 8 w 60"/>
              <a:gd name="T7" fmla="*/ 52 h 60"/>
              <a:gd name="T8" fmla="*/ 8 w 60"/>
              <a:gd name="T9" fmla="*/ 52 h 60"/>
              <a:gd name="T10" fmla="*/ 2 w 60"/>
              <a:gd name="T11" fmla="*/ 42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10 h 60"/>
              <a:gd name="T20" fmla="*/ 8 w 60"/>
              <a:gd name="T21" fmla="*/ 10 h 60"/>
              <a:gd name="T22" fmla="*/ 14 w 60"/>
              <a:gd name="T23" fmla="*/ 6 h 60"/>
              <a:gd name="T24" fmla="*/ 18 w 60"/>
              <a:gd name="T25" fmla="*/ 2 h 60"/>
              <a:gd name="T26" fmla="*/ 30 w 60"/>
              <a:gd name="T27" fmla="*/ 0 h 60"/>
              <a:gd name="T28" fmla="*/ 42 w 60"/>
              <a:gd name="T29" fmla="*/ 2 h 60"/>
              <a:gd name="T30" fmla="*/ 46 w 60"/>
              <a:gd name="T31" fmla="*/ 6 h 60"/>
              <a:gd name="T32" fmla="*/ 50 w 60"/>
              <a:gd name="T33" fmla="*/ 10 h 60"/>
              <a:gd name="T34" fmla="*/ 50 w 60"/>
              <a:gd name="T35" fmla="*/ 10 h 60"/>
              <a:gd name="T36" fmla="*/ 58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8 w 60"/>
              <a:gd name="T43" fmla="*/ 42 h 60"/>
              <a:gd name="T44" fmla="*/ 50 w 60"/>
              <a:gd name="T45" fmla="*/ 52 h 60"/>
              <a:gd name="T46" fmla="*/ 50 w 60"/>
              <a:gd name="T47" fmla="*/ 52 h 60"/>
              <a:gd name="T48" fmla="*/ 42 w 60"/>
              <a:gd name="T49" fmla="*/ 58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8"/>
                </a:lnTo>
                <a:lnTo>
                  <a:pt x="8" y="52"/>
                </a:lnTo>
                <a:lnTo>
                  <a:pt x="8" y="52"/>
                </a:lnTo>
                <a:lnTo>
                  <a:pt x="2" y="42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10"/>
                </a:lnTo>
                <a:lnTo>
                  <a:pt x="8" y="10"/>
                </a:lnTo>
                <a:lnTo>
                  <a:pt x="14" y="6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6"/>
                </a:lnTo>
                <a:lnTo>
                  <a:pt x="50" y="10"/>
                </a:lnTo>
                <a:lnTo>
                  <a:pt x="50" y="10"/>
                </a:lnTo>
                <a:lnTo>
                  <a:pt x="58" y="18"/>
                </a:lnTo>
                <a:lnTo>
                  <a:pt x="60" y="30"/>
                </a:lnTo>
                <a:lnTo>
                  <a:pt x="60" y="30"/>
                </a:lnTo>
                <a:lnTo>
                  <a:pt x="58" y="42"/>
                </a:lnTo>
                <a:lnTo>
                  <a:pt x="50" y="52"/>
                </a:lnTo>
                <a:lnTo>
                  <a:pt x="50" y="52"/>
                </a:lnTo>
                <a:lnTo>
                  <a:pt x="42" y="58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287">
            <a:extLst>
              <a:ext uri="{FF2B5EF4-FFF2-40B4-BE49-F238E27FC236}">
                <a16:creationId xmlns:a16="http://schemas.microsoft.com/office/drawing/2014/main" id="{B3B5B8FE-6011-4348-B462-F52E2EA61E44}"/>
              </a:ext>
            </a:extLst>
          </p:cNvPr>
          <p:cNvSpPr>
            <a:spLocks noEditPoints="1"/>
          </p:cNvSpPr>
          <p:nvPr/>
        </p:nvSpPr>
        <p:spPr bwMode="auto">
          <a:xfrm>
            <a:off x="2123163" y="8218487"/>
            <a:ext cx="244475" cy="95250"/>
          </a:xfrm>
          <a:custGeom>
            <a:avLst/>
            <a:gdLst>
              <a:gd name="T0" fmla="*/ 96 w 154"/>
              <a:gd name="T1" fmla="*/ 30 h 60"/>
              <a:gd name="T2" fmla="*/ 98 w 154"/>
              <a:gd name="T3" fmla="*/ 18 h 60"/>
              <a:gd name="T4" fmla="*/ 114 w 154"/>
              <a:gd name="T5" fmla="*/ 2 h 60"/>
              <a:gd name="T6" fmla="*/ 126 w 154"/>
              <a:gd name="T7" fmla="*/ 0 h 60"/>
              <a:gd name="T8" fmla="*/ 126 w 154"/>
              <a:gd name="T9" fmla="*/ 0 h 60"/>
              <a:gd name="T10" fmla="*/ 136 w 154"/>
              <a:gd name="T11" fmla="*/ 2 h 60"/>
              <a:gd name="T12" fmla="*/ 152 w 154"/>
              <a:gd name="T13" fmla="*/ 18 h 60"/>
              <a:gd name="T14" fmla="*/ 154 w 154"/>
              <a:gd name="T15" fmla="*/ 30 h 60"/>
              <a:gd name="T16" fmla="*/ 154 w 154"/>
              <a:gd name="T17" fmla="*/ 30 h 60"/>
              <a:gd name="T18" fmla="*/ 152 w 154"/>
              <a:gd name="T19" fmla="*/ 42 h 60"/>
              <a:gd name="T20" fmla="*/ 136 w 154"/>
              <a:gd name="T21" fmla="*/ 58 h 60"/>
              <a:gd name="T22" fmla="*/ 126 w 154"/>
              <a:gd name="T23" fmla="*/ 60 h 60"/>
              <a:gd name="T24" fmla="*/ 126 w 154"/>
              <a:gd name="T25" fmla="*/ 60 h 60"/>
              <a:gd name="T26" fmla="*/ 114 w 154"/>
              <a:gd name="T27" fmla="*/ 58 h 60"/>
              <a:gd name="T28" fmla="*/ 98 w 154"/>
              <a:gd name="T29" fmla="*/ 42 h 60"/>
              <a:gd name="T30" fmla="*/ 96 w 154"/>
              <a:gd name="T31" fmla="*/ 30 h 60"/>
              <a:gd name="T32" fmla="*/ 0 w 154"/>
              <a:gd name="T33" fmla="*/ 30 h 60"/>
              <a:gd name="T34" fmla="*/ 2 w 154"/>
              <a:gd name="T35" fmla="*/ 24 h 60"/>
              <a:gd name="T36" fmla="*/ 10 w 154"/>
              <a:gd name="T37" fmla="*/ 10 h 60"/>
              <a:gd name="T38" fmla="*/ 24 w 154"/>
              <a:gd name="T39" fmla="*/ 2 h 60"/>
              <a:gd name="T40" fmla="*/ 30 w 154"/>
              <a:gd name="T41" fmla="*/ 0 h 60"/>
              <a:gd name="T42" fmla="*/ 36 w 154"/>
              <a:gd name="T43" fmla="*/ 2 h 60"/>
              <a:gd name="T44" fmla="*/ 52 w 154"/>
              <a:gd name="T45" fmla="*/ 10 h 60"/>
              <a:gd name="T46" fmla="*/ 60 w 154"/>
              <a:gd name="T47" fmla="*/ 24 h 60"/>
              <a:gd name="T48" fmla="*/ 60 w 154"/>
              <a:gd name="T49" fmla="*/ 30 h 60"/>
              <a:gd name="T50" fmla="*/ 60 w 154"/>
              <a:gd name="T51" fmla="*/ 36 h 60"/>
              <a:gd name="T52" fmla="*/ 52 w 154"/>
              <a:gd name="T53" fmla="*/ 52 h 60"/>
              <a:gd name="T54" fmla="*/ 36 w 154"/>
              <a:gd name="T55" fmla="*/ 60 h 60"/>
              <a:gd name="T56" fmla="*/ 30 w 154"/>
              <a:gd name="T57" fmla="*/ 60 h 60"/>
              <a:gd name="T58" fmla="*/ 24 w 154"/>
              <a:gd name="T59" fmla="*/ 60 h 60"/>
              <a:gd name="T60" fmla="*/ 10 w 154"/>
              <a:gd name="T61" fmla="*/ 52 h 60"/>
              <a:gd name="T62" fmla="*/ 2 w 154"/>
              <a:gd name="T63" fmla="*/ 36 h 60"/>
              <a:gd name="T64" fmla="*/ 0 w 154"/>
              <a:gd name="T65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4" h="60">
                <a:moveTo>
                  <a:pt x="96" y="30"/>
                </a:moveTo>
                <a:lnTo>
                  <a:pt x="96" y="30"/>
                </a:lnTo>
                <a:lnTo>
                  <a:pt x="96" y="24"/>
                </a:lnTo>
                <a:lnTo>
                  <a:pt x="98" y="18"/>
                </a:lnTo>
                <a:lnTo>
                  <a:pt x="104" y="10"/>
                </a:lnTo>
                <a:lnTo>
                  <a:pt x="114" y="2"/>
                </a:lnTo>
                <a:lnTo>
                  <a:pt x="120" y="2"/>
                </a:lnTo>
                <a:lnTo>
                  <a:pt x="126" y="0"/>
                </a:lnTo>
                <a:lnTo>
                  <a:pt x="126" y="0"/>
                </a:lnTo>
                <a:lnTo>
                  <a:pt x="126" y="0"/>
                </a:lnTo>
                <a:lnTo>
                  <a:pt x="132" y="2"/>
                </a:lnTo>
                <a:lnTo>
                  <a:pt x="136" y="2"/>
                </a:lnTo>
                <a:lnTo>
                  <a:pt x="146" y="10"/>
                </a:lnTo>
                <a:lnTo>
                  <a:pt x="152" y="18"/>
                </a:lnTo>
                <a:lnTo>
                  <a:pt x="154" y="24"/>
                </a:lnTo>
                <a:lnTo>
                  <a:pt x="154" y="30"/>
                </a:lnTo>
                <a:lnTo>
                  <a:pt x="154" y="30"/>
                </a:lnTo>
                <a:lnTo>
                  <a:pt x="154" y="30"/>
                </a:lnTo>
                <a:lnTo>
                  <a:pt x="154" y="36"/>
                </a:lnTo>
                <a:lnTo>
                  <a:pt x="152" y="42"/>
                </a:lnTo>
                <a:lnTo>
                  <a:pt x="146" y="52"/>
                </a:lnTo>
                <a:lnTo>
                  <a:pt x="136" y="58"/>
                </a:lnTo>
                <a:lnTo>
                  <a:pt x="132" y="60"/>
                </a:lnTo>
                <a:lnTo>
                  <a:pt x="126" y="60"/>
                </a:lnTo>
                <a:lnTo>
                  <a:pt x="126" y="60"/>
                </a:lnTo>
                <a:lnTo>
                  <a:pt x="126" y="60"/>
                </a:lnTo>
                <a:lnTo>
                  <a:pt x="120" y="60"/>
                </a:lnTo>
                <a:lnTo>
                  <a:pt x="114" y="58"/>
                </a:lnTo>
                <a:lnTo>
                  <a:pt x="104" y="52"/>
                </a:lnTo>
                <a:lnTo>
                  <a:pt x="98" y="42"/>
                </a:lnTo>
                <a:lnTo>
                  <a:pt x="96" y="36"/>
                </a:lnTo>
                <a:lnTo>
                  <a:pt x="96" y="30"/>
                </a:lnTo>
                <a:lnTo>
                  <a:pt x="96" y="30"/>
                </a:lnTo>
                <a:close/>
                <a:moveTo>
                  <a:pt x="0" y="30"/>
                </a:moveTo>
                <a:lnTo>
                  <a:pt x="0" y="30"/>
                </a:lnTo>
                <a:lnTo>
                  <a:pt x="2" y="24"/>
                </a:lnTo>
                <a:lnTo>
                  <a:pt x="4" y="18"/>
                </a:lnTo>
                <a:lnTo>
                  <a:pt x="10" y="10"/>
                </a:lnTo>
                <a:lnTo>
                  <a:pt x="18" y="2"/>
                </a:lnTo>
                <a:lnTo>
                  <a:pt x="24" y="2"/>
                </a:lnTo>
                <a:lnTo>
                  <a:pt x="30" y="0"/>
                </a:lnTo>
                <a:lnTo>
                  <a:pt x="30" y="0"/>
                </a:lnTo>
                <a:lnTo>
                  <a:pt x="30" y="0"/>
                </a:lnTo>
                <a:lnTo>
                  <a:pt x="36" y="2"/>
                </a:lnTo>
                <a:lnTo>
                  <a:pt x="42" y="2"/>
                </a:lnTo>
                <a:lnTo>
                  <a:pt x="52" y="10"/>
                </a:lnTo>
                <a:lnTo>
                  <a:pt x="58" y="18"/>
                </a:lnTo>
                <a:lnTo>
                  <a:pt x="60" y="24"/>
                </a:lnTo>
                <a:lnTo>
                  <a:pt x="60" y="30"/>
                </a:lnTo>
                <a:lnTo>
                  <a:pt x="60" y="30"/>
                </a:lnTo>
                <a:lnTo>
                  <a:pt x="60" y="30"/>
                </a:lnTo>
                <a:lnTo>
                  <a:pt x="60" y="36"/>
                </a:lnTo>
                <a:lnTo>
                  <a:pt x="58" y="42"/>
                </a:lnTo>
                <a:lnTo>
                  <a:pt x="52" y="52"/>
                </a:lnTo>
                <a:lnTo>
                  <a:pt x="42" y="58"/>
                </a:lnTo>
                <a:lnTo>
                  <a:pt x="36" y="60"/>
                </a:lnTo>
                <a:lnTo>
                  <a:pt x="30" y="60"/>
                </a:lnTo>
                <a:lnTo>
                  <a:pt x="30" y="60"/>
                </a:lnTo>
                <a:lnTo>
                  <a:pt x="30" y="60"/>
                </a:lnTo>
                <a:lnTo>
                  <a:pt x="24" y="60"/>
                </a:lnTo>
                <a:lnTo>
                  <a:pt x="18" y="58"/>
                </a:lnTo>
                <a:lnTo>
                  <a:pt x="10" y="52"/>
                </a:lnTo>
                <a:lnTo>
                  <a:pt x="4" y="42"/>
                </a:lnTo>
                <a:lnTo>
                  <a:pt x="2" y="36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288">
            <a:extLst>
              <a:ext uri="{FF2B5EF4-FFF2-40B4-BE49-F238E27FC236}">
                <a16:creationId xmlns:a16="http://schemas.microsoft.com/office/drawing/2014/main" id="{49904BAF-9E67-45ED-861D-AEC2D083500F}"/>
              </a:ext>
            </a:extLst>
          </p:cNvPr>
          <p:cNvSpPr>
            <a:spLocks/>
          </p:cNvSpPr>
          <p:nvPr/>
        </p:nvSpPr>
        <p:spPr bwMode="auto">
          <a:xfrm>
            <a:off x="2875638" y="8218487"/>
            <a:ext cx="95250" cy="95250"/>
          </a:xfrm>
          <a:custGeom>
            <a:avLst/>
            <a:gdLst>
              <a:gd name="T0" fmla="*/ 0 w 60"/>
              <a:gd name="T1" fmla="*/ 30 h 60"/>
              <a:gd name="T2" fmla="*/ 0 w 60"/>
              <a:gd name="T3" fmla="*/ 30 h 60"/>
              <a:gd name="T4" fmla="*/ 2 w 60"/>
              <a:gd name="T5" fmla="*/ 24 h 60"/>
              <a:gd name="T6" fmla="*/ 4 w 60"/>
              <a:gd name="T7" fmla="*/ 18 h 60"/>
              <a:gd name="T8" fmla="*/ 10 w 60"/>
              <a:gd name="T9" fmla="*/ 10 h 60"/>
              <a:gd name="T10" fmla="*/ 18 w 60"/>
              <a:gd name="T11" fmla="*/ 2 h 60"/>
              <a:gd name="T12" fmla="*/ 24 w 60"/>
              <a:gd name="T13" fmla="*/ 2 h 60"/>
              <a:gd name="T14" fmla="*/ 30 w 60"/>
              <a:gd name="T15" fmla="*/ 0 h 60"/>
              <a:gd name="T16" fmla="*/ 30 w 60"/>
              <a:gd name="T17" fmla="*/ 0 h 60"/>
              <a:gd name="T18" fmla="*/ 30 w 60"/>
              <a:gd name="T19" fmla="*/ 0 h 60"/>
              <a:gd name="T20" fmla="*/ 36 w 60"/>
              <a:gd name="T21" fmla="*/ 2 h 60"/>
              <a:gd name="T22" fmla="*/ 42 w 60"/>
              <a:gd name="T23" fmla="*/ 2 h 60"/>
              <a:gd name="T24" fmla="*/ 52 w 60"/>
              <a:gd name="T25" fmla="*/ 10 h 60"/>
              <a:gd name="T26" fmla="*/ 58 w 60"/>
              <a:gd name="T27" fmla="*/ 18 h 60"/>
              <a:gd name="T28" fmla="*/ 60 w 60"/>
              <a:gd name="T29" fmla="*/ 24 h 60"/>
              <a:gd name="T30" fmla="*/ 60 w 60"/>
              <a:gd name="T31" fmla="*/ 30 h 60"/>
              <a:gd name="T32" fmla="*/ 60 w 60"/>
              <a:gd name="T33" fmla="*/ 30 h 60"/>
              <a:gd name="T34" fmla="*/ 60 w 60"/>
              <a:gd name="T35" fmla="*/ 30 h 60"/>
              <a:gd name="T36" fmla="*/ 60 w 60"/>
              <a:gd name="T37" fmla="*/ 36 h 60"/>
              <a:gd name="T38" fmla="*/ 58 w 60"/>
              <a:gd name="T39" fmla="*/ 42 h 60"/>
              <a:gd name="T40" fmla="*/ 52 w 60"/>
              <a:gd name="T41" fmla="*/ 52 h 60"/>
              <a:gd name="T42" fmla="*/ 42 w 60"/>
              <a:gd name="T43" fmla="*/ 58 h 60"/>
              <a:gd name="T44" fmla="*/ 36 w 60"/>
              <a:gd name="T45" fmla="*/ 60 h 60"/>
              <a:gd name="T46" fmla="*/ 30 w 60"/>
              <a:gd name="T47" fmla="*/ 60 h 60"/>
              <a:gd name="T48" fmla="*/ 30 w 60"/>
              <a:gd name="T49" fmla="*/ 60 h 60"/>
              <a:gd name="T50" fmla="*/ 30 w 60"/>
              <a:gd name="T51" fmla="*/ 60 h 60"/>
              <a:gd name="T52" fmla="*/ 24 w 60"/>
              <a:gd name="T53" fmla="*/ 60 h 60"/>
              <a:gd name="T54" fmla="*/ 18 w 60"/>
              <a:gd name="T55" fmla="*/ 58 h 60"/>
              <a:gd name="T56" fmla="*/ 10 w 60"/>
              <a:gd name="T57" fmla="*/ 52 h 60"/>
              <a:gd name="T58" fmla="*/ 4 w 60"/>
              <a:gd name="T59" fmla="*/ 42 h 60"/>
              <a:gd name="T60" fmla="*/ 2 w 60"/>
              <a:gd name="T61" fmla="*/ 36 h 60"/>
              <a:gd name="T62" fmla="*/ 0 w 60"/>
              <a:gd name="T63" fmla="*/ 30 h 60"/>
              <a:gd name="T64" fmla="*/ 0 w 60"/>
              <a:gd name="T65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" h="60">
                <a:moveTo>
                  <a:pt x="0" y="30"/>
                </a:moveTo>
                <a:lnTo>
                  <a:pt x="0" y="30"/>
                </a:lnTo>
                <a:lnTo>
                  <a:pt x="2" y="24"/>
                </a:lnTo>
                <a:lnTo>
                  <a:pt x="4" y="18"/>
                </a:lnTo>
                <a:lnTo>
                  <a:pt x="10" y="10"/>
                </a:lnTo>
                <a:lnTo>
                  <a:pt x="18" y="2"/>
                </a:lnTo>
                <a:lnTo>
                  <a:pt x="24" y="2"/>
                </a:lnTo>
                <a:lnTo>
                  <a:pt x="30" y="0"/>
                </a:lnTo>
                <a:lnTo>
                  <a:pt x="30" y="0"/>
                </a:lnTo>
                <a:lnTo>
                  <a:pt x="30" y="0"/>
                </a:lnTo>
                <a:lnTo>
                  <a:pt x="36" y="2"/>
                </a:lnTo>
                <a:lnTo>
                  <a:pt x="42" y="2"/>
                </a:lnTo>
                <a:lnTo>
                  <a:pt x="52" y="10"/>
                </a:lnTo>
                <a:lnTo>
                  <a:pt x="58" y="18"/>
                </a:lnTo>
                <a:lnTo>
                  <a:pt x="60" y="24"/>
                </a:lnTo>
                <a:lnTo>
                  <a:pt x="60" y="30"/>
                </a:lnTo>
                <a:lnTo>
                  <a:pt x="60" y="30"/>
                </a:lnTo>
                <a:lnTo>
                  <a:pt x="60" y="30"/>
                </a:lnTo>
                <a:lnTo>
                  <a:pt x="60" y="36"/>
                </a:lnTo>
                <a:lnTo>
                  <a:pt x="58" y="42"/>
                </a:lnTo>
                <a:lnTo>
                  <a:pt x="52" y="52"/>
                </a:lnTo>
                <a:lnTo>
                  <a:pt x="42" y="58"/>
                </a:lnTo>
                <a:lnTo>
                  <a:pt x="36" y="60"/>
                </a:lnTo>
                <a:lnTo>
                  <a:pt x="30" y="60"/>
                </a:lnTo>
                <a:lnTo>
                  <a:pt x="30" y="60"/>
                </a:lnTo>
                <a:lnTo>
                  <a:pt x="30" y="60"/>
                </a:lnTo>
                <a:lnTo>
                  <a:pt x="24" y="60"/>
                </a:lnTo>
                <a:lnTo>
                  <a:pt x="18" y="58"/>
                </a:lnTo>
                <a:lnTo>
                  <a:pt x="10" y="52"/>
                </a:lnTo>
                <a:lnTo>
                  <a:pt x="4" y="42"/>
                </a:lnTo>
                <a:lnTo>
                  <a:pt x="2" y="36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289">
            <a:extLst>
              <a:ext uri="{FF2B5EF4-FFF2-40B4-BE49-F238E27FC236}">
                <a16:creationId xmlns:a16="http://schemas.microsoft.com/office/drawing/2014/main" id="{5333B884-28BB-4EB9-B5E3-9C61335151D5}"/>
              </a:ext>
            </a:extLst>
          </p:cNvPr>
          <p:cNvSpPr>
            <a:spLocks/>
          </p:cNvSpPr>
          <p:nvPr/>
        </p:nvSpPr>
        <p:spPr bwMode="auto">
          <a:xfrm>
            <a:off x="2726413" y="8218487"/>
            <a:ext cx="95250" cy="95250"/>
          </a:xfrm>
          <a:custGeom>
            <a:avLst/>
            <a:gdLst>
              <a:gd name="T0" fmla="*/ 0 w 60"/>
              <a:gd name="T1" fmla="*/ 30 h 60"/>
              <a:gd name="T2" fmla="*/ 0 w 60"/>
              <a:gd name="T3" fmla="*/ 30 h 60"/>
              <a:gd name="T4" fmla="*/ 0 w 60"/>
              <a:gd name="T5" fmla="*/ 24 h 60"/>
              <a:gd name="T6" fmla="*/ 2 w 60"/>
              <a:gd name="T7" fmla="*/ 18 h 60"/>
              <a:gd name="T8" fmla="*/ 8 w 60"/>
              <a:gd name="T9" fmla="*/ 10 h 60"/>
              <a:gd name="T10" fmla="*/ 18 w 60"/>
              <a:gd name="T11" fmla="*/ 2 h 60"/>
              <a:gd name="T12" fmla="*/ 24 w 60"/>
              <a:gd name="T13" fmla="*/ 2 h 60"/>
              <a:gd name="T14" fmla="*/ 30 w 60"/>
              <a:gd name="T15" fmla="*/ 0 h 60"/>
              <a:gd name="T16" fmla="*/ 30 w 60"/>
              <a:gd name="T17" fmla="*/ 0 h 60"/>
              <a:gd name="T18" fmla="*/ 30 w 60"/>
              <a:gd name="T19" fmla="*/ 0 h 60"/>
              <a:gd name="T20" fmla="*/ 36 w 60"/>
              <a:gd name="T21" fmla="*/ 2 h 60"/>
              <a:gd name="T22" fmla="*/ 42 w 60"/>
              <a:gd name="T23" fmla="*/ 2 h 60"/>
              <a:gd name="T24" fmla="*/ 50 w 60"/>
              <a:gd name="T25" fmla="*/ 10 h 60"/>
              <a:gd name="T26" fmla="*/ 58 w 60"/>
              <a:gd name="T27" fmla="*/ 18 h 60"/>
              <a:gd name="T28" fmla="*/ 58 w 60"/>
              <a:gd name="T29" fmla="*/ 24 h 60"/>
              <a:gd name="T30" fmla="*/ 60 w 60"/>
              <a:gd name="T31" fmla="*/ 30 h 60"/>
              <a:gd name="T32" fmla="*/ 60 w 60"/>
              <a:gd name="T33" fmla="*/ 30 h 60"/>
              <a:gd name="T34" fmla="*/ 60 w 60"/>
              <a:gd name="T35" fmla="*/ 30 h 60"/>
              <a:gd name="T36" fmla="*/ 58 w 60"/>
              <a:gd name="T37" fmla="*/ 36 h 60"/>
              <a:gd name="T38" fmla="*/ 58 w 60"/>
              <a:gd name="T39" fmla="*/ 42 h 60"/>
              <a:gd name="T40" fmla="*/ 50 w 60"/>
              <a:gd name="T41" fmla="*/ 52 h 60"/>
              <a:gd name="T42" fmla="*/ 42 w 60"/>
              <a:gd name="T43" fmla="*/ 58 h 60"/>
              <a:gd name="T44" fmla="*/ 36 w 60"/>
              <a:gd name="T45" fmla="*/ 60 h 60"/>
              <a:gd name="T46" fmla="*/ 30 w 60"/>
              <a:gd name="T47" fmla="*/ 60 h 60"/>
              <a:gd name="T48" fmla="*/ 30 w 60"/>
              <a:gd name="T49" fmla="*/ 60 h 60"/>
              <a:gd name="T50" fmla="*/ 30 w 60"/>
              <a:gd name="T51" fmla="*/ 60 h 60"/>
              <a:gd name="T52" fmla="*/ 24 w 60"/>
              <a:gd name="T53" fmla="*/ 60 h 60"/>
              <a:gd name="T54" fmla="*/ 18 w 60"/>
              <a:gd name="T55" fmla="*/ 58 h 60"/>
              <a:gd name="T56" fmla="*/ 8 w 60"/>
              <a:gd name="T57" fmla="*/ 52 h 60"/>
              <a:gd name="T58" fmla="*/ 2 w 60"/>
              <a:gd name="T59" fmla="*/ 42 h 60"/>
              <a:gd name="T60" fmla="*/ 0 w 60"/>
              <a:gd name="T61" fmla="*/ 36 h 60"/>
              <a:gd name="T62" fmla="*/ 0 w 60"/>
              <a:gd name="T63" fmla="*/ 30 h 60"/>
              <a:gd name="T64" fmla="*/ 0 w 60"/>
              <a:gd name="T65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" h="60">
                <a:moveTo>
                  <a:pt x="0" y="30"/>
                </a:moveTo>
                <a:lnTo>
                  <a:pt x="0" y="30"/>
                </a:lnTo>
                <a:lnTo>
                  <a:pt x="0" y="24"/>
                </a:lnTo>
                <a:lnTo>
                  <a:pt x="2" y="18"/>
                </a:lnTo>
                <a:lnTo>
                  <a:pt x="8" y="10"/>
                </a:lnTo>
                <a:lnTo>
                  <a:pt x="18" y="2"/>
                </a:lnTo>
                <a:lnTo>
                  <a:pt x="24" y="2"/>
                </a:lnTo>
                <a:lnTo>
                  <a:pt x="30" y="0"/>
                </a:lnTo>
                <a:lnTo>
                  <a:pt x="30" y="0"/>
                </a:lnTo>
                <a:lnTo>
                  <a:pt x="30" y="0"/>
                </a:lnTo>
                <a:lnTo>
                  <a:pt x="36" y="2"/>
                </a:lnTo>
                <a:lnTo>
                  <a:pt x="42" y="2"/>
                </a:lnTo>
                <a:lnTo>
                  <a:pt x="50" y="10"/>
                </a:lnTo>
                <a:lnTo>
                  <a:pt x="58" y="18"/>
                </a:lnTo>
                <a:lnTo>
                  <a:pt x="58" y="24"/>
                </a:lnTo>
                <a:lnTo>
                  <a:pt x="60" y="30"/>
                </a:lnTo>
                <a:lnTo>
                  <a:pt x="60" y="30"/>
                </a:lnTo>
                <a:lnTo>
                  <a:pt x="60" y="30"/>
                </a:lnTo>
                <a:lnTo>
                  <a:pt x="58" y="36"/>
                </a:lnTo>
                <a:lnTo>
                  <a:pt x="58" y="42"/>
                </a:lnTo>
                <a:lnTo>
                  <a:pt x="50" y="52"/>
                </a:lnTo>
                <a:lnTo>
                  <a:pt x="42" y="58"/>
                </a:lnTo>
                <a:lnTo>
                  <a:pt x="36" y="60"/>
                </a:lnTo>
                <a:lnTo>
                  <a:pt x="30" y="60"/>
                </a:lnTo>
                <a:lnTo>
                  <a:pt x="30" y="60"/>
                </a:lnTo>
                <a:lnTo>
                  <a:pt x="30" y="60"/>
                </a:lnTo>
                <a:lnTo>
                  <a:pt x="24" y="60"/>
                </a:lnTo>
                <a:lnTo>
                  <a:pt x="18" y="58"/>
                </a:lnTo>
                <a:lnTo>
                  <a:pt x="8" y="52"/>
                </a:lnTo>
                <a:lnTo>
                  <a:pt x="2" y="42"/>
                </a:lnTo>
                <a:lnTo>
                  <a:pt x="0" y="36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290">
            <a:extLst>
              <a:ext uri="{FF2B5EF4-FFF2-40B4-BE49-F238E27FC236}">
                <a16:creationId xmlns:a16="http://schemas.microsoft.com/office/drawing/2014/main" id="{5AA5E7EE-5AE5-4777-B04D-5B6D2809CD09}"/>
              </a:ext>
            </a:extLst>
          </p:cNvPr>
          <p:cNvSpPr>
            <a:spLocks/>
          </p:cNvSpPr>
          <p:nvPr/>
        </p:nvSpPr>
        <p:spPr bwMode="auto">
          <a:xfrm>
            <a:off x="2577188" y="8218487"/>
            <a:ext cx="92075" cy="95250"/>
          </a:xfrm>
          <a:custGeom>
            <a:avLst/>
            <a:gdLst>
              <a:gd name="T0" fmla="*/ 0 w 58"/>
              <a:gd name="T1" fmla="*/ 30 h 60"/>
              <a:gd name="T2" fmla="*/ 0 w 58"/>
              <a:gd name="T3" fmla="*/ 30 h 60"/>
              <a:gd name="T4" fmla="*/ 0 w 58"/>
              <a:gd name="T5" fmla="*/ 24 h 60"/>
              <a:gd name="T6" fmla="*/ 2 w 58"/>
              <a:gd name="T7" fmla="*/ 18 h 60"/>
              <a:gd name="T8" fmla="*/ 8 w 58"/>
              <a:gd name="T9" fmla="*/ 10 h 60"/>
              <a:gd name="T10" fmla="*/ 18 w 58"/>
              <a:gd name="T11" fmla="*/ 2 h 60"/>
              <a:gd name="T12" fmla="*/ 22 w 58"/>
              <a:gd name="T13" fmla="*/ 2 h 60"/>
              <a:gd name="T14" fmla="*/ 28 w 58"/>
              <a:gd name="T15" fmla="*/ 0 h 60"/>
              <a:gd name="T16" fmla="*/ 28 w 58"/>
              <a:gd name="T17" fmla="*/ 0 h 60"/>
              <a:gd name="T18" fmla="*/ 28 w 58"/>
              <a:gd name="T19" fmla="*/ 0 h 60"/>
              <a:gd name="T20" fmla="*/ 34 w 58"/>
              <a:gd name="T21" fmla="*/ 2 h 60"/>
              <a:gd name="T22" fmla="*/ 40 w 58"/>
              <a:gd name="T23" fmla="*/ 2 h 60"/>
              <a:gd name="T24" fmla="*/ 50 w 58"/>
              <a:gd name="T25" fmla="*/ 10 h 60"/>
              <a:gd name="T26" fmla="*/ 56 w 58"/>
              <a:gd name="T27" fmla="*/ 18 h 60"/>
              <a:gd name="T28" fmla="*/ 58 w 58"/>
              <a:gd name="T29" fmla="*/ 24 h 60"/>
              <a:gd name="T30" fmla="*/ 58 w 58"/>
              <a:gd name="T31" fmla="*/ 30 h 60"/>
              <a:gd name="T32" fmla="*/ 58 w 58"/>
              <a:gd name="T33" fmla="*/ 30 h 60"/>
              <a:gd name="T34" fmla="*/ 58 w 58"/>
              <a:gd name="T35" fmla="*/ 30 h 60"/>
              <a:gd name="T36" fmla="*/ 58 w 58"/>
              <a:gd name="T37" fmla="*/ 36 h 60"/>
              <a:gd name="T38" fmla="*/ 56 w 58"/>
              <a:gd name="T39" fmla="*/ 42 h 60"/>
              <a:gd name="T40" fmla="*/ 50 w 58"/>
              <a:gd name="T41" fmla="*/ 52 h 60"/>
              <a:gd name="T42" fmla="*/ 40 w 58"/>
              <a:gd name="T43" fmla="*/ 58 h 60"/>
              <a:gd name="T44" fmla="*/ 34 w 58"/>
              <a:gd name="T45" fmla="*/ 60 h 60"/>
              <a:gd name="T46" fmla="*/ 28 w 58"/>
              <a:gd name="T47" fmla="*/ 60 h 60"/>
              <a:gd name="T48" fmla="*/ 28 w 58"/>
              <a:gd name="T49" fmla="*/ 60 h 60"/>
              <a:gd name="T50" fmla="*/ 28 w 58"/>
              <a:gd name="T51" fmla="*/ 60 h 60"/>
              <a:gd name="T52" fmla="*/ 22 w 58"/>
              <a:gd name="T53" fmla="*/ 60 h 60"/>
              <a:gd name="T54" fmla="*/ 18 w 58"/>
              <a:gd name="T55" fmla="*/ 58 h 60"/>
              <a:gd name="T56" fmla="*/ 8 w 58"/>
              <a:gd name="T57" fmla="*/ 52 h 60"/>
              <a:gd name="T58" fmla="*/ 2 w 58"/>
              <a:gd name="T59" fmla="*/ 42 h 60"/>
              <a:gd name="T60" fmla="*/ 0 w 58"/>
              <a:gd name="T61" fmla="*/ 36 h 60"/>
              <a:gd name="T62" fmla="*/ 0 w 58"/>
              <a:gd name="T63" fmla="*/ 30 h 60"/>
              <a:gd name="T64" fmla="*/ 0 w 58"/>
              <a:gd name="T65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8" h="60">
                <a:moveTo>
                  <a:pt x="0" y="30"/>
                </a:moveTo>
                <a:lnTo>
                  <a:pt x="0" y="30"/>
                </a:lnTo>
                <a:lnTo>
                  <a:pt x="0" y="24"/>
                </a:lnTo>
                <a:lnTo>
                  <a:pt x="2" y="18"/>
                </a:lnTo>
                <a:lnTo>
                  <a:pt x="8" y="10"/>
                </a:lnTo>
                <a:lnTo>
                  <a:pt x="18" y="2"/>
                </a:lnTo>
                <a:lnTo>
                  <a:pt x="22" y="2"/>
                </a:lnTo>
                <a:lnTo>
                  <a:pt x="28" y="0"/>
                </a:lnTo>
                <a:lnTo>
                  <a:pt x="28" y="0"/>
                </a:lnTo>
                <a:lnTo>
                  <a:pt x="28" y="0"/>
                </a:lnTo>
                <a:lnTo>
                  <a:pt x="34" y="2"/>
                </a:lnTo>
                <a:lnTo>
                  <a:pt x="40" y="2"/>
                </a:lnTo>
                <a:lnTo>
                  <a:pt x="50" y="10"/>
                </a:lnTo>
                <a:lnTo>
                  <a:pt x="56" y="18"/>
                </a:lnTo>
                <a:lnTo>
                  <a:pt x="58" y="24"/>
                </a:lnTo>
                <a:lnTo>
                  <a:pt x="58" y="30"/>
                </a:lnTo>
                <a:lnTo>
                  <a:pt x="58" y="30"/>
                </a:lnTo>
                <a:lnTo>
                  <a:pt x="58" y="30"/>
                </a:lnTo>
                <a:lnTo>
                  <a:pt x="58" y="36"/>
                </a:lnTo>
                <a:lnTo>
                  <a:pt x="56" y="42"/>
                </a:lnTo>
                <a:lnTo>
                  <a:pt x="50" y="52"/>
                </a:lnTo>
                <a:lnTo>
                  <a:pt x="40" y="58"/>
                </a:lnTo>
                <a:lnTo>
                  <a:pt x="34" y="60"/>
                </a:lnTo>
                <a:lnTo>
                  <a:pt x="28" y="60"/>
                </a:lnTo>
                <a:lnTo>
                  <a:pt x="28" y="60"/>
                </a:lnTo>
                <a:lnTo>
                  <a:pt x="28" y="60"/>
                </a:lnTo>
                <a:lnTo>
                  <a:pt x="22" y="60"/>
                </a:lnTo>
                <a:lnTo>
                  <a:pt x="18" y="58"/>
                </a:lnTo>
                <a:lnTo>
                  <a:pt x="8" y="52"/>
                </a:lnTo>
                <a:lnTo>
                  <a:pt x="2" y="42"/>
                </a:lnTo>
                <a:lnTo>
                  <a:pt x="0" y="36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291">
            <a:extLst>
              <a:ext uri="{FF2B5EF4-FFF2-40B4-BE49-F238E27FC236}">
                <a16:creationId xmlns:a16="http://schemas.microsoft.com/office/drawing/2014/main" id="{7223B025-85C5-4462-9F7A-6DE329470F75}"/>
              </a:ext>
            </a:extLst>
          </p:cNvPr>
          <p:cNvSpPr>
            <a:spLocks/>
          </p:cNvSpPr>
          <p:nvPr/>
        </p:nvSpPr>
        <p:spPr bwMode="auto">
          <a:xfrm>
            <a:off x="2424788" y="8218487"/>
            <a:ext cx="95250" cy="95250"/>
          </a:xfrm>
          <a:custGeom>
            <a:avLst/>
            <a:gdLst>
              <a:gd name="T0" fmla="*/ 0 w 60"/>
              <a:gd name="T1" fmla="*/ 30 h 60"/>
              <a:gd name="T2" fmla="*/ 0 w 60"/>
              <a:gd name="T3" fmla="*/ 30 h 60"/>
              <a:gd name="T4" fmla="*/ 2 w 60"/>
              <a:gd name="T5" fmla="*/ 24 h 60"/>
              <a:gd name="T6" fmla="*/ 2 w 60"/>
              <a:gd name="T7" fmla="*/ 18 h 60"/>
              <a:gd name="T8" fmla="*/ 10 w 60"/>
              <a:gd name="T9" fmla="*/ 10 h 60"/>
              <a:gd name="T10" fmla="*/ 18 w 60"/>
              <a:gd name="T11" fmla="*/ 2 h 60"/>
              <a:gd name="T12" fmla="*/ 24 w 60"/>
              <a:gd name="T13" fmla="*/ 2 h 60"/>
              <a:gd name="T14" fmla="*/ 30 w 60"/>
              <a:gd name="T15" fmla="*/ 0 h 60"/>
              <a:gd name="T16" fmla="*/ 30 w 60"/>
              <a:gd name="T17" fmla="*/ 0 h 60"/>
              <a:gd name="T18" fmla="*/ 30 w 60"/>
              <a:gd name="T19" fmla="*/ 0 h 60"/>
              <a:gd name="T20" fmla="*/ 36 w 60"/>
              <a:gd name="T21" fmla="*/ 2 h 60"/>
              <a:gd name="T22" fmla="*/ 42 w 60"/>
              <a:gd name="T23" fmla="*/ 2 h 60"/>
              <a:gd name="T24" fmla="*/ 52 w 60"/>
              <a:gd name="T25" fmla="*/ 10 h 60"/>
              <a:gd name="T26" fmla="*/ 58 w 60"/>
              <a:gd name="T27" fmla="*/ 18 h 60"/>
              <a:gd name="T28" fmla="*/ 60 w 60"/>
              <a:gd name="T29" fmla="*/ 24 h 60"/>
              <a:gd name="T30" fmla="*/ 60 w 60"/>
              <a:gd name="T31" fmla="*/ 30 h 60"/>
              <a:gd name="T32" fmla="*/ 60 w 60"/>
              <a:gd name="T33" fmla="*/ 30 h 60"/>
              <a:gd name="T34" fmla="*/ 60 w 60"/>
              <a:gd name="T35" fmla="*/ 30 h 60"/>
              <a:gd name="T36" fmla="*/ 60 w 60"/>
              <a:gd name="T37" fmla="*/ 36 h 60"/>
              <a:gd name="T38" fmla="*/ 58 w 60"/>
              <a:gd name="T39" fmla="*/ 42 h 60"/>
              <a:gd name="T40" fmla="*/ 52 w 60"/>
              <a:gd name="T41" fmla="*/ 52 h 60"/>
              <a:gd name="T42" fmla="*/ 42 w 60"/>
              <a:gd name="T43" fmla="*/ 58 h 60"/>
              <a:gd name="T44" fmla="*/ 36 w 60"/>
              <a:gd name="T45" fmla="*/ 60 h 60"/>
              <a:gd name="T46" fmla="*/ 30 w 60"/>
              <a:gd name="T47" fmla="*/ 60 h 60"/>
              <a:gd name="T48" fmla="*/ 30 w 60"/>
              <a:gd name="T49" fmla="*/ 60 h 60"/>
              <a:gd name="T50" fmla="*/ 30 w 60"/>
              <a:gd name="T51" fmla="*/ 60 h 60"/>
              <a:gd name="T52" fmla="*/ 24 w 60"/>
              <a:gd name="T53" fmla="*/ 60 h 60"/>
              <a:gd name="T54" fmla="*/ 18 w 60"/>
              <a:gd name="T55" fmla="*/ 58 h 60"/>
              <a:gd name="T56" fmla="*/ 10 w 60"/>
              <a:gd name="T57" fmla="*/ 52 h 60"/>
              <a:gd name="T58" fmla="*/ 2 w 60"/>
              <a:gd name="T59" fmla="*/ 42 h 60"/>
              <a:gd name="T60" fmla="*/ 2 w 60"/>
              <a:gd name="T61" fmla="*/ 36 h 60"/>
              <a:gd name="T62" fmla="*/ 0 w 60"/>
              <a:gd name="T63" fmla="*/ 30 h 60"/>
              <a:gd name="T64" fmla="*/ 0 w 60"/>
              <a:gd name="T65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" h="60">
                <a:moveTo>
                  <a:pt x="0" y="30"/>
                </a:moveTo>
                <a:lnTo>
                  <a:pt x="0" y="30"/>
                </a:lnTo>
                <a:lnTo>
                  <a:pt x="2" y="24"/>
                </a:lnTo>
                <a:lnTo>
                  <a:pt x="2" y="18"/>
                </a:lnTo>
                <a:lnTo>
                  <a:pt x="10" y="10"/>
                </a:lnTo>
                <a:lnTo>
                  <a:pt x="18" y="2"/>
                </a:lnTo>
                <a:lnTo>
                  <a:pt x="24" y="2"/>
                </a:lnTo>
                <a:lnTo>
                  <a:pt x="30" y="0"/>
                </a:lnTo>
                <a:lnTo>
                  <a:pt x="30" y="0"/>
                </a:lnTo>
                <a:lnTo>
                  <a:pt x="30" y="0"/>
                </a:lnTo>
                <a:lnTo>
                  <a:pt x="36" y="2"/>
                </a:lnTo>
                <a:lnTo>
                  <a:pt x="42" y="2"/>
                </a:lnTo>
                <a:lnTo>
                  <a:pt x="52" y="10"/>
                </a:lnTo>
                <a:lnTo>
                  <a:pt x="58" y="18"/>
                </a:lnTo>
                <a:lnTo>
                  <a:pt x="60" y="24"/>
                </a:lnTo>
                <a:lnTo>
                  <a:pt x="60" y="30"/>
                </a:lnTo>
                <a:lnTo>
                  <a:pt x="60" y="30"/>
                </a:lnTo>
                <a:lnTo>
                  <a:pt x="60" y="30"/>
                </a:lnTo>
                <a:lnTo>
                  <a:pt x="60" y="36"/>
                </a:lnTo>
                <a:lnTo>
                  <a:pt x="58" y="42"/>
                </a:lnTo>
                <a:lnTo>
                  <a:pt x="52" y="52"/>
                </a:lnTo>
                <a:lnTo>
                  <a:pt x="42" y="58"/>
                </a:lnTo>
                <a:lnTo>
                  <a:pt x="36" y="60"/>
                </a:lnTo>
                <a:lnTo>
                  <a:pt x="30" y="60"/>
                </a:lnTo>
                <a:lnTo>
                  <a:pt x="30" y="60"/>
                </a:lnTo>
                <a:lnTo>
                  <a:pt x="30" y="60"/>
                </a:lnTo>
                <a:lnTo>
                  <a:pt x="24" y="60"/>
                </a:lnTo>
                <a:lnTo>
                  <a:pt x="18" y="58"/>
                </a:lnTo>
                <a:lnTo>
                  <a:pt x="10" y="52"/>
                </a:lnTo>
                <a:lnTo>
                  <a:pt x="2" y="42"/>
                </a:lnTo>
                <a:lnTo>
                  <a:pt x="2" y="36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292">
            <a:extLst>
              <a:ext uri="{FF2B5EF4-FFF2-40B4-BE49-F238E27FC236}">
                <a16:creationId xmlns:a16="http://schemas.microsoft.com/office/drawing/2014/main" id="{B0565538-74CC-4626-9E8D-2CABC43DCD26}"/>
              </a:ext>
            </a:extLst>
          </p:cNvPr>
          <p:cNvSpPr>
            <a:spLocks/>
          </p:cNvSpPr>
          <p:nvPr/>
        </p:nvSpPr>
        <p:spPr bwMode="auto">
          <a:xfrm>
            <a:off x="1977943" y="8518141"/>
            <a:ext cx="95250" cy="92075"/>
          </a:xfrm>
          <a:custGeom>
            <a:avLst/>
            <a:gdLst>
              <a:gd name="T0" fmla="*/ 30 w 60"/>
              <a:gd name="T1" fmla="*/ 58 h 58"/>
              <a:gd name="T2" fmla="*/ 30 w 60"/>
              <a:gd name="T3" fmla="*/ 58 h 58"/>
              <a:gd name="T4" fmla="*/ 18 w 60"/>
              <a:gd name="T5" fmla="*/ 56 h 58"/>
              <a:gd name="T6" fmla="*/ 8 w 60"/>
              <a:gd name="T7" fmla="*/ 50 h 58"/>
              <a:gd name="T8" fmla="*/ 8 w 60"/>
              <a:gd name="T9" fmla="*/ 50 h 58"/>
              <a:gd name="T10" fmla="*/ 2 w 60"/>
              <a:gd name="T11" fmla="*/ 40 h 58"/>
              <a:gd name="T12" fmla="*/ 0 w 60"/>
              <a:gd name="T13" fmla="*/ 28 h 58"/>
              <a:gd name="T14" fmla="*/ 0 w 60"/>
              <a:gd name="T15" fmla="*/ 28 h 58"/>
              <a:gd name="T16" fmla="*/ 2 w 60"/>
              <a:gd name="T17" fmla="*/ 18 h 58"/>
              <a:gd name="T18" fmla="*/ 8 w 60"/>
              <a:gd name="T19" fmla="*/ 8 h 58"/>
              <a:gd name="T20" fmla="*/ 8 w 60"/>
              <a:gd name="T21" fmla="*/ 8 h 58"/>
              <a:gd name="T22" fmla="*/ 14 w 60"/>
              <a:gd name="T23" fmla="*/ 4 h 58"/>
              <a:gd name="T24" fmla="*/ 18 w 60"/>
              <a:gd name="T25" fmla="*/ 2 h 58"/>
              <a:gd name="T26" fmla="*/ 30 w 60"/>
              <a:gd name="T27" fmla="*/ 0 h 58"/>
              <a:gd name="T28" fmla="*/ 42 w 60"/>
              <a:gd name="T29" fmla="*/ 2 h 58"/>
              <a:gd name="T30" fmla="*/ 46 w 60"/>
              <a:gd name="T31" fmla="*/ 4 h 58"/>
              <a:gd name="T32" fmla="*/ 50 w 60"/>
              <a:gd name="T33" fmla="*/ 8 h 58"/>
              <a:gd name="T34" fmla="*/ 50 w 60"/>
              <a:gd name="T35" fmla="*/ 8 h 58"/>
              <a:gd name="T36" fmla="*/ 58 w 60"/>
              <a:gd name="T37" fmla="*/ 18 h 58"/>
              <a:gd name="T38" fmla="*/ 60 w 60"/>
              <a:gd name="T39" fmla="*/ 28 h 58"/>
              <a:gd name="T40" fmla="*/ 60 w 60"/>
              <a:gd name="T41" fmla="*/ 28 h 58"/>
              <a:gd name="T42" fmla="*/ 58 w 60"/>
              <a:gd name="T43" fmla="*/ 40 h 58"/>
              <a:gd name="T44" fmla="*/ 50 w 60"/>
              <a:gd name="T45" fmla="*/ 50 h 58"/>
              <a:gd name="T46" fmla="*/ 50 w 60"/>
              <a:gd name="T47" fmla="*/ 50 h 58"/>
              <a:gd name="T48" fmla="*/ 42 w 60"/>
              <a:gd name="T49" fmla="*/ 56 h 58"/>
              <a:gd name="T50" fmla="*/ 30 w 60"/>
              <a:gd name="T51" fmla="*/ 58 h 58"/>
              <a:gd name="T52" fmla="*/ 30 w 60"/>
              <a:gd name="T5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58">
                <a:moveTo>
                  <a:pt x="30" y="58"/>
                </a:moveTo>
                <a:lnTo>
                  <a:pt x="30" y="58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4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28"/>
                </a:lnTo>
                <a:lnTo>
                  <a:pt x="60" y="28"/>
                </a:lnTo>
                <a:lnTo>
                  <a:pt x="58" y="40"/>
                </a:lnTo>
                <a:lnTo>
                  <a:pt x="50" y="50"/>
                </a:lnTo>
                <a:lnTo>
                  <a:pt x="50" y="50"/>
                </a:lnTo>
                <a:lnTo>
                  <a:pt x="42" y="56"/>
                </a:lnTo>
                <a:lnTo>
                  <a:pt x="30" y="58"/>
                </a:lnTo>
                <a:lnTo>
                  <a:pt x="30" y="58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294">
            <a:extLst>
              <a:ext uri="{FF2B5EF4-FFF2-40B4-BE49-F238E27FC236}">
                <a16:creationId xmlns:a16="http://schemas.microsoft.com/office/drawing/2014/main" id="{33F6B842-A01B-4270-816C-9BF932218DCF}"/>
              </a:ext>
            </a:extLst>
          </p:cNvPr>
          <p:cNvSpPr>
            <a:spLocks/>
          </p:cNvSpPr>
          <p:nvPr/>
        </p:nvSpPr>
        <p:spPr bwMode="auto">
          <a:xfrm>
            <a:off x="2875638" y="8513762"/>
            <a:ext cx="95250" cy="95250"/>
          </a:xfrm>
          <a:custGeom>
            <a:avLst/>
            <a:gdLst>
              <a:gd name="T0" fmla="*/ 0 w 60"/>
              <a:gd name="T1" fmla="*/ 30 h 60"/>
              <a:gd name="T2" fmla="*/ 0 w 60"/>
              <a:gd name="T3" fmla="*/ 30 h 60"/>
              <a:gd name="T4" fmla="*/ 2 w 60"/>
              <a:gd name="T5" fmla="*/ 24 h 60"/>
              <a:gd name="T6" fmla="*/ 4 w 60"/>
              <a:gd name="T7" fmla="*/ 18 h 60"/>
              <a:gd name="T8" fmla="*/ 10 w 60"/>
              <a:gd name="T9" fmla="*/ 10 h 60"/>
              <a:gd name="T10" fmla="*/ 18 w 60"/>
              <a:gd name="T11" fmla="*/ 4 h 60"/>
              <a:gd name="T12" fmla="*/ 24 w 60"/>
              <a:gd name="T13" fmla="*/ 2 h 60"/>
              <a:gd name="T14" fmla="*/ 30 w 60"/>
              <a:gd name="T15" fmla="*/ 0 h 60"/>
              <a:gd name="T16" fmla="*/ 30 w 60"/>
              <a:gd name="T17" fmla="*/ 0 h 60"/>
              <a:gd name="T18" fmla="*/ 30 w 60"/>
              <a:gd name="T19" fmla="*/ 0 h 60"/>
              <a:gd name="T20" fmla="*/ 36 w 60"/>
              <a:gd name="T21" fmla="*/ 2 h 60"/>
              <a:gd name="T22" fmla="*/ 42 w 60"/>
              <a:gd name="T23" fmla="*/ 4 h 60"/>
              <a:gd name="T24" fmla="*/ 52 w 60"/>
              <a:gd name="T25" fmla="*/ 10 h 60"/>
              <a:gd name="T26" fmla="*/ 58 w 60"/>
              <a:gd name="T27" fmla="*/ 18 h 60"/>
              <a:gd name="T28" fmla="*/ 60 w 60"/>
              <a:gd name="T29" fmla="*/ 24 h 60"/>
              <a:gd name="T30" fmla="*/ 60 w 60"/>
              <a:gd name="T31" fmla="*/ 30 h 60"/>
              <a:gd name="T32" fmla="*/ 60 w 60"/>
              <a:gd name="T33" fmla="*/ 30 h 60"/>
              <a:gd name="T34" fmla="*/ 60 w 60"/>
              <a:gd name="T35" fmla="*/ 30 h 60"/>
              <a:gd name="T36" fmla="*/ 60 w 60"/>
              <a:gd name="T37" fmla="*/ 36 h 60"/>
              <a:gd name="T38" fmla="*/ 58 w 60"/>
              <a:gd name="T39" fmla="*/ 42 h 60"/>
              <a:gd name="T40" fmla="*/ 52 w 60"/>
              <a:gd name="T41" fmla="*/ 52 h 60"/>
              <a:gd name="T42" fmla="*/ 42 w 60"/>
              <a:gd name="T43" fmla="*/ 58 h 60"/>
              <a:gd name="T44" fmla="*/ 36 w 60"/>
              <a:gd name="T45" fmla="*/ 60 h 60"/>
              <a:gd name="T46" fmla="*/ 30 w 60"/>
              <a:gd name="T47" fmla="*/ 60 h 60"/>
              <a:gd name="T48" fmla="*/ 30 w 60"/>
              <a:gd name="T49" fmla="*/ 60 h 60"/>
              <a:gd name="T50" fmla="*/ 30 w 60"/>
              <a:gd name="T51" fmla="*/ 60 h 60"/>
              <a:gd name="T52" fmla="*/ 24 w 60"/>
              <a:gd name="T53" fmla="*/ 60 h 60"/>
              <a:gd name="T54" fmla="*/ 18 w 60"/>
              <a:gd name="T55" fmla="*/ 58 h 60"/>
              <a:gd name="T56" fmla="*/ 10 w 60"/>
              <a:gd name="T57" fmla="*/ 52 h 60"/>
              <a:gd name="T58" fmla="*/ 4 w 60"/>
              <a:gd name="T59" fmla="*/ 42 h 60"/>
              <a:gd name="T60" fmla="*/ 2 w 60"/>
              <a:gd name="T61" fmla="*/ 36 h 60"/>
              <a:gd name="T62" fmla="*/ 0 w 60"/>
              <a:gd name="T63" fmla="*/ 30 h 60"/>
              <a:gd name="T64" fmla="*/ 0 w 60"/>
              <a:gd name="T65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" h="60">
                <a:moveTo>
                  <a:pt x="0" y="30"/>
                </a:moveTo>
                <a:lnTo>
                  <a:pt x="0" y="30"/>
                </a:lnTo>
                <a:lnTo>
                  <a:pt x="2" y="24"/>
                </a:lnTo>
                <a:lnTo>
                  <a:pt x="4" y="18"/>
                </a:lnTo>
                <a:lnTo>
                  <a:pt x="10" y="10"/>
                </a:lnTo>
                <a:lnTo>
                  <a:pt x="18" y="4"/>
                </a:lnTo>
                <a:lnTo>
                  <a:pt x="24" y="2"/>
                </a:lnTo>
                <a:lnTo>
                  <a:pt x="30" y="0"/>
                </a:lnTo>
                <a:lnTo>
                  <a:pt x="30" y="0"/>
                </a:lnTo>
                <a:lnTo>
                  <a:pt x="30" y="0"/>
                </a:lnTo>
                <a:lnTo>
                  <a:pt x="36" y="2"/>
                </a:lnTo>
                <a:lnTo>
                  <a:pt x="42" y="4"/>
                </a:lnTo>
                <a:lnTo>
                  <a:pt x="52" y="10"/>
                </a:lnTo>
                <a:lnTo>
                  <a:pt x="58" y="18"/>
                </a:lnTo>
                <a:lnTo>
                  <a:pt x="60" y="24"/>
                </a:lnTo>
                <a:lnTo>
                  <a:pt x="60" y="30"/>
                </a:lnTo>
                <a:lnTo>
                  <a:pt x="60" y="30"/>
                </a:lnTo>
                <a:lnTo>
                  <a:pt x="60" y="30"/>
                </a:lnTo>
                <a:lnTo>
                  <a:pt x="60" y="36"/>
                </a:lnTo>
                <a:lnTo>
                  <a:pt x="58" y="42"/>
                </a:lnTo>
                <a:lnTo>
                  <a:pt x="52" y="52"/>
                </a:lnTo>
                <a:lnTo>
                  <a:pt x="42" y="58"/>
                </a:lnTo>
                <a:lnTo>
                  <a:pt x="36" y="60"/>
                </a:lnTo>
                <a:lnTo>
                  <a:pt x="30" y="60"/>
                </a:lnTo>
                <a:lnTo>
                  <a:pt x="30" y="60"/>
                </a:lnTo>
                <a:lnTo>
                  <a:pt x="30" y="60"/>
                </a:lnTo>
                <a:lnTo>
                  <a:pt x="24" y="60"/>
                </a:lnTo>
                <a:lnTo>
                  <a:pt x="18" y="58"/>
                </a:lnTo>
                <a:lnTo>
                  <a:pt x="10" y="52"/>
                </a:lnTo>
                <a:lnTo>
                  <a:pt x="4" y="42"/>
                </a:lnTo>
                <a:lnTo>
                  <a:pt x="2" y="36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295">
            <a:extLst>
              <a:ext uri="{FF2B5EF4-FFF2-40B4-BE49-F238E27FC236}">
                <a16:creationId xmlns:a16="http://schemas.microsoft.com/office/drawing/2014/main" id="{0CF53E15-11E5-4702-AD46-C873E9103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11" y="10143127"/>
            <a:ext cx="84959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FFFFFF"/>
                </a:solidFill>
                <a:latin typeface="Century Gothic" panose="020B0502020202020204" pitchFamily="34" charset="0"/>
              </a:rPr>
              <a:t>WSL et Dockers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17" name="Rectangle 297">
            <a:extLst>
              <a:ext uri="{FF2B5EF4-FFF2-40B4-BE49-F238E27FC236}">
                <a16:creationId xmlns:a16="http://schemas.microsoft.com/office/drawing/2014/main" id="{0526EBEF-96C5-470C-AB55-C015895DF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127" y="10140397"/>
            <a:ext cx="85815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cryptographie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18" name="Rectangle 298">
            <a:extLst>
              <a:ext uri="{FF2B5EF4-FFF2-40B4-BE49-F238E27FC236}">
                <a16:creationId xmlns:a16="http://schemas.microsoft.com/office/drawing/2014/main" id="{0D9E08FE-495F-43F4-B87F-6EB5A9C48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170" y="10143127"/>
            <a:ext cx="75180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cybersecurity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23" name="Rectangle 303">
            <a:extLst>
              <a:ext uri="{FF2B5EF4-FFF2-40B4-BE49-F238E27FC236}">
                <a16:creationId xmlns:a16="http://schemas.microsoft.com/office/drawing/2014/main" id="{1E77A5AD-72A3-43A3-846E-E956C26AB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047" y="10144603"/>
            <a:ext cx="41517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FFFFFF"/>
                </a:solidFill>
                <a:latin typeface="Century Gothic" panose="020B0502020202020204" pitchFamily="34" charset="0"/>
              </a:rPr>
              <a:t>NodeJs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220" name="Rectangle 312">
            <a:extLst>
              <a:ext uri="{FF2B5EF4-FFF2-40B4-BE49-F238E27FC236}">
                <a16:creationId xmlns:a16="http://schemas.microsoft.com/office/drawing/2014/main" id="{45B6C46F-583E-4719-B5CE-7301025E2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2581275"/>
            <a:ext cx="23772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13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EXPERIENCE PROFESIONNELLE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225" name="Rectangle 317">
            <a:extLst>
              <a:ext uri="{FF2B5EF4-FFF2-40B4-BE49-F238E27FC236}">
                <a16:creationId xmlns:a16="http://schemas.microsoft.com/office/drawing/2014/main" id="{5A75F784-E77F-4F06-9547-8562EFE89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3171342"/>
            <a:ext cx="209672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rgbClr val="6D6E71"/>
                </a:solidFill>
                <a:latin typeface="Century Gothic" panose="020B0502020202020204" pitchFamily="34" charset="0"/>
              </a:rPr>
              <a:t>Custos Med :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D6E71"/>
                </a:solidFill>
                <a:effectLst/>
                <a:latin typeface="Century Gothic" panose="020B0502020202020204" pitchFamily="34" charset="0"/>
              </a:rPr>
              <a:t>Developpemnet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D6E71"/>
                </a:solidFill>
                <a:effectLst/>
                <a:latin typeface="Century Gothic" panose="020B0502020202020204" pitchFamily="34" charset="0"/>
              </a:rPr>
              <a:t> web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232" name="Rectangle 324">
            <a:extLst>
              <a:ext uri="{FF2B5EF4-FFF2-40B4-BE49-F238E27FC236}">
                <a16:creationId xmlns:a16="http://schemas.microsoft.com/office/drawing/2014/main" id="{93AF5442-7AF0-4CA9-8096-42E8C7A61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350" y="3340724"/>
            <a:ext cx="6876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D6E71"/>
                </a:solidFill>
                <a:effectLst/>
                <a:latin typeface="Century Gothic" panose="020B0502020202020204" pitchFamily="34" charset="0"/>
              </a:rPr>
              <a:t>2020-2021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233" name="Rectangle 325">
            <a:extLst>
              <a:ext uri="{FF2B5EF4-FFF2-40B4-BE49-F238E27FC236}">
                <a16:creationId xmlns:a16="http://schemas.microsoft.com/office/drawing/2014/main" id="{DD1EFAF8-904A-453A-9F10-598B42D93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817" y="3495985"/>
            <a:ext cx="87363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rgbClr val="6D6E71"/>
                </a:solidFill>
                <a:latin typeface="Century Gothic" panose="020B0502020202020204" pitchFamily="34" charset="0"/>
              </a:rPr>
              <a:t>Tunis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D6E71"/>
                </a:solidFill>
                <a:effectLst/>
                <a:latin typeface="Century Gothic" panose="020B0502020202020204" pitchFamily="34" charset="0"/>
              </a:rPr>
              <a:t>- Tunisie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245" name="Rectangle 337">
            <a:extLst>
              <a:ext uri="{FF2B5EF4-FFF2-40B4-BE49-F238E27FC236}">
                <a16:creationId xmlns:a16="http://schemas.microsoft.com/office/drawing/2014/main" id="{4E54AAEA-4974-48DD-B566-D08D9C725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460" y="6048573"/>
            <a:ext cx="29014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1050" b="1" dirty="0">
                <a:solidFill>
                  <a:srgbClr val="6D6E71"/>
                </a:solidFill>
                <a:latin typeface="Century Gothic" panose="020B0502020202020204" pitchFamily="34" charset="0"/>
              </a:rPr>
              <a:t>WSL </a:t>
            </a:r>
            <a:endParaRPr lang="en-US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257" name="Rectangle 349">
            <a:extLst>
              <a:ext uri="{FF2B5EF4-FFF2-40B4-BE49-F238E27FC236}">
                <a16:creationId xmlns:a16="http://schemas.microsoft.com/office/drawing/2014/main" id="{F83E6C0A-6886-4CF0-AF99-2D27DED4D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713" y="6207323"/>
            <a:ext cx="6876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1100" b="1" dirty="0">
                <a:solidFill>
                  <a:srgbClr val="6D6E71"/>
                </a:solidFill>
                <a:latin typeface="Century Gothic" panose="020B0502020202020204" pitchFamily="34" charset="0"/>
              </a:rPr>
              <a:t>2020-2021</a:t>
            </a:r>
            <a:endParaRPr lang="en-US" altLang="en-US" dirty="0">
              <a:latin typeface="Century Gothic" panose="020B0502020202020204" pitchFamily="34" charset="0"/>
            </a:endParaRPr>
          </a:p>
        </p:txBody>
      </p:sp>
      <p:sp>
        <p:nvSpPr>
          <p:cNvPr id="1265" name="Freeform 357">
            <a:extLst>
              <a:ext uri="{FF2B5EF4-FFF2-40B4-BE49-F238E27FC236}">
                <a16:creationId xmlns:a16="http://schemas.microsoft.com/office/drawing/2014/main" id="{14768677-65BC-4103-A2CC-8874D96F7417}"/>
              </a:ext>
            </a:extLst>
          </p:cNvPr>
          <p:cNvSpPr>
            <a:spLocks/>
          </p:cNvSpPr>
          <p:nvPr/>
        </p:nvSpPr>
        <p:spPr bwMode="auto">
          <a:xfrm>
            <a:off x="330200" y="8777287"/>
            <a:ext cx="85725" cy="85725"/>
          </a:xfrm>
          <a:custGeom>
            <a:avLst/>
            <a:gdLst>
              <a:gd name="T0" fmla="*/ 28 w 54"/>
              <a:gd name="T1" fmla="*/ 0 h 54"/>
              <a:gd name="T2" fmla="*/ 28 w 54"/>
              <a:gd name="T3" fmla="*/ 0 h 54"/>
              <a:gd name="T4" fmla="*/ 38 w 54"/>
              <a:gd name="T5" fmla="*/ 2 h 54"/>
              <a:gd name="T6" fmla="*/ 46 w 54"/>
              <a:gd name="T7" fmla="*/ 8 h 54"/>
              <a:gd name="T8" fmla="*/ 52 w 54"/>
              <a:gd name="T9" fmla="*/ 16 h 54"/>
              <a:gd name="T10" fmla="*/ 54 w 54"/>
              <a:gd name="T11" fmla="*/ 26 h 54"/>
              <a:gd name="T12" fmla="*/ 54 w 54"/>
              <a:gd name="T13" fmla="*/ 26 h 54"/>
              <a:gd name="T14" fmla="*/ 52 w 54"/>
              <a:gd name="T15" fmla="*/ 38 h 54"/>
              <a:gd name="T16" fmla="*/ 46 w 54"/>
              <a:gd name="T17" fmla="*/ 46 h 54"/>
              <a:gd name="T18" fmla="*/ 38 w 54"/>
              <a:gd name="T19" fmla="*/ 52 h 54"/>
              <a:gd name="T20" fmla="*/ 28 w 54"/>
              <a:gd name="T21" fmla="*/ 54 h 54"/>
              <a:gd name="T22" fmla="*/ 28 w 54"/>
              <a:gd name="T23" fmla="*/ 54 h 54"/>
              <a:gd name="T24" fmla="*/ 18 w 54"/>
              <a:gd name="T25" fmla="*/ 52 h 54"/>
              <a:gd name="T26" fmla="*/ 8 w 54"/>
              <a:gd name="T27" fmla="*/ 46 h 54"/>
              <a:gd name="T28" fmla="*/ 2 w 54"/>
              <a:gd name="T29" fmla="*/ 38 h 54"/>
              <a:gd name="T30" fmla="*/ 0 w 54"/>
              <a:gd name="T31" fmla="*/ 26 h 54"/>
              <a:gd name="T32" fmla="*/ 0 w 54"/>
              <a:gd name="T33" fmla="*/ 26 h 54"/>
              <a:gd name="T34" fmla="*/ 2 w 54"/>
              <a:gd name="T35" fmla="*/ 16 h 54"/>
              <a:gd name="T36" fmla="*/ 8 w 54"/>
              <a:gd name="T37" fmla="*/ 8 h 54"/>
              <a:gd name="T38" fmla="*/ 18 w 54"/>
              <a:gd name="T39" fmla="*/ 2 h 54"/>
              <a:gd name="T40" fmla="*/ 28 w 54"/>
              <a:gd name="T41" fmla="*/ 0 h 54"/>
              <a:gd name="T42" fmla="*/ 28 w 54"/>
              <a:gd name="T4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" h="54">
                <a:moveTo>
                  <a:pt x="28" y="0"/>
                </a:moveTo>
                <a:lnTo>
                  <a:pt x="28" y="0"/>
                </a:lnTo>
                <a:lnTo>
                  <a:pt x="38" y="2"/>
                </a:lnTo>
                <a:lnTo>
                  <a:pt x="46" y="8"/>
                </a:lnTo>
                <a:lnTo>
                  <a:pt x="52" y="16"/>
                </a:lnTo>
                <a:lnTo>
                  <a:pt x="54" y="26"/>
                </a:lnTo>
                <a:lnTo>
                  <a:pt x="54" y="26"/>
                </a:lnTo>
                <a:lnTo>
                  <a:pt x="52" y="38"/>
                </a:lnTo>
                <a:lnTo>
                  <a:pt x="46" y="46"/>
                </a:lnTo>
                <a:lnTo>
                  <a:pt x="38" y="52"/>
                </a:lnTo>
                <a:lnTo>
                  <a:pt x="28" y="54"/>
                </a:lnTo>
                <a:lnTo>
                  <a:pt x="28" y="54"/>
                </a:lnTo>
                <a:lnTo>
                  <a:pt x="18" y="52"/>
                </a:lnTo>
                <a:lnTo>
                  <a:pt x="8" y="46"/>
                </a:lnTo>
                <a:lnTo>
                  <a:pt x="2" y="38"/>
                </a:lnTo>
                <a:lnTo>
                  <a:pt x="0" y="26"/>
                </a:lnTo>
                <a:lnTo>
                  <a:pt x="0" y="26"/>
                </a:lnTo>
                <a:lnTo>
                  <a:pt x="2" y="16"/>
                </a:lnTo>
                <a:lnTo>
                  <a:pt x="8" y="8"/>
                </a:lnTo>
                <a:lnTo>
                  <a:pt x="18" y="2"/>
                </a:lnTo>
                <a:lnTo>
                  <a:pt x="28" y="0"/>
                </a:lnTo>
                <a:lnTo>
                  <a:pt x="28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6" name="Freeform 358">
            <a:extLst>
              <a:ext uri="{FF2B5EF4-FFF2-40B4-BE49-F238E27FC236}">
                <a16:creationId xmlns:a16="http://schemas.microsoft.com/office/drawing/2014/main" id="{8851D06C-EBCF-4232-8165-4A5541E794E9}"/>
              </a:ext>
            </a:extLst>
          </p:cNvPr>
          <p:cNvSpPr>
            <a:spLocks/>
          </p:cNvSpPr>
          <p:nvPr/>
        </p:nvSpPr>
        <p:spPr bwMode="auto">
          <a:xfrm>
            <a:off x="225425" y="8866187"/>
            <a:ext cx="298450" cy="149225"/>
          </a:xfrm>
          <a:custGeom>
            <a:avLst/>
            <a:gdLst>
              <a:gd name="T0" fmla="*/ 182 w 188"/>
              <a:gd name="T1" fmla="*/ 0 h 94"/>
              <a:gd name="T2" fmla="*/ 178 w 188"/>
              <a:gd name="T3" fmla="*/ 0 h 94"/>
              <a:gd name="T4" fmla="*/ 170 w 188"/>
              <a:gd name="T5" fmla="*/ 2 h 94"/>
              <a:gd name="T6" fmla="*/ 152 w 188"/>
              <a:gd name="T7" fmla="*/ 38 h 94"/>
              <a:gd name="T8" fmla="*/ 134 w 188"/>
              <a:gd name="T9" fmla="*/ 6 h 94"/>
              <a:gd name="T10" fmla="*/ 128 w 188"/>
              <a:gd name="T11" fmla="*/ 2 h 94"/>
              <a:gd name="T12" fmla="*/ 120 w 188"/>
              <a:gd name="T13" fmla="*/ 2 h 94"/>
              <a:gd name="T14" fmla="*/ 120 w 188"/>
              <a:gd name="T15" fmla="*/ 2 h 94"/>
              <a:gd name="T16" fmla="*/ 118 w 188"/>
              <a:gd name="T17" fmla="*/ 4 h 94"/>
              <a:gd name="T18" fmla="*/ 70 w 188"/>
              <a:gd name="T19" fmla="*/ 4 h 94"/>
              <a:gd name="T20" fmla="*/ 64 w 188"/>
              <a:gd name="T21" fmla="*/ 6 h 94"/>
              <a:gd name="T22" fmla="*/ 60 w 188"/>
              <a:gd name="T23" fmla="*/ 10 h 94"/>
              <a:gd name="T24" fmla="*/ 52 w 188"/>
              <a:gd name="T25" fmla="*/ 14 h 94"/>
              <a:gd name="T26" fmla="*/ 20 w 188"/>
              <a:gd name="T27" fmla="*/ 14 h 94"/>
              <a:gd name="T28" fmla="*/ 18 w 188"/>
              <a:gd name="T29" fmla="*/ 10 h 94"/>
              <a:gd name="T30" fmla="*/ 10 w 188"/>
              <a:gd name="T31" fmla="*/ 8 h 94"/>
              <a:gd name="T32" fmla="*/ 6 w 188"/>
              <a:gd name="T33" fmla="*/ 10 h 94"/>
              <a:gd name="T34" fmla="*/ 2 w 188"/>
              <a:gd name="T35" fmla="*/ 12 h 94"/>
              <a:gd name="T36" fmla="*/ 0 w 188"/>
              <a:gd name="T37" fmla="*/ 18 h 94"/>
              <a:gd name="T38" fmla="*/ 24 w 188"/>
              <a:gd name="T39" fmla="*/ 74 h 94"/>
              <a:gd name="T40" fmla="*/ 26 w 188"/>
              <a:gd name="T41" fmla="*/ 78 h 94"/>
              <a:gd name="T42" fmla="*/ 32 w 188"/>
              <a:gd name="T43" fmla="*/ 80 h 94"/>
              <a:gd name="T44" fmla="*/ 36 w 188"/>
              <a:gd name="T45" fmla="*/ 80 h 94"/>
              <a:gd name="T46" fmla="*/ 44 w 188"/>
              <a:gd name="T47" fmla="*/ 76 h 94"/>
              <a:gd name="T48" fmla="*/ 60 w 188"/>
              <a:gd name="T49" fmla="*/ 82 h 94"/>
              <a:gd name="T50" fmla="*/ 60 w 188"/>
              <a:gd name="T51" fmla="*/ 86 h 94"/>
              <a:gd name="T52" fmla="*/ 66 w 188"/>
              <a:gd name="T53" fmla="*/ 92 h 94"/>
              <a:gd name="T54" fmla="*/ 118 w 188"/>
              <a:gd name="T55" fmla="*/ 94 h 94"/>
              <a:gd name="T56" fmla="*/ 122 w 188"/>
              <a:gd name="T57" fmla="*/ 92 h 94"/>
              <a:gd name="T58" fmla="*/ 128 w 188"/>
              <a:gd name="T59" fmla="*/ 86 h 94"/>
              <a:gd name="T60" fmla="*/ 128 w 188"/>
              <a:gd name="T61" fmla="*/ 40 h 94"/>
              <a:gd name="T62" fmla="*/ 144 w 188"/>
              <a:gd name="T63" fmla="*/ 66 h 94"/>
              <a:gd name="T64" fmla="*/ 150 w 188"/>
              <a:gd name="T65" fmla="*/ 72 h 94"/>
              <a:gd name="T66" fmla="*/ 154 w 188"/>
              <a:gd name="T67" fmla="*/ 72 h 94"/>
              <a:gd name="T68" fmla="*/ 160 w 188"/>
              <a:gd name="T69" fmla="*/ 70 h 94"/>
              <a:gd name="T70" fmla="*/ 188 w 188"/>
              <a:gd name="T71" fmla="*/ 14 h 94"/>
              <a:gd name="T72" fmla="*/ 188 w 188"/>
              <a:gd name="T73" fmla="*/ 10 h 94"/>
              <a:gd name="T74" fmla="*/ 186 w 188"/>
              <a:gd name="T75" fmla="*/ 2 h 94"/>
              <a:gd name="T76" fmla="*/ 182 w 188"/>
              <a:gd name="T77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88" h="94">
                <a:moveTo>
                  <a:pt x="182" y="0"/>
                </a:moveTo>
                <a:lnTo>
                  <a:pt x="182" y="0"/>
                </a:lnTo>
                <a:lnTo>
                  <a:pt x="182" y="0"/>
                </a:lnTo>
                <a:lnTo>
                  <a:pt x="178" y="0"/>
                </a:lnTo>
                <a:lnTo>
                  <a:pt x="174" y="0"/>
                </a:lnTo>
                <a:lnTo>
                  <a:pt x="170" y="2"/>
                </a:lnTo>
                <a:lnTo>
                  <a:pt x="168" y="6"/>
                </a:lnTo>
                <a:lnTo>
                  <a:pt x="152" y="38"/>
                </a:lnTo>
                <a:lnTo>
                  <a:pt x="134" y="6"/>
                </a:lnTo>
                <a:lnTo>
                  <a:pt x="134" y="6"/>
                </a:lnTo>
                <a:lnTo>
                  <a:pt x="132" y="2"/>
                </a:lnTo>
                <a:lnTo>
                  <a:pt x="128" y="2"/>
                </a:lnTo>
                <a:lnTo>
                  <a:pt x="124" y="0"/>
                </a:lnTo>
                <a:lnTo>
                  <a:pt x="120" y="2"/>
                </a:lnTo>
                <a:lnTo>
                  <a:pt x="120" y="2"/>
                </a:lnTo>
                <a:lnTo>
                  <a:pt x="120" y="2"/>
                </a:lnTo>
                <a:lnTo>
                  <a:pt x="118" y="4"/>
                </a:lnTo>
                <a:lnTo>
                  <a:pt x="118" y="4"/>
                </a:lnTo>
                <a:lnTo>
                  <a:pt x="118" y="4"/>
                </a:lnTo>
                <a:lnTo>
                  <a:pt x="70" y="4"/>
                </a:lnTo>
                <a:lnTo>
                  <a:pt x="70" y="4"/>
                </a:lnTo>
                <a:lnTo>
                  <a:pt x="64" y="6"/>
                </a:lnTo>
                <a:lnTo>
                  <a:pt x="60" y="10"/>
                </a:lnTo>
                <a:lnTo>
                  <a:pt x="60" y="10"/>
                </a:lnTo>
                <a:lnTo>
                  <a:pt x="56" y="12"/>
                </a:lnTo>
                <a:lnTo>
                  <a:pt x="52" y="14"/>
                </a:lnTo>
                <a:lnTo>
                  <a:pt x="36" y="46"/>
                </a:lnTo>
                <a:lnTo>
                  <a:pt x="20" y="14"/>
                </a:lnTo>
                <a:lnTo>
                  <a:pt x="20" y="14"/>
                </a:lnTo>
                <a:lnTo>
                  <a:pt x="18" y="10"/>
                </a:lnTo>
                <a:lnTo>
                  <a:pt x="14" y="8"/>
                </a:lnTo>
                <a:lnTo>
                  <a:pt x="10" y="8"/>
                </a:lnTo>
                <a:lnTo>
                  <a:pt x="6" y="8"/>
                </a:lnTo>
                <a:lnTo>
                  <a:pt x="6" y="10"/>
                </a:lnTo>
                <a:lnTo>
                  <a:pt x="6" y="10"/>
                </a:lnTo>
                <a:lnTo>
                  <a:pt x="2" y="12"/>
                </a:lnTo>
                <a:lnTo>
                  <a:pt x="0" y="14"/>
                </a:lnTo>
                <a:lnTo>
                  <a:pt x="0" y="18"/>
                </a:lnTo>
                <a:lnTo>
                  <a:pt x="0" y="22"/>
                </a:lnTo>
                <a:lnTo>
                  <a:pt x="24" y="74"/>
                </a:lnTo>
                <a:lnTo>
                  <a:pt x="24" y="74"/>
                </a:lnTo>
                <a:lnTo>
                  <a:pt x="26" y="78"/>
                </a:lnTo>
                <a:lnTo>
                  <a:pt x="30" y="80"/>
                </a:lnTo>
                <a:lnTo>
                  <a:pt x="32" y="80"/>
                </a:lnTo>
                <a:lnTo>
                  <a:pt x="36" y="80"/>
                </a:lnTo>
                <a:lnTo>
                  <a:pt x="36" y="80"/>
                </a:lnTo>
                <a:lnTo>
                  <a:pt x="40" y="78"/>
                </a:lnTo>
                <a:lnTo>
                  <a:pt x="44" y="76"/>
                </a:lnTo>
                <a:lnTo>
                  <a:pt x="60" y="48"/>
                </a:lnTo>
                <a:lnTo>
                  <a:pt x="60" y="82"/>
                </a:lnTo>
                <a:lnTo>
                  <a:pt x="60" y="82"/>
                </a:lnTo>
                <a:lnTo>
                  <a:pt x="60" y="86"/>
                </a:lnTo>
                <a:lnTo>
                  <a:pt x="62" y="90"/>
                </a:lnTo>
                <a:lnTo>
                  <a:pt x="66" y="92"/>
                </a:lnTo>
                <a:lnTo>
                  <a:pt x="70" y="94"/>
                </a:lnTo>
                <a:lnTo>
                  <a:pt x="118" y="94"/>
                </a:lnTo>
                <a:lnTo>
                  <a:pt x="118" y="94"/>
                </a:lnTo>
                <a:lnTo>
                  <a:pt x="122" y="92"/>
                </a:lnTo>
                <a:lnTo>
                  <a:pt x="126" y="90"/>
                </a:lnTo>
                <a:lnTo>
                  <a:pt x="128" y="86"/>
                </a:lnTo>
                <a:lnTo>
                  <a:pt x="128" y="82"/>
                </a:lnTo>
                <a:lnTo>
                  <a:pt x="128" y="40"/>
                </a:lnTo>
                <a:lnTo>
                  <a:pt x="144" y="66"/>
                </a:lnTo>
                <a:lnTo>
                  <a:pt x="144" y="66"/>
                </a:lnTo>
                <a:lnTo>
                  <a:pt x="146" y="70"/>
                </a:lnTo>
                <a:lnTo>
                  <a:pt x="150" y="72"/>
                </a:lnTo>
                <a:lnTo>
                  <a:pt x="150" y="72"/>
                </a:lnTo>
                <a:lnTo>
                  <a:pt x="154" y="72"/>
                </a:lnTo>
                <a:lnTo>
                  <a:pt x="158" y="72"/>
                </a:lnTo>
                <a:lnTo>
                  <a:pt x="160" y="70"/>
                </a:lnTo>
                <a:lnTo>
                  <a:pt x="164" y="66"/>
                </a:lnTo>
                <a:lnTo>
                  <a:pt x="188" y="14"/>
                </a:lnTo>
                <a:lnTo>
                  <a:pt x="188" y="14"/>
                </a:lnTo>
                <a:lnTo>
                  <a:pt x="188" y="10"/>
                </a:lnTo>
                <a:lnTo>
                  <a:pt x="188" y="6"/>
                </a:lnTo>
                <a:lnTo>
                  <a:pt x="186" y="2"/>
                </a:lnTo>
                <a:lnTo>
                  <a:pt x="182" y="0"/>
                </a:lnTo>
                <a:lnTo>
                  <a:pt x="182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7" name="Freeform 359">
            <a:extLst>
              <a:ext uri="{FF2B5EF4-FFF2-40B4-BE49-F238E27FC236}">
                <a16:creationId xmlns:a16="http://schemas.microsoft.com/office/drawing/2014/main" id="{18451232-AD04-4BF0-8144-BD07C8720919}"/>
              </a:ext>
            </a:extLst>
          </p:cNvPr>
          <p:cNvSpPr>
            <a:spLocks noEditPoints="1"/>
          </p:cNvSpPr>
          <p:nvPr/>
        </p:nvSpPr>
        <p:spPr bwMode="auto">
          <a:xfrm>
            <a:off x="288925" y="8643937"/>
            <a:ext cx="114300" cy="57150"/>
          </a:xfrm>
          <a:custGeom>
            <a:avLst/>
            <a:gdLst>
              <a:gd name="T0" fmla="*/ 72 w 72"/>
              <a:gd name="T1" fmla="*/ 28 h 36"/>
              <a:gd name="T2" fmla="*/ 68 w 72"/>
              <a:gd name="T3" fmla="*/ 36 h 36"/>
              <a:gd name="T4" fmla="*/ 66 w 72"/>
              <a:gd name="T5" fmla="*/ 34 h 36"/>
              <a:gd name="T6" fmla="*/ 66 w 72"/>
              <a:gd name="T7" fmla="*/ 30 h 36"/>
              <a:gd name="T8" fmla="*/ 58 w 72"/>
              <a:gd name="T9" fmla="*/ 24 h 36"/>
              <a:gd name="T10" fmla="*/ 52 w 72"/>
              <a:gd name="T11" fmla="*/ 28 h 36"/>
              <a:gd name="T12" fmla="*/ 52 w 72"/>
              <a:gd name="T13" fmla="*/ 30 h 36"/>
              <a:gd name="T14" fmla="*/ 20 w 72"/>
              <a:gd name="T15" fmla="*/ 20 h 36"/>
              <a:gd name="T16" fmla="*/ 20 w 72"/>
              <a:gd name="T17" fmla="*/ 14 h 36"/>
              <a:gd name="T18" fmla="*/ 14 w 72"/>
              <a:gd name="T19" fmla="*/ 8 h 36"/>
              <a:gd name="T20" fmla="*/ 10 w 72"/>
              <a:gd name="T21" fmla="*/ 10 h 36"/>
              <a:gd name="T22" fmla="*/ 6 w 72"/>
              <a:gd name="T23" fmla="*/ 16 h 36"/>
              <a:gd name="T24" fmla="*/ 2 w 72"/>
              <a:gd name="T25" fmla="*/ 14 h 36"/>
              <a:gd name="T26" fmla="*/ 2 w 72"/>
              <a:gd name="T27" fmla="*/ 8 h 36"/>
              <a:gd name="T28" fmla="*/ 6 w 72"/>
              <a:gd name="T29" fmla="*/ 4 h 36"/>
              <a:gd name="T30" fmla="*/ 14 w 72"/>
              <a:gd name="T31" fmla="*/ 2 h 36"/>
              <a:gd name="T32" fmla="*/ 20 w 72"/>
              <a:gd name="T33" fmla="*/ 4 h 36"/>
              <a:gd name="T34" fmla="*/ 24 w 72"/>
              <a:gd name="T35" fmla="*/ 2 h 36"/>
              <a:gd name="T36" fmla="*/ 42 w 72"/>
              <a:gd name="T37" fmla="*/ 0 h 36"/>
              <a:gd name="T38" fmla="*/ 52 w 72"/>
              <a:gd name="T39" fmla="*/ 4 h 36"/>
              <a:gd name="T40" fmla="*/ 66 w 72"/>
              <a:gd name="T41" fmla="*/ 20 h 36"/>
              <a:gd name="T42" fmla="*/ 72 w 72"/>
              <a:gd name="T43" fmla="*/ 28 h 36"/>
              <a:gd name="T44" fmla="*/ 28 w 72"/>
              <a:gd name="T45" fmla="*/ 4 h 36"/>
              <a:gd name="T46" fmla="*/ 26 w 72"/>
              <a:gd name="T47" fmla="*/ 6 h 36"/>
              <a:gd name="T48" fmla="*/ 44 w 72"/>
              <a:gd name="T49" fmla="*/ 12 h 36"/>
              <a:gd name="T50" fmla="*/ 46 w 72"/>
              <a:gd name="T51" fmla="*/ 4 h 36"/>
              <a:gd name="T52" fmla="*/ 28 w 72"/>
              <a:gd name="T53" fmla="*/ 4 h 36"/>
              <a:gd name="T54" fmla="*/ 48 w 72"/>
              <a:gd name="T55" fmla="*/ 14 h 36"/>
              <a:gd name="T56" fmla="*/ 58 w 72"/>
              <a:gd name="T57" fmla="*/ 16 h 36"/>
              <a:gd name="T58" fmla="*/ 56 w 72"/>
              <a:gd name="T59" fmla="*/ 10 h 36"/>
              <a:gd name="T60" fmla="*/ 48 w 72"/>
              <a:gd name="T61" fmla="*/ 6 h 36"/>
              <a:gd name="T62" fmla="*/ 48 w 72"/>
              <a:gd name="T63" fmla="*/ 14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2" h="36">
                <a:moveTo>
                  <a:pt x="72" y="28"/>
                </a:moveTo>
                <a:lnTo>
                  <a:pt x="72" y="28"/>
                </a:lnTo>
                <a:lnTo>
                  <a:pt x="70" y="34"/>
                </a:lnTo>
                <a:lnTo>
                  <a:pt x="68" y="36"/>
                </a:lnTo>
                <a:lnTo>
                  <a:pt x="66" y="34"/>
                </a:lnTo>
                <a:lnTo>
                  <a:pt x="66" y="34"/>
                </a:lnTo>
                <a:lnTo>
                  <a:pt x="66" y="30"/>
                </a:lnTo>
                <a:lnTo>
                  <a:pt x="66" y="30"/>
                </a:lnTo>
                <a:lnTo>
                  <a:pt x="64" y="26"/>
                </a:lnTo>
                <a:lnTo>
                  <a:pt x="58" y="24"/>
                </a:lnTo>
                <a:lnTo>
                  <a:pt x="54" y="26"/>
                </a:lnTo>
                <a:lnTo>
                  <a:pt x="52" y="28"/>
                </a:lnTo>
                <a:lnTo>
                  <a:pt x="52" y="30"/>
                </a:lnTo>
                <a:lnTo>
                  <a:pt x="52" y="30"/>
                </a:lnTo>
                <a:lnTo>
                  <a:pt x="20" y="20"/>
                </a:lnTo>
                <a:lnTo>
                  <a:pt x="20" y="20"/>
                </a:lnTo>
                <a:lnTo>
                  <a:pt x="20" y="16"/>
                </a:lnTo>
                <a:lnTo>
                  <a:pt x="20" y="14"/>
                </a:lnTo>
                <a:lnTo>
                  <a:pt x="18" y="10"/>
                </a:lnTo>
                <a:lnTo>
                  <a:pt x="14" y="8"/>
                </a:lnTo>
                <a:lnTo>
                  <a:pt x="12" y="8"/>
                </a:lnTo>
                <a:lnTo>
                  <a:pt x="10" y="10"/>
                </a:lnTo>
                <a:lnTo>
                  <a:pt x="6" y="12"/>
                </a:lnTo>
                <a:lnTo>
                  <a:pt x="6" y="16"/>
                </a:lnTo>
                <a:lnTo>
                  <a:pt x="6" y="16"/>
                </a:lnTo>
                <a:lnTo>
                  <a:pt x="2" y="14"/>
                </a:lnTo>
                <a:lnTo>
                  <a:pt x="0" y="10"/>
                </a:lnTo>
                <a:lnTo>
                  <a:pt x="2" y="8"/>
                </a:lnTo>
                <a:lnTo>
                  <a:pt x="2" y="8"/>
                </a:lnTo>
                <a:lnTo>
                  <a:pt x="6" y="4"/>
                </a:lnTo>
                <a:lnTo>
                  <a:pt x="14" y="2"/>
                </a:lnTo>
                <a:lnTo>
                  <a:pt x="14" y="2"/>
                </a:lnTo>
                <a:lnTo>
                  <a:pt x="20" y="4"/>
                </a:lnTo>
                <a:lnTo>
                  <a:pt x="20" y="4"/>
                </a:lnTo>
                <a:lnTo>
                  <a:pt x="24" y="2"/>
                </a:lnTo>
                <a:lnTo>
                  <a:pt x="24" y="2"/>
                </a:lnTo>
                <a:lnTo>
                  <a:pt x="32" y="0"/>
                </a:lnTo>
                <a:lnTo>
                  <a:pt x="42" y="0"/>
                </a:lnTo>
                <a:lnTo>
                  <a:pt x="42" y="0"/>
                </a:lnTo>
                <a:lnTo>
                  <a:pt x="52" y="4"/>
                </a:lnTo>
                <a:lnTo>
                  <a:pt x="60" y="12"/>
                </a:lnTo>
                <a:lnTo>
                  <a:pt x="66" y="20"/>
                </a:lnTo>
                <a:lnTo>
                  <a:pt x="72" y="28"/>
                </a:lnTo>
                <a:lnTo>
                  <a:pt x="72" y="28"/>
                </a:lnTo>
                <a:close/>
                <a:moveTo>
                  <a:pt x="28" y="4"/>
                </a:moveTo>
                <a:lnTo>
                  <a:pt x="28" y="4"/>
                </a:lnTo>
                <a:lnTo>
                  <a:pt x="26" y="6"/>
                </a:lnTo>
                <a:lnTo>
                  <a:pt x="26" y="6"/>
                </a:lnTo>
                <a:lnTo>
                  <a:pt x="44" y="12"/>
                </a:lnTo>
                <a:lnTo>
                  <a:pt x="44" y="12"/>
                </a:lnTo>
                <a:lnTo>
                  <a:pt x="46" y="4"/>
                </a:lnTo>
                <a:lnTo>
                  <a:pt x="46" y="4"/>
                </a:lnTo>
                <a:lnTo>
                  <a:pt x="36" y="2"/>
                </a:lnTo>
                <a:lnTo>
                  <a:pt x="28" y="4"/>
                </a:lnTo>
                <a:lnTo>
                  <a:pt x="28" y="4"/>
                </a:lnTo>
                <a:close/>
                <a:moveTo>
                  <a:pt x="48" y="14"/>
                </a:moveTo>
                <a:lnTo>
                  <a:pt x="48" y="14"/>
                </a:lnTo>
                <a:lnTo>
                  <a:pt x="58" y="16"/>
                </a:lnTo>
                <a:lnTo>
                  <a:pt x="58" y="16"/>
                </a:lnTo>
                <a:lnTo>
                  <a:pt x="56" y="10"/>
                </a:lnTo>
                <a:lnTo>
                  <a:pt x="48" y="6"/>
                </a:lnTo>
                <a:lnTo>
                  <a:pt x="48" y="6"/>
                </a:lnTo>
                <a:lnTo>
                  <a:pt x="48" y="14"/>
                </a:lnTo>
                <a:lnTo>
                  <a:pt x="48" y="14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8" name="Freeform 360">
            <a:extLst>
              <a:ext uri="{FF2B5EF4-FFF2-40B4-BE49-F238E27FC236}">
                <a16:creationId xmlns:a16="http://schemas.microsoft.com/office/drawing/2014/main" id="{B6155C65-3320-4FF0-976A-B4EEA09D73F8}"/>
              </a:ext>
            </a:extLst>
          </p:cNvPr>
          <p:cNvSpPr>
            <a:spLocks/>
          </p:cNvSpPr>
          <p:nvPr/>
        </p:nvSpPr>
        <p:spPr bwMode="auto">
          <a:xfrm>
            <a:off x="301625" y="8659812"/>
            <a:ext cx="19050" cy="19050"/>
          </a:xfrm>
          <a:custGeom>
            <a:avLst/>
            <a:gdLst>
              <a:gd name="T0" fmla="*/ 6 w 12"/>
              <a:gd name="T1" fmla="*/ 0 h 12"/>
              <a:gd name="T2" fmla="*/ 6 w 12"/>
              <a:gd name="T3" fmla="*/ 0 h 12"/>
              <a:gd name="T4" fmla="*/ 8 w 12"/>
              <a:gd name="T5" fmla="*/ 0 h 12"/>
              <a:gd name="T6" fmla="*/ 10 w 12"/>
              <a:gd name="T7" fmla="*/ 2 h 12"/>
              <a:gd name="T8" fmla="*/ 12 w 12"/>
              <a:gd name="T9" fmla="*/ 4 h 12"/>
              <a:gd name="T10" fmla="*/ 12 w 12"/>
              <a:gd name="T11" fmla="*/ 8 h 12"/>
              <a:gd name="T12" fmla="*/ 12 w 12"/>
              <a:gd name="T13" fmla="*/ 8 h 12"/>
              <a:gd name="T14" fmla="*/ 10 w 12"/>
              <a:gd name="T15" fmla="*/ 10 h 12"/>
              <a:gd name="T16" fmla="*/ 8 w 12"/>
              <a:gd name="T17" fmla="*/ 12 h 12"/>
              <a:gd name="T18" fmla="*/ 4 w 12"/>
              <a:gd name="T19" fmla="*/ 12 h 12"/>
              <a:gd name="T20" fmla="*/ 0 w 12"/>
              <a:gd name="T21" fmla="*/ 10 h 12"/>
              <a:gd name="T22" fmla="*/ 0 w 12"/>
              <a:gd name="T23" fmla="*/ 4 h 12"/>
              <a:gd name="T24" fmla="*/ 0 w 12"/>
              <a:gd name="T25" fmla="*/ 4 h 12"/>
              <a:gd name="T26" fmla="*/ 2 w 12"/>
              <a:gd name="T27" fmla="*/ 0 h 12"/>
              <a:gd name="T28" fmla="*/ 6 w 12"/>
              <a:gd name="T29" fmla="*/ 0 h 12"/>
              <a:gd name="T30" fmla="*/ 6 w 12"/>
              <a:gd name="T31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" h="12">
                <a:moveTo>
                  <a:pt x="6" y="0"/>
                </a:moveTo>
                <a:lnTo>
                  <a:pt x="6" y="0"/>
                </a:lnTo>
                <a:lnTo>
                  <a:pt x="8" y="0"/>
                </a:lnTo>
                <a:lnTo>
                  <a:pt x="10" y="2"/>
                </a:lnTo>
                <a:lnTo>
                  <a:pt x="12" y="4"/>
                </a:lnTo>
                <a:lnTo>
                  <a:pt x="12" y="8"/>
                </a:lnTo>
                <a:lnTo>
                  <a:pt x="12" y="8"/>
                </a:lnTo>
                <a:lnTo>
                  <a:pt x="10" y="10"/>
                </a:lnTo>
                <a:lnTo>
                  <a:pt x="8" y="12"/>
                </a:lnTo>
                <a:lnTo>
                  <a:pt x="4" y="12"/>
                </a:lnTo>
                <a:lnTo>
                  <a:pt x="0" y="10"/>
                </a:lnTo>
                <a:lnTo>
                  <a:pt x="0" y="4"/>
                </a:lnTo>
                <a:lnTo>
                  <a:pt x="0" y="4"/>
                </a:lnTo>
                <a:lnTo>
                  <a:pt x="2" y="0"/>
                </a:lnTo>
                <a:lnTo>
                  <a:pt x="6" y="0"/>
                </a:lnTo>
                <a:lnTo>
                  <a:pt x="6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" name="Freeform 361">
            <a:extLst>
              <a:ext uri="{FF2B5EF4-FFF2-40B4-BE49-F238E27FC236}">
                <a16:creationId xmlns:a16="http://schemas.microsoft.com/office/drawing/2014/main" id="{D2EE6243-78CA-4EBD-B0EE-8E7E6CBEACBD}"/>
              </a:ext>
            </a:extLst>
          </p:cNvPr>
          <p:cNvSpPr>
            <a:spLocks/>
          </p:cNvSpPr>
          <p:nvPr/>
        </p:nvSpPr>
        <p:spPr bwMode="auto">
          <a:xfrm>
            <a:off x="371475" y="8682037"/>
            <a:ext cx="19050" cy="22225"/>
          </a:xfrm>
          <a:custGeom>
            <a:avLst/>
            <a:gdLst>
              <a:gd name="T0" fmla="*/ 6 w 12"/>
              <a:gd name="T1" fmla="*/ 0 h 14"/>
              <a:gd name="T2" fmla="*/ 6 w 12"/>
              <a:gd name="T3" fmla="*/ 0 h 14"/>
              <a:gd name="T4" fmla="*/ 10 w 12"/>
              <a:gd name="T5" fmla="*/ 2 h 14"/>
              <a:gd name="T6" fmla="*/ 12 w 12"/>
              <a:gd name="T7" fmla="*/ 4 h 14"/>
              <a:gd name="T8" fmla="*/ 12 w 12"/>
              <a:gd name="T9" fmla="*/ 6 h 14"/>
              <a:gd name="T10" fmla="*/ 12 w 12"/>
              <a:gd name="T11" fmla="*/ 10 h 14"/>
              <a:gd name="T12" fmla="*/ 12 w 12"/>
              <a:gd name="T13" fmla="*/ 10 h 14"/>
              <a:gd name="T14" fmla="*/ 10 w 12"/>
              <a:gd name="T15" fmla="*/ 12 h 14"/>
              <a:gd name="T16" fmla="*/ 8 w 12"/>
              <a:gd name="T17" fmla="*/ 14 h 14"/>
              <a:gd name="T18" fmla="*/ 4 w 12"/>
              <a:gd name="T19" fmla="*/ 12 h 14"/>
              <a:gd name="T20" fmla="*/ 0 w 12"/>
              <a:gd name="T21" fmla="*/ 8 h 14"/>
              <a:gd name="T22" fmla="*/ 0 w 12"/>
              <a:gd name="T23" fmla="*/ 6 h 14"/>
              <a:gd name="T24" fmla="*/ 2 w 12"/>
              <a:gd name="T25" fmla="*/ 4 h 14"/>
              <a:gd name="T26" fmla="*/ 2 w 12"/>
              <a:gd name="T27" fmla="*/ 4 h 14"/>
              <a:gd name="T28" fmla="*/ 4 w 12"/>
              <a:gd name="T29" fmla="*/ 2 h 14"/>
              <a:gd name="T30" fmla="*/ 6 w 12"/>
              <a:gd name="T31" fmla="*/ 0 h 14"/>
              <a:gd name="T32" fmla="*/ 6 w 12"/>
              <a:gd name="T3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" h="14">
                <a:moveTo>
                  <a:pt x="6" y="0"/>
                </a:moveTo>
                <a:lnTo>
                  <a:pt x="6" y="0"/>
                </a:lnTo>
                <a:lnTo>
                  <a:pt x="10" y="2"/>
                </a:lnTo>
                <a:lnTo>
                  <a:pt x="12" y="4"/>
                </a:lnTo>
                <a:lnTo>
                  <a:pt x="12" y="6"/>
                </a:lnTo>
                <a:lnTo>
                  <a:pt x="12" y="10"/>
                </a:lnTo>
                <a:lnTo>
                  <a:pt x="12" y="10"/>
                </a:lnTo>
                <a:lnTo>
                  <a:pt x="10" y="12"/>
                </a:lnTo>
                <a:lnTo>
                  <a:pt x="8" y="14"/>
                </a:lnTo>
                <a:lnTo>
                  <a:pt x="4" y="12"/>
                </a:lnTo>
                <a:lnTo>
                  <a:pt x="0" y="8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2"/>
                </a:lnTo>
                <a:lnTo>
                  <a:pt x="6" y="0"/>
                </a:lnTo>
                <a:lnTo>
                  <a:pt x="6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" name="Freeform 362">
            <a:extLst>
              <a:ext uri="{FF2B5EF4-FFF2-40B4-BE49-F238E27FC236}">
                <a16:creationId xmlns:a16="http://schemas.microsoft.com/office/drawing/2014/main" id="{2A350B23-A6FC-4FC2-8133-DF4851D68483}"/>
              </a:ext>
            </a:extLst>
          </p:cNvPr>
          <p:cNvSpPr>
            <a:spLocks/>
          </p:cNvSpPr>
          <p:nvPr/>
        </p:nvSpPr>
        <p:spPr bwMode="auto">
          <a:xfrm>
            <a:off x="504825" y="8748712"/>
            <a:ext cx="28575" cy="60325"/>
          </a:xfrm>
          <a:custGeom>
            <a:avLst/>
            <a:gdLst>
              <a:gd name="T0" fmla="*/ 8 w 18"/>
              <a:gd name="T1" fmla="*/ 26 h 38"/>
              <a:gd name="T2" fmla="*/ 8 w 18"/>
              <a:gd name="T3" fmla="*/ 26 h 38"/>
              <a:gd name="T4" fmla="*/ 10 w 18"/>
              <a:gd name="T5" fmla="*/ 30 h 38"/>
              <a:gd name="T6" fmla="*/ 10 w 18"/>
              <a:gd name="T7" fmla="*/ 30 h 38"/>
              <a:gd name="T8" fmla="*/ 18 w 18"/>
              <a:gd name="T9" fmla="*/ 24 h 38"/>
              <a:gd name="T10" fmla="*/ 18 w 18"/>
              <a:gd name="T11" fmla="*/ 24 h 38"/>
              <a:gd name="T12" fmla="*/ 18 w 18"/>
              <a:gd name="T13" fmla="*/ 24 h 38"/>
              <a:gd name="T14" fmla="*/ 18 w 18"/>
              <a:gd name="T15" fmla="*/ 24 h 38"/>
              <a:gd name="T16" fmla="*/ 16 w 18"/>
              <a:gd name="T17" fmla="*/ 10 h 38"/>
              <a:gd name="T18" fmla="*/ 16 w 18"/>
              <a:gd name="T19" fmla="*/ 0 h 38"/>
              <a:gd name="T20" fmla="*/ 16 w 18"/>
              <a:gd name="T21" fmla="*/ 0 h 38"/>
              <a:gd name="T22" fmla="*/ 4 w 18"/>
              <a:gd name="T23" fmla="*/ 14 h 38"/>
              <a:gd name="T24" fmla="*/ 4 w 18"/>
              <a:gd name="T25" fmla="*/ 14 h 38"/>
              <a:gd name="T26" fmla="*/ 2 w 18"/>
              <a:gd name="T27" fmla="*/ 20 h 38"/>
              <a:gd name="T28" fmla="*/ 0 w 18"/>
              <a:gd name="T29" fmla="*/ 26 h 38"/>
              <a:gd name="T30" fmla="*/ 2 w 18"/>
              <a:gd name="T31" fmla="*/ 32 h 38"/>
              <a:gd name="T32" fmla="*/ 4 w 18"/>
              <a:gd name="T33" fmla="*/ 38 h 38"/>
              <a:gd name="T34" fmla="*/ 4 w 18"/>
              <a:gd name="T35" fmla="*/ 38 h 38"/>
              <a:gd name="T36" fmla="*/ 8 w 18"/>
              <a:gd name="T37" fmla="*/ 32 h 38"/>
              <a:gd name="T38" fmla="*/ 8 w 18"/>
              <a:gd name="T39" fmla="*/ 32 h 38"/>
              <a:gd name="T40" fmla="*/ 8 w 18"/>
              <a:gd name="T41" fmla="*/ 26 h 38"/>
              <a:gd name="T42" fmla="*/ 8 w 18"/>
              <a:gd name="T43" fmla="*/ 2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" h="38">
                <a:moveTo>
                  <a:pt x="8" y="26"/>
                </a:moveTo>
                <a:lnTo>
                  <a:pt x="8" y="26"/>
                </a:lnTo>
                <a:lnTo>
                  <a:pt x="10" y="30"/>
                </a:lnTo>
                <a:lnTo>
                  <a:pt x="10" y="30"/>
                </a:lnTo>
                <a:lnTo>
                  <a:pt x="18" y="24"/>
                </a:lnTo>
                <a:lnTo>
                  <a:pt x="18" y="24"/>
                </a:lnTo>
                <a:lnTo>
                  <a:pt x="18" y="24"/>
                </a:lnTo>
                <a:lnTo>
                  <a:pt x="18" y="24"/>
                </a:lnTo>
                <a:lnTo>
                  <a:pt x="16" y="10"/>
                </a:lnTo>
                <a:lnTo>
                  <a:pt x="16" y="0"/>
                </a:lnTo>
                <a:lnTo>
                  <a:pt x="16" y="0"/>
                </a:lnTo>
                <a:lnTo>
                  <a:pt x="4" y="14"/>
                </a:lnTo>
                <a:lnTo>
                  <a:pt x="4" y="14"/>
                </a:lnTo>
                <a:lnTo>
                  <a:pt x="2" y="20"/>
                </a:lnTo>
                <a:lnTo>
                  <a:pt x="0" y="26"/>
                </a:lnTo>
                <a:lnTo>
                  <a:pt x="2" y="32"/>
                </a:lnTo>
                <a:lnTo>
                  <a:pt x="4" y="38"/>
                </a:lnTo>
                <a:lnTo>
                  <a:pt x="4" y="38"/>
                </a:lnTo>
                <a:lnTo>
                  <a:pt x="8" y="32"/>
                </a:lnTo>
                <a:lnTo>
                  <a:pt x="8" y="32"/>
                </a:lnTo>
                <a:lnTo>
                  <a:pt x="8" y="26"/>
                </a:lnTo>
                <a:lnTo>
                  <a:pt x="8" y="26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2" name="Freeform 363">
            <a:extLst>
              <a:ext uri="{FF2B5EF4-FFF2-40B4-BE49-F238E27FC236}">
                <a16:creationId xmlns:a16="http://schemas.microsoft.com/office/drawing/2014/main" id="{097C0AFF-8327-4068-8745-002C40B91F9F}"/>
              </a:ext>
            </a:extLst>
          </p:cNvPr>
          <p:cNvSpPr>
            <a:spLocks/>
          </p:cNvSpPr>
          <p:nvPr/>
        </p:nvSpPr>
        <p:spPr bwMode="auto">
          <a:xfrm>
            <a:off x="504825" y="8777287"/>
            <a:ext cx="63500" cy="63500"/>
          </a:xfrm>
          <a:custGeom>
            <a:avLst/>
            <a:gdLst>
              <a:gd name="T0" fmla="*/ 40 w 40"/>
              <a:gd name="T1" fmla="*/ 0 h 40"/>
              <a:gd name="T2" fmla="*/ 40 w 40"/>
              <a:gd name="T3" fmla="*/ 0 h 40"/>
              <a:gd name="T4" fmla="*/ 18 w 40"/>
              <a:gd name="T5" fmla="*/ 8 h 40"/>
              <a:gd name="T6" fmla="*/ 18 w 40"/>
              <a:gd name="T7" fmla="*/ 8 h 40"/>
              <a:gd name="T8" fmla="*/ 14 w 40"/>
              <a:gd name="T9" fmla="*/ 10 h 40"/>
              <a:gd name="T10" fmla="*/ 10 w 40"/>
              <a:gd name="T11" fmla="*/ 14 h 40"/>
              <a:gd name="T12" fmla="*/ 2 w 40"/>
              <a:gd name="T13" fmla="*/ 22 h 40"/>
              <a:gd name="T14" fmla="*/ 0 w 40"/>
              <a:gd name="T15" fmla="*/ 32 h 40"/>
              <a:gd name="T16" fmla="*/ 2 w 40"/>
              <a:gd name="T17" fmla="*/ 36 h 40"/>
              <a:gd name="T18" fmla="*/ 4 w 40"/>
              <a:gd name="T19" fmla="*/ 38 h 40"/>
              <a:gd name="T20" fmla="*/ 4 w 40"/>
              <a:gd name="T21" fmla="*/ 38 h 40"/>
              <a:gd name="T22" fmla="*/ 10 w 40"/>
              <a:gd name="T23" fmla="*/ 28 h 40"/>
              <a:gd name="T24" fmla="*/ 14 w 40"/>
              <a:gd name="T25" fmla="*/ 22 h 40"/>
              <a:gd name="T26" fmla="*/ 20 w 40"/>
              <a:gd name="T27" fmla="*/ 16 h 40"/>
              <a:gd name="T28" fmla="*/ 20 w 40"/>
              <a:gd name="T29" fmla="*/ 16 h 40"/>
              <a:gd name="T30" fmla="*/ 16 w 40"/>
              <a:gd name="T31" fmla="*/ 24 h 40"/>
              <a:gd name="T32" fmla="*/ 12 w 40"/>
              <a:gd name="T33" fmla="*/ 30 h 40"/>
              <a:gd name="T34" fmla="*/ 12 w 40"/>
              <a:gd name="T35" fmla="*/ 40 h 40"/>
              <a:gd name="T36" fmla="*/ 12 w 40"/>
              <a:gd name="T37" fmla="*/ 40 h 40"/>
              <a:gd name="T38" fmla="*/ 18 w 40"/>
              <a:gd name="T39" fmla="*/ 38 h 40"/>
              <a:gd name="T40" fmla="*/ 22 w 40"/>
              <a:gd name="T41" fmla="*/ 34 h 40"/>
              <a:gd name="T42" fmla="*/ 30 w 40"/>
              <a:gd name="T43" fmla="*/ 20 h 40"/>
              <a:gd name="T44" fmla="*/ 36 w 40"/>
              <a:gd name="T45" fmla="*/ 8 h 40"/>
              <a:gd name="T46" fmla="*/ 40 w 40"/>
              <a:gd name="T47" fmla="*/ 0 h 40"/>
              <a:gd name="T48" fmla="*/ 40 w 40"/>
              <a:gd name="T4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0" h="40">
                <a:moveTo>
                  <a:pt x="40" y="0"/>
                </a:moveTo>
                <a:lnTo>
                  <a:pt x="40" y="0"/>
                </a:lnTo>
                <a:lnTo>
                  <a:pt x="18" y="8"/>
                </a:lnTo>
                <a:lnTo>
                  <a:pt x="18" y="8"/>
                </a:lnTo>
                <a:lnTo>
                  <a:pt x="14" y="10"/>
                </a:lnTo>
                <a:lnTo>
                  <a:pt x="10" y="14"/>
                </a:lnTo>
                <a:lnTo>
                  <a:pt x="2" y="22"/>
                </a:lnTo>
                <a:lnTo>
                  <a:pt x="0" y="32"/>
                </a:lnTo>
                <a:lnTo>
                  <a:pt x="2" y="36"/>
                </a:lnTo>
                <a:lnTo>
                  <a:pt x="4" y="38"/>
                </a:lnTo>
                <a:lnTo>
                  <a:pt x="4" y="38"/>
                </a:lnTo>
                <a:lnTo>
                  <a:pt x="10" y="28"/>
                </a:lnTo>
                <a:lnTo>
                  <a:pt x="14" y="22"/>
                </a:lnTo>
                <a:lnTo>
                  <a:pt x="20" y="16"/>
                </a:lnTo>
                <a:lnTo>
                  <a:pt x="20" y="16"/>
                </a:lnTo>
                <a:lnTo>
                  <a:pt x="16" y="24"/>
                </a:lnTo>
                <a:lnTo>
                  <a:pt x="12" y="30"/>
                </a:lnTo>
                <a:lnTo>
                  <a:pt x="12" y="40"/>
                </a:lnTo>
                <a:lnTo>
                  <a:pt x="12" y="40"/>
                </a:lnTo>
                <a:lnTo>
                  <a:pt x="18" y="38"/>
                </a:lnTo>
                <a:lnTo>
                  <a:pt x="22" y="34"/>
                </a:lnTo>
                <a:lnTo>
                  <a:pt x="30" y="20"/>
                </a:lnTo>
                <a:lnTo>
                  <a:pt x="36" y="8"/>
                </a:lnTo>
                <a:lnTo>
                  <a:pt x="40" y="0"/>
                </a:lnTo>
                <a:lnTo>
                  <a:pt x="40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3" name="Freeform 364">
            <a:extLst>
              <a:ext uri="{FF2B5EF4-FFF2-40B4-BE49-F238E27FC236}">
                <a16:creationId xmlns:a16="http://schemas.microsoft.com/office/drawing/2014/main" id="{FE7EC83C-E712-4310-AD12-C7CF20CA71C2}"/>
              </a:ext>
            </a:extLst>
          </p:cNvPr>
          <p:cNvSpPr>
            <a:spLocks/>
          </p:cNvSpPr>
          <p:nvPr/>
        </p:nvSpPr>
        <p:spPr bwMode="auto">
          <a:xfrm>
            <a:off x="431800" y="8659812"/>
            <a:ext cx="79375" cy="76200"/>
          </a:xfrm>
          <a:custGeom>
            <a:avLst/>
            <a:gdLst>
              <a:gd name="T0" fmla="*/ 30 w 50"/>
              <a:gd name="T1" fmla="*/ 0 h 48"/>
              <a:gd name="T2" fmla="*/ 30 w 50"/>
              <a:gd name="T3" fmla="*/ 0 h 48"/>
              <a:gd name="T4" fmla="*/ 50 w 50"/>
              <a:gd name="T5" fmla="*/ 0 h 48"/>
              <a:gd name="T6" fmla="*/ 50 w 50"/>
              <a:gd name="T7" fmla="*/ 0 h 48"/>
              <a:gd name="T8" fmla="*/ 50 w 50"/>
              <a:gd name="T9" fmla="*/ 12 h 48"/>
              <a:gd name="T10" fmla="*/ 50 w 50"/>
              <a:gd name="T11" fmla="*/ 12 h 48"/>
              <a:gd name="T12" fmla="*/ 42 w 50"/>
              <a:gd name="T13" fmla="*/ 12 h 48"/>
              <a:gd name="T14" fmla="*/ 42 w 50"/>
              <a:gd name="T15" fmla="*/ 12 h 48"/>
              <a:gd name="T16" fmla="*/ 46 w 50"/>
              <a:gd name="T17" fmla="*/ 42 h 48"/>
              <a:gd name="T18" fmla="*/ 46 w 50"/>
              <a:gd name="T19" fmla="*/ 42 h 48"/>
              <a:gd name="T20" fmla="*/ 18 w 50"/>
              <a:gd name="T21" fmla="*/ 48 h 48"/>
              <a:gd name="T22" fmla="*/ 18 w 50"/>
              <a:gd name="T23" fmla="*/ 48 h 48"/>
              <a:gd name="T24" fmla="*/ 12 w 50"/>
              <a:gd name="T25" fmla="*/ 16 h 48"/>
              <a:gd name="T26" fmla="*/ 12 w 50"/>
              <a:gd name="T27" fmla="*/ 16 h 48"/>
              <a:gd name="T28" fmla="*/ 4 w 50"/>
              <a:gd name="T29" fmla="*/ 22 h 48"/>
              <a:gd name="T30" fmla="*/ 4 w 50"/>
              <a:gd name="T31" fmla="*/ 22 h 48"/>
              <a:gd name="T32" fmla="*/ 0 w 50"/>
              <a:gd name="T33" fmla="*/ 10 h 48"/>
              <a:gd name="T34" fmla="*/ 0 w 50"/>
              <a:gd name="T35" fmla="*/ 10 h 48"/>
              <a:gd name="T36" fmla="*/ 18 w 50"/>
              <a:gd name="T37" fmla="*/ 2 h 48"/>
              <a:gd name="T38" fmla="*/ 18 w 50"/>
              <a:gd name="T39" fmla="*/ 2 h 48"/>
              <a:gd name="T40" fmla="*/ 20 w 50"/>
              <a:gd name="T41" fmla="*/ 4 h 48"/>
              <a:gd name="T42" fmla="*/ 24 w 50"/>
              <a:gd name="T43" fmla="*/ 4 h 48"/>
              <a:gd name="T44" fmla="*/ 24 w 50"/>
              <a:gd name="T45" fmla="*/ 4 h 48"/>
              <a:gd name="T46" fmla="*/ 28 w 50"/>
              <a:gd name="T47" fmla="*/ 2 h 48"/>
              <a:gd name="T48" fmla="*/ 30 w 50"/>
              <a:gd name="T49" fmla="*/ 0 h 48"/>
              <a:gd name="T50" fmla="*/ 30 w 50"/>
              <a:gd name="T51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0" h="48">
                <a:moveTo>
                  <a:pt x="30" y="0"/>
                </a:moveTo>
                <a:lnTo>
                  <a:pt x="30" y="0"/>
                </a:lnTo>
                <a:lnTo>
                  <a:pt x="50" y="0"/>
                </a:lnTo>
                <a:lnTo>
                  <a:pt x="50" y="0"/>
                </a:lnTo>
                <a:lnTo>
                  <a:pt x="50" y="12"/>
                </a:lnTo>
                <a:lnTo>
                  <a:pt x="50" y="12"/>
                </a:lnTo>
                <a:lnTo>
                  <a:pt x="42" y="12"/>
                </a:lnTo>
                <a:lnTo>
                  <a:pt x="42" y="12"/>
                </a:lnTo>
                <a:lnTo>
                  <a:pt x="46" y="42"/>
                </a:lnTo>
                <a:lnTo>
                  <a:pt x="46" y="42"/>
                </a:lnTo>
                <a:lnTo>
                  <a:pt x="18" y="48"/>
                </a:lnTo>
                <a:lnTo>
                  <a:pt x="18" y="48"/>
                </a:lnTo>
                <a:lnTo>
                  <a:pt x="12" y="16"/>
                </a:lnTo>
                <a:lnTo>
                  <a:pt x="12" y="16"/>
                </a:lnTo>
                <a:lnTo>
                  <a:pt x="4" y="22"/>
                </a:lnTo>
                <a:lnTo>
                  <a:pt x="4" y="22"/>
                </a:lnTo>
                <a:lnTo>
                  <a:pt x="0" y="10"/>
                </a:lnTo>
                <a:lnTo>
                  <a:pt x="0" y="10"/>
                </a:lnTo>
                <a:lnTo>
                  <a:pt x="18" y="2"/>
                </a:lnTo>
                <a:lnTo>
                  <a:pt x="18" y="2"/>
                </a:lnTo>
                <a:lnTo>
                  <a:pt x="20" y="4"/>
                </a:lnTo>
                <a:lnTo>
                  <a:pt x="24" y="4"/>
                </a:lnTo>
                <a:lnTo>
                  <a:pt x="24" y="4"/>
                </a:lnTo>
                <a:lnTo>
                  <a:pt x="28" y="2"/>
                </a:lnTo>
                <a:lnTo>
                  <a:pt x="30" y="0"/>
                </a:lnTo>
                <a:lnTo>
                  <a:pt x="30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4" name="Freeform 365">
            <a:extLst>
              <a:ext uri="{FF2B5EF4-FFF2-40B4-BE49-F238E27FC236}">
                <a16:creationId xmlns:a16="http://schemas.microsoft.com/office/drawing/2014/main" id="{A2A2D05B-5346-44C6-9611-1F2316D21636}"/>
              </a:ext>
            </a:extLst>
          </p:cNvPr>
          <p:cNvSpPr>
            <a:spLocks noEditPoints="1"/>
          </p:cNvSpPr>
          <p:nvPr/>
        </p:nvSpPr>
        <p:spPr bwMode="auto">
          <a:xfrm>
            <a:off x="180975" y="8802687"/>
            <a:ext cx="88900" cy="63500"/>
          </a:xfrm>
          <a:custGeom>
            <a:avLst/>
            <a:gdLst>
              <a:gd name="T0" fmla="*/ 18 w 56"/>
              <a:gd name="T1" fmla="*/ 0 h 40"/>
              <a:gd name="T2" fmla="*/ 8 w 56"/>
              <a:gd name="T3" fmla="*/ 2 h 40"/>
              <a:gd name="T4" fmla="*/ 2 w 56"/>
              <a:gd name="T5" fmla="*/ 6 h 40"/>
              <a:gd name="T6" fmla="*/ 0 w 56"/>
              <a:gd name="T7" fmla="*/ 16 h 40"/>
              <a:gd name="T8" fmla="*/ 56 w 56"/>
              <a:gd name="T9" fmla="*/ 24 h 40"/>
              <a:gd name="T10" fmla="*/ 18 w 56"/>
              <a:gd name="T11" fmla="*/ 0 h 40"/>
              <a:gd name="T12" fmla="*/ 2 w 56"/>
              <a:gd name="T13" fmla="*/ 10 h 40"/>
              <a:gd name="T14" fmla="*/ 6 w 56"/>
              <a:gd name="T15" fmla="*/ 10 h 40"/>
              <a:gd name="T16" fmla="*/ 10 w 56"/>
              <a:gd name="T17" fmla="*/ 6 h 40"/>
              <a:gd name="T18" fmla="*/ 6 w 56"/>
              <a:gd name="T19" fmla="*/ 4 h 40"/>
              <a:gd name="T20" fmla="*/ 14 w 56"/>
              <a:gd name="T21" fmla="*/ 2 h 40"/>
              <a:gd name="T22" fmla="*/ 20 w 56"/>
              <a:gd name="T23" fmla="*/ 2 h 40"/>
              <a:gd name="T24" fmla="*/ 16 w 56"/>
              <a:gd name="T25" fmla="*/ 4 h 40"/>
              <a:gd name="T26" fmla="*/ 22 w 56"/>
              <a:gd name="T27" fmla="*/ 4 h 40"/>
              <a:gd name="T28" fmla="*/ 24 w 56"/>
              <a:gd name="T29" fmla="*/ 2 h 40"/>
              <a:gd name="T30" fmla="*/ 26 w 56"/>
              <a:gd name="T31" fmla="*/ 2 h 40"/>
              <a:gd name="T32" fmla="*/ 32 w 56"/>
              <a:gd name="T33" fmla="*/ 4 h 40"/>
              <a:gd name="T34" fmla="*/ 4 w 56"/>
              <a:gd name="T35" fmla="*/ 14 h 40"/>
              <a:gd name="T36" fmla="*/ 2 w 56"/>
              <a:gd name="T37" fmla="*/ 10 h 40"/>
              <a:gd name="T38" fmla="*/ 16 w 56"/>
              <a:gd name="T39" fmla="*/ 32 h 40"/>
              <a:gd name="T40" fmla="*/ 14 w 56"/>
              <a:gd name="T41" fmla="*/ 32 h 40"/>
              <a:gd name="T42" fmla="*/ 12 w 56"/>
              <a:gd name="T43" fmla="*/ 30 h 40"/>
              <a:gd name="T44" fmla="*/ 14 w 56"/>
              <a:gd name="T45" fmla="*/ 26 h 40"/>
              <a:gd name="T46" fmla="*/ 16 w 56"/>
              <a:gd name="T47" fmla="*/ 26 h 40"/>
              <a:gd name="T48" fmla="*/ 18 w 56"/>
              <a:gd name="T49" fmla="*/ 28 h 40"/>
              <a:gd name="T50" fmla="*/ 16 w 56"/>
              <a:gd name="T51" fmla="*/ 32 h 40"/>
              <a:gd name="T52" fmla="*/ 16 w 56"/>
              <a:gd name="T53" fmla="*/ 22 h 40"/>
              <a:gd name="T54" fmla="*/ 14 w 56"/>
              <a:gd name="T55" fmla="*/ 20 h 40"/>
              <a:gd name="T56" fmla="*/ 12 w 56"/>
              <a:gd name="T57" fmla="*/ 18 h 40"/>
              <a:gd name="T58" fmla="*/ 14 w 56"/>
              <a:gd name="T59" fmla="*/ 12 h 40"/>
              <a:gd name="T60" fmla="*/ 18 w 56"/>
              <a:gd name="T61" fmla="*/ 14 h 40"/>
              <a:gd name="T62" fmla="*/ 20 w 56"/>
              <a:gd name="T63" fmla="*/ 16 h 40"/>
              <a:gd name="T64" fmla="*/ 16 w 56"/>
              <a:gd name="T65" fmla="*/ 22 h 40"/>
              <a:gd name="T66" fmla="*/ 22 w 56"/>
              <a:gd name="T67" fmla="*/ 18 h 40"/>
              <a:gd name="T68" fmla="*/ 22 w 56"/>
              <a:gd name="T69" fmla="*/ 16 h 40"/>
              <a:gd name="T70" fmla="*/ 24 w 56"/>
              <a:gd name="T71" fmla="*/ 14 h 40"/>
              <a:gd name="T72" fmla="*/ 28 w 56"/>
              <a:gd name="T73" fmla="*/ 16 h 40"/>
              <a:gd name="T74" fmla="*/ 28 w 56"/>
              <a:gd name="T75" fmla="*/ 18 h 40"/>
              <a:gd name="T76" fmla="*/ 26 w 56"/>
              <a:gd name="T77" fmla="*/ 20 h 40"/>
              <a:gd name="T78" fmla="*/ 22 w 56"/>
              <a:gd name="T79" fmla="*/ 18 h 40"/>
              <a:gd name="T80" fmla="*/ 36 w 56"/>
              <a:gd name="T81" fmla="*/ 28 h 40"/>
              <a:gd name="T82" fmla="*/ 32 w 56"/>
              <a:gd name="T83" fmla="*/ 28 h 40"/>
              <a:gd name="T84" fmla="*/ 30 w 56"/>
              <a:gd name="T85" fmla="*/ 26 h 40"/>
              <a:gd name="T86" fmla="*/ 34 w 56"/>
              <a:gd name="T87" fmla="*/ 20 h 40"/>
              <a:gd name="T88" fmla="*/ 36 w 56"/>
              <a:gd name="T89" fmla="*/ 20 h 40"/>
              <a:gd name="T90" fmla="*/ 40 w 56"/>
              <a:gd name="T91" fmla="*/ 22 h 40"/>
              <a:gd name="T92" fmla="*/ 36 w 56"/>
              <a:gd name="T93" fmla="*/ 28 h 40"/>
              <a:gd name="T94" fmla="*/ 32 w 56"/>
              <a:gd name="T95" fmla="*/ 10 h 40"/>
              <a:gd name="T96" fmla="*/ 28 w 56"/>
              <a:gd name="T97" fmla="*/ 10 h 40"/>
              <a:gd name="T98" fmla="*/ 36 w 56"/>
              <a:gd name="T99" fmla="*/ 8 h 40"/>
              <a:gd name="T100" fmla="*/ 32 w 56"/>
              <a:gd name="T101" fmla="*/ 10 h 40"/>
              <a:gd name="T102" fmla="*/ 44 w 56"/>
              <a:gd name="T103" fmla="*/ 20 h 40"/>
              <a:gd name="T104" fmla="*/ 40 w 56"/>
              <a:gd name="T105" fmla="*/ 18 h 40"/>
              <a:gd name="T106" fmla="*/ 40 w 56"/>
              <a:gd name="T107" fmla="*/ 16 h 40"/>
              <a:gd name="T108" fmla="*/ 42 w 56"/>
              <a:gd name="T109" fmla="*/ 14 h 40"/>
              <a:gd name="T110" fmla="*/ 46 w 56"/>
              <a:gd name="T111" fmla="*/ 16 h 40"/>
              <a:gd name="T112" fmla="*/ 46 w 56"/>
              <a:gd name="T113" fmla="*/ 18 h 40"/>
              <a:gd name="T114" fmla="*/ 44 w 56"/>
              <a:gd name="T115" fmla="*/ 2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6" h="40">
                <a:moveTo>
                  <a:pt x="18" y="0"/>
                </a:moveTo>
                <a:lnTo>
                  <a:pt x="18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2" y="6"/>
                </a:lnTo>
                <a:lnTo>
                  <a:pt x="0" y="10"/>
                </a:lnTo>
                <a:lnTo>
                  <a:pt x="0" y="16"/>
                </a:lnTo>
                <a:lnTo>
                  <a:pt x="8" y="40"/>
                </a:lnTo>
                <a:lnTo>
                  <a:pt x="56" y="24"/>
                </a:lnTo>
                <a:lnTo>
                  <a:pt x="50" y="2"/>
                </a:lnTo>
                <a:lnTo>
                  <a:pt x="18" y="0"/>
                </a:lnTo>
                <a:close/>
                <a:moveTo>
                  <a:pt x="2" y="10"/>
                </a:moveTo>
                <a:lnTo>
                  <a:pt x="2" y="10"/>
                </a:lnTo>
                <a:lnTo>
                  <a:pt x="6" y="10"/>
                </a:lnTo>
                <a:lnTo>
                  <a:pt x="6" y="10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6" y="4"/>
                </a:lnTo>
                <a:lnTo>
                  <a:pt x="6" y="4"/>
                </a:lnTo>
                <a:lnTo>
                  <a:pt x="14" y="2"/>
                </a:lnTo>
                <a:lnTo>
                  <a:pt x="14" y="2"/>
                </a:lnTo>
                <a:lnTo>
                  <a:pt x="20" y="2"/>
                </a:lnTo>
                <a:lnTo>
                  <a:pt x="20" y="2"/>
                </a:lnTo>
                <a:lnTo>
                  <a:pt x="16" y="4"/>
                </a:lnTo>
                <a:lnTo>
                  <a:pt x="16" y="4"/>
                </a:lnTo>
                <a:lnTo>
                  <a:pt x="22" y="4"/>
                </a:lnTo>
                <a:lnTo>
                  <a:pt x="22" y="4"/>
                </a:lnTo>
                <a:lnTo>
                  <a:pt x="24" y="2"/>
                </a:lnTo>
                <a:lnTo>
                  <a:pt x="24" y="2"/>
                </a:lnTo>
                <a:lnTo>
                  <a:pt x="26" y="2"/>
                </a:lnTo>
                <a:lnTo>
                  <a:pt x="34" y="4"/>
                </a:lnTo>
                <a:lnTo>
                  <a:pt x="32" y="4"/>
                </a:lnTo>
                <a:lnTo>
                  <a:pt x="24" y="8"/>
                </a:lnTo>
                <a:lnTo>
                  <a:pt x="4" y="14"/>
                </a:lnTo>
                <a:lnTo>
                  <a:pt x="4" y="14"/>
                </a:lnTo>
                <a:lnTo>
                  <a:pt x="2" y="10"/>
                </a:lnTo>
                <a:lnTo>
                  <a:pt x="2" y="10"/>
                </a:lnTo>
                <a:close/>
                <a:moveTo>
                  <a:pt x="16" y="32"/>
                </a:moveTo>
                <a:lnTo>
                  <a:pt x="16" y="32"/>
                </a:lnTo>
                <a:lnTo>
                  <a:pt x="14" y="32"/>
                </a:lnTo>
                <a:lnTo>
                  <a:pt x="12" y="30"/>
                </a:lnTo>
                <a:lnTo>
                  <a:pt x="12" y="30"/>
                </a:lnTo>
                <a:lnTo>
                  <a:pt x="12" y="28"/>
                </a:lnTo>
                <a:lnTo>
                  <a:pt x="14" y="26"/>
                </a:lnTo>
                <a:lnTo>
                  <a:pt x="14" y="26"/>
                </a:lnTo>
                <a:lnTo>
                  <a:pt x="16" y="26"/>
                </a:lnTo>
                <a:lnTo>
                  <a:pt x="18" y="28"/>
                </a:lnTo>
                <a:lnTo>
                  <a:pt x="18" y="28"/>
                </a:lnTo>
                <a:lnTo>
                  <a:pt x="18" y="30"/>
                </a:lnTo>
                <a:lnTo>
                  <a:pt x="16" y="32"/>
                </a:lnTo>
                <a:lnTo>
                  <a:pt x="16" y="32"/>
                </a:lnTo>
                <a:close/>
                <a:moveTo>
                  <a:pt x="16" y="22"/>
                </a:moveTo>
                <a:lnTo>
                  <a:pt x="16" y="22"/>
                </a:lnTo>
                <a:lnTo>
                  <a:pt x="14" y="20"/>
                </a:lnTo>
                <a:lnTo>
                  <a:pt x="12" y="18"/>
                </a:lnTo>
                <a:lnTo>
                  <a:pt x="12" y="18"/>
                </a:lnTo>
                <a:lnTo>
                  <a:pt x="12" y="16"/>
                </a:lnTo>
                <a:lnTo>
                  <a:pt x="14" y="12"/>
                </a:lnTo>
                <a:lnTo>
                  <a:pt x="14" y="12"/>
                </a:lnTo>
                <a:lnTo>
                  <a:pt x="18" y="14"/>
                </a:lnTo>
                <a:lnTo>
                  <a:pt x="20" y="16"/>
                </a:lnTo>
                <a:lnTo>
                  <a:pt x="20" y="16"/>
                </a:lnTo>
                <a:lnTo>
                  <a:pt x="20" y="20"/>
                </a:lnTo>
                <a:lnTo>
                  <a:pt x="16" y="22"/>
                </a:lnTo>
                <a:lnTo>
                  <a:pt x="16" y="22"/>
                </a:lnTo>
                <a:close/>
                <a:moveTo>
                  <a:pt x="22" y="18"/>
                </a:moveTo>
                <a:lnTo>
                  <a:pt x="22" y="18"/>
                </a:lnTo>
                <a:lnTo>
                  <a:pt x="22" y="16"/>
                </a:lnTo>
                <a:lnTo>
                  <a:pt x="24" y="14"/>
                </a:lnTo>
                <a:lnTo>
                  <a:pt x="24" y="14"/>
                </a:lnTo>
                <a:lnTo>
                  <a:pt x="28" y="14"/>
                </a:lnTo>
                <a:lnTo>
                  <a:pt x="28" y="16"/>
                </a:lnTo>
                <a:lnTo>
                  <a:pt x="28" y="16"/>
                </a:lnTo>
                <a:lnTo>
                  <a:pt x="28" y="18"/>
                </a:lnTo>
                <a:lnTo>
                  <a:pt x="26" y="20"/>
                </a:lnTo>
                <a:lnTo>
                  <a:pt x="26" y="20"/>
                </a:lnTo>
                <a:lnTo>
                  <a:pt x="24" y="20"/>
                </a:lnTo>
                <a:lnTo>
                  <a:pt x="22" y="18"/>
                </a:lnTo>
                <a:lnTo>
                  <a:pt x="22" y="18"/>
                </a:lnTo>
                <a:close/>
                <a:moveTo>
                  <a:pt x="36" y="28"/>
                </a:moveTo>
                <a:lnTo>
                  <a:pt x="36" y="28"/>
                </a:lnTo>
                <a:lnTo>
                  <a:pt x="32" y="28"/>
                </a:lnTo>
                <a:lnTo>
                  <a:pt x="30" y="26"/>
                </a:lnTo>
                <a:lnTo>
                  <a:pt x="30" y="26"/>
                </a:lnTo>
                <a:lnTo>
                  <a:pt x="30" y="22"/>
                </a:lnTo>
                <a:lnTo>
                  <a:pt x="34" y="20"/>
                </a:lnTo>
                <a:lnTo>
                  <a:pt x="34" y="20"/>
                </a:lnTo>
                <a:lnTo>
                  <a:pt x="36" y="20"/>
                </a:lnTo>
                <a:lnTo>
                  <a:pt x="40" y="22"/>
                </a:lnTo>
                <a:lnTo>
                  <a:pt x="40" y="22"/>
                </a:lnTo>
                <a:lnTo>
                  <a:pt x="38" y="26"/>
                </a:lnTo>
                <a:lnTo>
                  <a:pt x="36" y="28"/>
                </a:lnTo>
                <a:lnTo>
                  <a:pt x="36" y="28"/>
                </a:lnTo>
                <a:close/>
                <a:moveTo>
                  <a:pt x="32" y="10"/>
                </a:moveTo>
                <a:lnTo>
                  <a:pt x="32" y="10"/>
                </a:lnTo>
                <a:lnTo>
                  <a:pt x="28" y="10"/>
                </a:lnTo>
                <a:lnTo>
                  <a:pt x="36" y="8"/>
                </a:lnTo>
                <a:lnTo>
                  <a:pt x="36" y="8"/>
                </a:lnTo>
                <a:lnTo>
                  <a:pt x="32" y="10"/>
                </a:lnTo>
                <a:lnTo>
                  <a:pt x="32" y="10"/>
                </a:lnTo>
                <a:close/>
                <a:moveTo>
                  <a:pt x="44" y="20"/>
                </a:moveTo>
                <a:lnTo>
                  <a:pt x="44" y="20"/>
                </a:lnTo>
                <a:lnTo>
                  <a:pt x="42" y="20"/>
                </a:lnTo>
                <a:lnTo>
                  <a:pt x="40" y="18"/>
                </a:lnTo>
                <a:lnTo>
                  <a:pt x="40" y="18"/>
                </a:lnTo>
                <a:lnTo>
                  <a:pt x="40" y="16"/>
                </a:lnTo>
                <a:lnTo>
                  <a:pt x="42" y="14"/>
                </a:lnTo>
                <a:lnTo>
                  <a:pt x="42" y="14"/>
                </a:lnTo>
                <a:lnTo>
                  <a:pt x="46" y="14"/>
                </a:lnTo>
                <a:lnTo>
                  <a:pt x="46" y="16"/>
                </a:lnTo>
                <a:lnTo>
                  <a:pt x="46" y="16"/>
                </a:lnTo>
                <a:lnTo>
                  <a:pt x="46" y="18"/>
                </a:lnTo>
                <a:lnTo>
                  <a:pt x="44" y="20"/>
                </a:lnTo>
                <a:lnTo>
                  <a:pt x="44" y="2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5" name="Freeform 366">
            <a:extLst>
              <a:ext uri="{FF2B5EF4-FFF2-40B4-BE49-F238E27FC236}">
                <a16:creationId xmlns:a16="http://schemas.microsoft.com/office/drawing/2014/main" id="{6573CC9C-1D28-4606-ACDB-ECB875C4D19E}"/>
              </a:ext>
            </a:extLst>
          </p:cNvPr>
          <p:cNvSpPr>
            <a:spLocks/>
          </p:cNvSpPr>
          <p:nvPr/>
        </p:nvSpPr>
        <p:spPr bwMode="auto">
          <a:xfrm>
            <a:off x="209550" y="8701087"/>
            <a:ext cx="22225" cy="25400"/>
          </a:xfrm>
          <a:custGeom>
            <a:avLst/>
            <a:gdLst>
              <a:gd name="T0" fmla="*/ 14 w 14"/>
              <a:gd name="T1" fmla="*/ 16 h 16"/>
              <a:gd name="T2" fmla="*/ 14 w 14"/>
              <a:gd name="T3" fmla="*/ 16 h 16"/>
              <a:gd name="T4" fmla="*/ 14 w 14"/>
              <a:gd name="T5" fmla="*/ 8 h 16"/>
              <a:gd name="T6" fmla="*/ 12 w 14"/>
              <a:gd name="T7" fmla="*/ 0 h 16"/>
              <a:gd name="T8" fmla="*/ 12 w 14"/>
              <a:gd name="T9" fmla="*/ 0 h 16"/>
              <a:gd name="T10" fmla="*/ 4 w 14"/>
              <a:gd name="T11" fmla="*/ 4 h 16"/>
              <a:gd name="T12" fmla="*/ 0 w 14"/>
              <a:gd name="T13" fmla="*/ 12 h 16"/>
              <a:gd name="T14" fmla="*/ 14 w 14"/>
              <a:gd name="T15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16">
                <a:moveTo>
                  <a:pt x="14" y="16"/>
                </a:moveTo>
                <a:lnTo>
                  <a:pt x="14" y="16"/>
                </a:lnTo>
                <a:lnTo>
                  <a:pt x="14" y="8"/>
                </a:lnTo>
                <a:lnTo>
                  <a:pt x="12" y="0"/>
                </a:lnTo>
                <a:lnTo>
                  <a:pt x="12" y="0"/>
                </a:lnTo>
                <a:lnTo>
                  <a:pt x="4" y="4"/>
                </a:lnTo>
                <a:lnTo>
                  <a:pt x="0" y="12"/>
                </a:lnTo>
                <a:lnTo>
                  <a:pt x="14" y="16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6" name="Freeform 367">
            <a:extLst>
              <a:ext uri="{FF2B5EF4-FFF2-40B4-BE49-F238E27FC236}">
                <a16:creationId xmlns:a16="http://schemas.microsoft.com/office/drawing/2014/main" id="{1D07B367-E1BD-4F5C-BF61-5EE71715EFE5}"/>
              </a:ext>
            </a:extLst>
          </p:cNvPr>
          <p:cNvSpPr>
            <a:spLocks/>
          </p:cNvSpPr>
          <p:nvPr/>
        </p:nvSpPr>
        <p:spPr bwMode="auto">
          <a:xfrm>
            <a:off x="244475" y="8697912"/>
            <a:ext cx="31750" cy="38100"/>
          </a:xfrm>
          <a:custGeom>
            <a:avLst/>
            <a:gdLst>
              <a:gd name="T0" fmla="*/ 0 w 20"/>
              <a:gd name="T1" fmla="*/ 22 h 24"/>
              <a:gd name="T2" fmla="*/ 8 w 20"/>
              <a:gd name="T3" fmla="*/ 24 h 24"/>
              <a:gd name="T4" fmla="*/ 8 w 20"/>
              <a:gd name="T5" fmla="*/ 24 h 24"/>
              <a:gd name="T6" fmla="*/ 12 w 20"/>
              <a:gd name="T7" fmla="*/ 16 h 24"/>
              <a:gd name="T8" fmla="*/ 20 w 20"/>
              <a:gd name="T9" fmla="*/ 10 h 24"/>
              <a:gd name="T10" fmla="*/ 20 w 20"/>
              <a:gd name="T11" fmla="*/ 10 h 24"/>
              <a:gd name="T12" fmla="*/ 14 w 20"/>
              <a:gd name="T13" fmla="*/ 4 h 24"/>
              <a:gd name="T14" fmla="*/ 8 w 20"/>
              <a:gd name="T15" fmla="*/ 0 h 24"/>
              <a:gd name="T16" fmla="*/ 0 w 20"/>
              <a:gd name="T17" fmla="*/ 22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24">
                <a:moveTo>
                  <a:pt x="0" y="22"/>
                </a:moveTo>
                <a:lnTo>
                  <a:pt x="8" y="24"/>
                </a:lnTo>
                <a:lnTo>
                  <a:pt x="8" y="24"/>
                </a:lnTo>
                <a:lnTo>
                  <a:pt x="12" y="16"/>
                </a:lnTo>
                <a:lnTo>
                  <a:pt x="20" y="10"/>
                </a:lnTo>
                <a:lnTo>
                  <a:pt x="20" y="10"/>
                </a:lnTo>
                <a:lnTo>
                  <a:pt x="14" y="4"/>
                </a:lnTo>
                <a:lnTo>
                  <a:pt x="8" y="0"/>
                </a:lnTo>
                <a:lnTo>
                  <a:pt x="0" y="22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7" name="Freeform 368">
            <a:extLst>
              <a:ext uri="{FF2B5EF4-FFF2-40B4-BE49-F238E27FC236}">
                <a16:creationId xmlns:a16="http://schemas.microsoft.com/office/drawing/2014/main" id="{4FB26487-877D-4D9B-ACA0-79AEAF8A756D}"/>
              </a:ext>
            </a:extLst>
          </p:cNvPr>
          <p:cNvSpPr>
            <a:spLocks/>
          </p:cNvSpPr>
          <p:nvPr/>
        </p:nvSpPr>
        <p:spPr bwMode="auto">
          <a:xfrm>
            <a:off x="228600" y="8697912"/>
            <a:ext cx="25400" cy="31750"/>
          </a:xfrm>
          <a:custGeom>
            <a:avLst/>
            <a:gdLst>
              <a:gd name="T0" fmla="*/ 10 w 16"/>
              <a:gd name="T1" fmla="*/ 20 h 20"/>
              <a:gd name="T2" fmla="*/ 16 w 16"/>
              <a:gd name="T3" fmla="*/ 0 h 20"/>
              <a:gd name="T4" fmla="*/ 16 w 16"/>
              <a:gd name="T5" fmla="*/ 0 h 20"/>
              <a:gd name="T6" fmla="*/ 8 w 16"/>
              <a:gd name="T7" fmla="*/ 0 h 20"/>
              <a:gd name="T8" fmla="*/ 0 w 16"/>
              <a:gd name="T9" fmla="*/ 2 h 20"/>
              <a:gd name="T10" fmla="*/ 0 w 16"/>
              <a:gd name="T11" fmla="*/ 2 h 20"/>
              <a:gd name="T12" fmla="*/ 4 w 16"/>
              <a:gd name="T13" fmla="*/ 10 h 20"/>
              <a:gd name="T14" fmla="*/ 2 w 16"/>
              <a:gd name="T15" fmla="*/ 18 h 20"/>
              <a:gd name="T16" fmla="*/ 10 w 16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0">
                <a:moveTo>
                  <a:pt x="10" y="20"/>
                </a:move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0" y="2"/>
                </a:lnTo>
                <a:lnTo>
                  <a:pt x="0" y="2"/>
                </a:lnTo>
                <a:lnTo>
                  <a:pt x="4" y="10"/>
                </a:lnTo>
                <a:lnTo>
                  <a:pt x="2" y="18"/>
                </a:lnTo>
                <a:lnTo>
                  <a:pt x="10" y="2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8" name="Freeform 369">
            <a:extLst>
              <a:ext uri="{FF2B5EF4-FFF2-40B4-BE49-F238E27FC236}">
                <a16:creationId xmlns:a16="http://schemas.microsoft.com/office/drawing/2014/main" id="{4E9B630C-5C93-46ED-8BFC-6B2DEC6056E3}"/>
              </a:ext>
            </a:extLst>
          </p:cNvPr>
          <p:cNvSpPr>
            <a:spLocks/>
          </p:cNvSpPr>
          <p:nvPr/>
        </p:nvSpPr>
        <p:spPr bwMode="auto">
          <a:xfrm>
            <a:off x="257175" y="8716962"/>
            <a:ext cx="22225" cy="25400"/>
          </a:xfrm>
          <a:custGeom>
            <a:avLst/>
            <a:gdLst>
              <a:gd name="T0" fmla="*/ 0 w 14"/>
              <a:gd name="T1" fmla="*/ 12 h 16"/>
              <a:gd name="T2" fmla="*/ 14 w 14"/>
              <a:gd name="T3" fmla="*/ 16 h 16"/>
              <a:gd name="T4" fmla="*/ 14 w 14"/>
              <a:gd name="T5" fmla="*/ 16 h 16"/>
              <a:gd name="T6" fmla="*/ 14 w 14"/>
              <a:gd name="T7" fmla="*/ 8 h 16"/>
              <a:gd name="T8" fmla="*/ 12 w 14"/>
              <a:gd name="T9" fmla="*/ 0 h 16"/>
              <a:gd name="T10" fmla="*/ 12 w 14"/>
              <a:gd name="T11" fmla="*/ 0 h 16"/>
              <a:gd name="T12" fmla="*/ 4 w 14"/>
              <a:gd name="T13" fmla="*/ 4 h 16"/>
              <a:gd name="T14" fmla="*/ 0 w 14"/>
              <a:gd name="T15" fmla="*/ 12 h 16"/>
              <a:gd name="T16" fmla="*/ 0 w 14"/>
              <a:gd name="T17" fmla="*/ 12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6">
                <a:moveTo>
                  <a:pt x="0" y="12"/>
                </a:moveTo>
                <a:lnTo>
                  <a:pt x="14" y="16"/>
                </a:lnTo>
                <a:lnTo>
                  <a:pt x="14" y="16"/>
                </a:lnTo>
                <a:lnTo>
                  <a:pt x="14" y="8"/>
                </a:lnTo>
                <a:lnTo>
                  <a:pt x="12" y="0"/>
                </a:lnTo>
                <a:lnTo>
                  <a:pt x="12" y="0"/>
                </a:lnTo>
                <a:lnTo>
                  <a:pt x="4" y="4"/>
                </a:lnTo>
                <a:lnTo>
                  <a:pt x="0" y="12"/>
                </a:lnTo>
                <a:lnTo>
                  <a:pt x="0" y="12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9" name="Freeform 370">
            <a:extLst>
              <a:ext uri="{FF2B5EF4-FFF2-40B4-BE49-F238E27FC236}">
                <a16:creationId xmlns:a16="http://schemas.microsoft.com/office/drawing/2014/main" id="{17B9B4C4-6993-48EE-B213-6F2917FF5D77}"/>
              </a:ext>
            </a:extLst>
          </p:cNvPr>
          <p:cNvSpPr>
            <a:spLocks/>
          </p:cNvSpPr>
          <p:nvPr/>
        </p:nvSpPr>
        <p:spPr bwMode="auto">
          <a:xfrm>
            <a:off x="257175" y="8736012"/>
            <a:ext cx="19050" cy="28575"/>
          </a:xfrm>
          <a:custGeom>
            <a:avLst/>
            <a:gdLst>
              <a:gd name="T0" fmla="*/ 0 w 12"/>
              <a:gd name="T1" fmla="*/ 0 h 18"/>
              <a:gd name="T2" fmla="*/ 0 w 12"/>
              <a:gd name="T3" fmla="*/ 0 h 18"/>
              <a:gd name="T4" fmla="*/ 0 w 12"/>
              <a:gd name="T5" fmla="*/ 10 h 18"/>
              <a:gd name="T6" fmla="*/ 2 w 12"/>
              <a:gd name="T7" fmla="*/ 18 h 18"/>
              <a:gd name="T8" fmla="*/ 2 w 12"/>
              <a:gd name="T9" fmla="*/ 18 h 18"/>
              <a:gd name="T10" fmla="*/ 8 w 12"/>
              <a:gd name="T11" fmla="*/ 12 h 18"/>
              <a:gd name="T12" fmla="*/ 12 w 12"/>
              <a:gd name="T13" fmla="*/ 6 h 18"/>
              <a:gd name="T14" fmla="*/ 0 w 12"/>
              <a:gd name="T15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18">
                <a:moveTo>
                  <a:pt x="0" y="0"/>
                </a:moveTo>
                <a:lnTo>
                  <a:pt x="0" y="0"/>
                </a:lnTo>
                <a:lnTo>
                  <a:pt x="0" y="10"/>
                </a:lnTo>
                <a:lnTo>
                  <a:pt x="2" y="18"/>
                </a:lnTo>
                <a:lnTo>
                  <a:pt x="2" y="18"/>
                </a:lnTo>
                <a:lnTo>
                  <a:pt x="8" y="12"/>
                </a:lnTo>
                <a:lnTo>
                  <a:pt x="12" y="6"/>
                </a:lnTo>
                <a:lnTo>
                  <a:pt x="0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" name="Freeform 371">
            <a:extLst>
              <a:ext uri="{FF2B5EF4-FFF2-40B4-BE49-F238E27FC236}">
                <a16:creationId xmlns:a16="http://schemas.microsoft.com/office/drawing/2014/main" id="{603CA225-2739-47B9-B206-221333180F29}"/>
              </a:ext>
            </a:extLst>
          </p:cNvPr>
          <p:cNvSpPr>
            <a:spLocks/>
          </p:cNvSpPr>
          <p:nvPr/>
        </p:nvSpPr>
        <p:spPr bwMode="auto">
          <a:xfrm>
            <a:off x="234950" y="8732837"/>
            <a:ext cx="22225" cy="34925"/>
          </a:xfrm>
          <a:custGeom>
            <a:avLst/>
            <a:gdLst>
              <a:gd name="T0" fmla="*/ 12 w 14"/>
              <a:gd name="T1" fmla="*/ 2 h 22"/>
              <a:gd name="T2" fmla="*/ 6 w 14"/>
              <a:gd name="T3" fmla="*/ 0 h 22"/>
              <a:gd name="T4" fmla="*/ 0 w 14"/>
              <a:gd name="T5" fmla="*/ 22 h 22"/>
              <a:gd name="T6" fmla="*/ 0 w 14"/>
              <a:gd name="T7" fmla="*/ 22 h 22"/>
              <a:gd name="T8" fmla="*/ 8 w 14"/>
              <a:gd name="T9" fmla="*/ 22 h 22"/>
              <a:gd name="T10" fmla="*/ 14 w 14"/>
              <a:gd name="T11" fmla="*/ 20 h 22"/>
              <a:gd name="T12" fmla="*/ 14 w 14"/>
              <a:gd name="T13" fmla="*/ 20 h 22"/>
              <a:gd name="T14" fmla="*/ 12 w 14"/>
              <a:gd name="T15" fmla="*/ 12 h 22"/>
              <a:gd name="T16" fmla="*/ 12 w 14"/>
              <a:gd name="T17" fmla="*/ 2 h 22"/>
              <a:gd name="T18" fmla="*/ 12 w 14"/>
              <a:gd name="T19" fmla="*/ 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22">
                <a:moveTo>
                  <a:pt x="12" y="2"/>
                </a:moveTo>
                <a:lnTo>
                  <a:pt x="6" y="0"/>
                </a:lnTo>
                <a:lnTo>
                  <a:pt x="0" y="22"/>
                </a:lnTo>
                <a:lnTo>
                  <a:pt x="0" y="22"/>
                </a:lnTo>
                <a:lnTo>
                  <a:pt x="8" y="22"/>
                </a:lnTo>
                <a:lnTo>
                  <a:pt x="14" y="20"/>
                </a:lnTo>
                <a:lnTo>
                  <a:pt x="14" y="20"/>
                </a:lnTo>
                <a:lnTo>
                  <a:pt x="12" y="12"/>
                </a:lnTo>
                <a:lnTo>
                  <a:pt x="12" y="2"/>
                </a:lnTo>
                <a:lnTo>
                  <a:pt x="12" y="2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1" name="Freeform 372">
            <a:extLst>
              <a:ext uri="{FF2B5EF4-FFF2-40B4-BE49-F238E27FC236}">
                <a16:creationId xmlns:a16="http://schemas.microsoft.com/office/drawing/2014/main" id="{71A00E90-B325-4326-9799-475622F5AF0E}"/>
              </a:ext>
            </a:extLst>
          </p:cNvPr>
          <p:cNvSpPr>
            <a:spLocks/>
          </p:cNvSpPr>
          <p:nvPr/>
        </p:nvSpPr>
        <p:spPr bwMode="auto">
          <a:xfrm>
            <a:off x="209550" y="8723312"/>
            <a:ext cx="19050" cy="25400"/>
          </a:xfrm>
          <a:custGeom>
            <a:avLst/>
            <a:gdLst>
              <a:gd name="T0" fmla="*/ 0 w 12"/>
              <a:gd name="T1" fmla="*/ 0 h 16"/>
              <a:gd name="T2" fmla="*/ 0 w 12"/>
              <a:gd name="T3" fmla="*/ 0 h 16"/>
              <a:gd name="T4" fmla="*/ 0 w 12"/>
              <a:gd name="T5" fmla="*/ 8 h 16"/>
              <a:gd name="T6" fmla="*/ 2 w 12"/>
              <a:gd name="T7" fmla="*/ 16 h 16"/>
              <a:gd name="T8" fmla="*/ 2 w 12"/>
              <a:gd name="T9" fmla="*/ 16 h 16"/>
              <a:gd name="T10" fmla="*/ 8 w 12"/>
              <a:gd name="T11" fmla="*/ 10 h 16"/>
              <a:gd name="T12" fmla="*/ 12 w 12"/>
              <a:gd name="T13" fmla="*/ 4 h 16"/>
              <a:gd name="T14" fmla="*/ 0 w 12"/>
              <a:gd name="T1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16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2" y="16"/>
                </a:lnTo>
                <a:lnTo>
                  <a:pt x="2" y="16"/>
                </a:lnTo>
                <a:lnTo>
                  <a:pt x="8" y="10"/>
                </a:lnTo>
                <a:lnTo>
                  <a:pt x="12" y="4"/>
                </a:lnTo>
                <a:lnTo>
                  <a:pt x="0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2" name="Freeform 373">
            <a:extLst>
              <a:ext uri="{FF2B5EF4-FFF2-40B4-BE49-F238E27FC236}">
                <a16:creationId xmlns:a16="http://schemas.microsoft.com/office/drawing/2014/main" id="{DAB2F049-8D38-4DBB-BE02-94F4BF510F34}"/>
              </a:ext>
            </a:extLst>
          </p:cNvPr>
          <p:cNvSpPr>
            <a:spLocks/>
          </p:cNvSpPr>
          <p:nvPr/>
        </p:nvSpPr>
        <p:spPr bwMode="auto">
          <a:xfrm>
            <a:off x="212725" y="8729662"/>
            <a:ext cx="28575" cy="34925"/>
          </a:xfrm>
          <a:custGeom>
            <a:avLst/>
            <a:gdLst>
              <a:gd name="T0" fmla="*/ 18 w 18"/>
              <a:gd name="T1" fmla="*/ 2 h 22"/>
              <a:gd name="T2" fmla="*/ 12 w 18"/>
              <a:gd name="T3" fmla="*/ 0 h 22"/>
              <a:gd name="T4" fmla="*/ 12 w 18"/>
              <a:gd name="T5" fmla="*/ 0 h 22"/>
              <a:gd name="T6" fmla="*/ 8 w 18"/>
              <a:gd name="T7" fmla="*/ 8 h 22"/>
              <a:gd name="T8" fmla="*/ 0 w 18"/>
              <a:gd name="T9" fmla="*/ 12 h 22"/>
              <a:gd name="T10" fmla="*/ 0 w 18"/>
              <a:gd name="T11" fmla="*/ 12 h 22"/>
              <a:gd name="T12" fmla="*/ 6 w 18"/>
              <a:gd name="T13" fmla="*/ 18 h 22"/>
              <a:gd name="T14" fmla="*/ 12 w 18"/>
              <a:gd name="T15" fmla="*/ 22 h 22"/>
              <a:gd name="T16" fmla="*/ 18 w 18"/>
              <a:gd name="T17" fmla="*/ 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2">
                <a:moveTo>
                  <a:pt x="18" y="2"/>
                </a:moveTo>
                <a:lnTo>
                  <a:pt x="12" y="0"/>
                </a:lnTo>
                <a:lnTo>
                  <a:pt x="12" y="0"/>
                </a:lnTo>
                <a:lnTo>
                  <a:pt x="8" y="8"/>
                </a:lnTo>
                <a:lnTo>
                  <a:pt x="0" y="12"/>
                </a:lnTo>
                <a:lnTo>
                  <a:pt x="0" y="12"/>
                </a:lnTo>
                <a:lnTo>
                  <a:pt x="6" y="18"/>
                </a:lnTo>
                <a:lnTo>
                  <a:pt x="12" y="22"/>
                </a:lnTo>
                <a:lnTo>
                  <a:pt x="18" y="2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7" name="Freeform 388">
            <a:extLst>
              <a:ext uri="{FF2B5EF4-FFF2-40B4-BE49-F238E27FC236}">
                <a16:creationId xmlns:a16="http://schemas.microsoft.com/office/drawing/2014/main" id="{ACC0524F-08FC-4D33-B629-F48E20D5E08B}"/>
              </a:ext>
            </a:extLst>
          </p:cNvPr>
          <p:cNvSpPr>
            <a:spLocks/>
          </p:cNvSpPr>
          <p:nvPr/>
        </p:nvSpPr>
        <p:spPr bwMode="auto">
          <a:xfrm>
            <a:off x="4287838" y="2592387"/>
            <a:ext cx="165100" cy="207963"/>
          </a:xfrm>
          <a:custGeom>
            <a:avLst/>
            <a:gdLst>
              <a:gd name="T0" fmla="*/ 0 w 104"/>
              <a:gd name="T1" fmla="*/ 0 h 131"/>
              <a:gd name="T2" fmla="*/ 0 w 104"/>
              <a:gd name="T3" fmla="*/ 0 h 131"/>
              <a:gd name="T4" fmla="*/ 104 w 104"/>
              <a:gd name="T5" fmla="*/ 0 h 131"/>
              <a:gd name="T6" fmla="*/ 104 w 104"/>
              <a:gd name="T7" fmla="*/ 0 h 131"/>
              <a:gd name="T8" fmla="*/ 104 w 104"/>
              <a:gd name="T9" fmla="*/ 131 h 131"/>
              <a:gd name="T10" fmla="*/ 104 w 104"/>
              <a:gd name="T11" fmla="*/ 131 h 131"/>
              <a:gd name="T12" fmla="*/ 0 w 104"/>
              <a:gd name="T13" fmla="*/ 131 h 131"/>
              <a:gd name="T14" fmla="*/ 0 w 104"/>
              <a:gd name="T15" fmla="*/ 131 h 131"/>
              <a:gd name="T16" fmla="*/ 0 w 104"/>
              <a:gd name="T17" fmla="*/ 0 h 131"/>
              <a:gd name="T18" fmla="*/ 0 w 104"/>
              <a:gd name="T19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131">
                <a:moveTo>
                  <a:pt x="0" y="0"/>
                </a:moveTo>
                <a:lnTo>
                  <a:pt x="0" y="0"/>
                </a:lnTo>
                <a:lnTo>
                  <a:pt x="104" y="0"/>
                </a:lnTo>
                <a:lnTo>
                  <a:pt x="104" y="0"/>
                </a:lnTo>
                <a:lnTo>
                  <a:pt x="104" y="131"/>
                </a:lnTo>
                <a:lnTo>
                  <a:pt x="104" y="131"/>
                </a:lnTo>
                <a:lnTo>
                  <a:pt x="0" y="131"/>
                </a:lnTo>
                <a:lnTo>
                  <a:pt x="0" y="1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8" name="Freeform 389">
            <a:extLst>
              <a:ext uri="{FF2B5EF4-FFF2-40B4-BE49-F238E27FC236}">
                <a16:creationId xmlns:a16="http://schemas.microsoft.com/office/drawing/2014/main" id="{8D297003-6257-4DE1-B394-0CE873DE75B4}"/>
              </a:ext>
            </a:extLst>
          </p:cNvPr>
          <p:cNvSpPr>
            <a:spLocks/>
          </p:cNvSpPr>
          <p:nvPr/>
        </p:nvSpPr>
        <p:spPr bwMode="auto">
          <a:xfrm>
            <a:off x="4224338" y="2592387"/>
            <a:ext cx="41275" cy="207963"/>
          </a:xfrm>
          <a:custGeom>
            <a:avLst/>
            <a:gdLst>
              <a:gd name="T0" fmla="*/ 26 w 26"/>
              <a:gd name="T1" fmla="*/ 0 h 131"/>
              <a:gd name="T2" fmla="*/ 26 w 26"/>
              <a:gd name="T3" fmla="*/ 0 h 131"/>
              <a:gd name="T4" fmla="*/ 26 w 26"/>
              <a:gd name="T5" fmla="*/ 131 h 131"/>
              <a:gd name="T6" fmla="*/ 26 w 26"/>
              <a:gd name="T7" fmla="*/ 131 h 131"/>
              <a:gd name="T8" fmla="*/ 22 w 26"/>
              <a:gd name="T9" fmla="*/ 131 h 131"/>
              <a:gd name="T10" fmla="*/ 22 w 26"/>
              <a:gd name="T11" fmla="*/ 131 h 131"/>
              <a:gd name="T12" fmla="*/ 10 w 26"/>
              <a:gd name="T13" fmla="*/ 131 h 131"/>
              <a:gd name="T14" fmla="*/ 10 w 26"/>
              <a:gd name="T15" fmla="*/ 131 h 131"/>
              <a:gd name="T16" fmla="*/ 6 w 26"/>
              <a:gd name="T17" fmla="*/ 129 h 131"/>
              <a:gd name="T18" fmla="*/ 4 w 26"/>
              <a:gd name="T19" fmla="*/ 127 h 131"/>
              <a:gd name="T20" fmla="*/ 2 w 26"/>
              <a:gd name="T21" fmla="*/ 123 h 131"/>
              <a:gd name="T22" fmla="*/ 0 w 26"/>
              <a:gd name="T23" fmla="*/ 117 h 131"/>
              <a:gd name="T24" fmla="*/ 0 w 26"/>
              <a:gd name="T25" fmla="*/ 117 h 131"/>
              <a:gd name="T26" fmla="*/ 0 w 26"/>
              <a:gd name="T27" fmla="*/ 93 h 131"/>
              <a:gd name="T28" fmla="*/ 0 w 26"/>
              <a:gd name="T29" fmla="*/ 93 h 131"/>
              <a:gd name="T30" fmla="*/ 0 w 26"/>
              <a:gd name="T31" fmla="*/ 14 h 131"/>
              <a:gd name="T32" fmla="*/ 0 w 26"/>
              <a:gd name="T33" fmla="*/ 14 h 131"/>
              <a:gd name="T34" fmla="*/ 2 w 26"/>
              <a:gd name="T35" fmla="*/ 8 h 131"/>
              <a:gd name="T36" fmla="*/ 4 w 26"/>
              <a:gd name="T37" fmla="*/ 4 h 131"/>
              <a:gd name="T38" fmla="*/ 8 w 26"/>
              <a:gd name="T39" fmla="*/ 2 h 131"/>
              <a:gd name="T40" fmla="*/ 14 w 26"/>
              <a:gd name="T41" fmla="*/ 0 h 131"/>
              <a:gd name="T42" fmla="*/ 14 w 26"/>
              <a:gd name="T43" fmla="*/ 0 h 131"/>
              <a:gd name="T44" fmla="*/ 26 w 26"/>
              <a:gd name="T45" fmla="*/ 0 h 131"/>
              <a:gd name="T46" fmla="*/ 26 w 26"/>
              <a:gd name="T4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" h="131">
                <a:moveTo>
                  <a:pt x="26" y="0"/>
                </a:moveTo>
                <a:lnTo>
                  <a:pt x="26" y="0"/>
                </a:lnTo>
                <a:lnTo>
                  <a:pt x="26" y="131"/>
                </a:lnTo>
                <a:lnTo>
                  <a:pt x="26" y="131"/>
                </a:lnTo>
                <a:lnTo>
                  <a:pt x="22" y="131"/>
                </a:lnTo>
                <a:lnTo>
                  <a:pt x="22" y="131"/>
                </a:lnTo>
                <a:lnTo>
                  <a:pt x="10" y="131"/>
                </a:lnTo>
                <a:lnTo>
                  <a:pt x="10" y="131"/>
                </a:lnTo>
                <a:lnTo>
                  <a:pt x="6" y="129"/>
                </a:lnTo>
                <a:lnTo>
                  <a:pt x="4" y="127"/>
                </a:lnTo>
                <a:lnTo>
                  <a:pt x="2" y="123"/>
                </a:lnTo>
                <a:lnTo>
                  <a:pt x="0" y="117"/>
                </a:lnTo>
                <a:lnTo>
                  <a:pt x="0" y="117"/>
                </a:lnTo>
                <a:lnTo>
                  <a:pt x="0" y="93"/>
                </a:lnTo>
                <a:lnTo>
                  <a:pt x="0" y="93"/>
                </a:lnTo>
                <a:lnTo>
                  <a:pt x="0" y="14"/>
                </a:lnTo>
                <a:lnTo>
                  <a:pt x="0" y="14"/>
                </a:lnTo>
                <a:lnTo>
                  <a:pt x="2" y="8"/>
                </a:lnTo>
                <a:lnTo>
                  <a:pt x="4" y="4"/>
                </a:lnTo>
                <a:lnTo>
                  <a:pt x="8" y="2"/>
                </a:lnTo>
                <a:lnTo>
                  <a:pt x="14" y="0"/>
                </a:lnTo>
                <a:lnTo>
                  <a:pt x="14" y="0"/>
                </a:lnTo>
                <a:lnTo>
                  <a:pt x="26" y="0"/>
                </a:lnTo>
                <a:lnTo>
                  <a:pt x="26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9" name="Freeform 390">
            <a:extLst>
              <a:ext uri="{FF2B5EF4-FFF2-40B4-BE49-F238E27FC236}">
                <a16:creationId xmlns:a16="http://schemas.microsoft.com/office/drawing/2014/main" id="{B52FB98E-F7F7-4C14-87B6-9CC72FA1DA5C}"/>
              </a:ext>
            </a:extLst>
          </p:cNvPr>
          <p:cNvSpPr>
            <a:spLocks/>
          </p:cNvSpPr>
          <p:nvPr/>
        </p:nvSpPr>
        <p:spPr bwMode="auto">
          <a:xfrm>
            <a:off x="4475163" y="2592387"/>
            <a:ext cx="41275" cy="207963"/>
          </a:xfrm>
          <a:custGeom>
            <a:avLst/>
            <a:gdLst>
              <a:gd name="T0" fmla="*/ 0 w 26"/>
              <a:gd name="T1" fmla="*/ 131 h 131"/>
              <a:gd name="T2" fmla="*/ 0 w 26"/>
              <a:gd name="T3" fmla="*/ 131 h 131"/>
              <a:gd name="T4" fmla="*/ 0 w 26"/>
              <a:gd name="T5" fmla="*/ 0 h 131"/>
              <a:gd name="T6" fmla="*/ 0 w 26"/>
              <a:gd name="T7" fmla="*/ 0 h 131"/>
              <a:gd name="T8" fmla="*/ 16 w 26"/>
              <a:gd name="T9" fmla="*/ 0 h 131"/>
              <a:gd name="T10" fmla="*/ 16 w 26"/>
              <a:gd name="T11" fmla="*/ 0 h 131"/>
              <a:gd name="T12" fmla="*/ 20 w 26"/>
              <a:gd name="T13" fmla="*/ 2 h 131"/>
              <a:gd name="T14" fmla="*/ 24 w 26"/>
              <a:gd name="T15" fmla="*/ 6 h 131"/>
              <a:gd name="T16" fmla="*/ 26 w 26"/>
              <a:gd name="T17" fmla="*/ 10 h 131"/>
              <a:gd name="T18" fmla="*/ 26 w 26"/>
              <a:gd name="T19" fmla="*/ 14 h 131"/>
              <a:gd name="T20" fmla="*/ 26 w 26"/>
              <a:gd name="T21" fmla="*/ 14 h 131"/>
              <a:gd name="T22" fmla="*/ 26 w 26"/>
              <a:gd name="T23" fmla="*/ 117 h 131"/>
              <a:gd name="T24" fmla="*/ 26 w 26"/>
              <a:gd name="T25" fmla="*/ 117 h 131"/>
              <a:gd name="T26" fmla="*/ 26 w 26"/>
              <a:gd name="T27" fmla="*/ 123 h 131"/>
              <a:gd name="T28" fmla="*/ 22 w 26"/>
              <a:gd name="T29" fmla="*/ 127 h 131"/>
              <a:gd name="T30" fmla="*/ 18 w 26"/>
              <a:gd name="T31" fmla="*/ 129 h 131"/>
              <a:gd name="T32" fmla="*/ 14 w 26"/>
              <a:gd name="T33" fmla="*/ 131 h 131"/>
              <a:gd name="T34" fmla="*/ 14 w 26"/>
              <a:gd name="T35" fmla="*/ 131 h 131"/>
              <a:gd name="T36" fmla="*/ 0 w 26"/>
              <a:gd name="T37" fmla="*/ 131 h 131"/>
              <a:gd name="T38" fmla="*/ 0 w 26"/>
              <a:gd name="T39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6" h="131">
                <a:moveTo>
                  <a:pt x="0" y="131"/>
                </a:moveTo>
                <a:lnTo>
                  <a:pt x="0" y="131"/>
                </a:lnTo>
                <a:lnTo>
                  <a:pt x="0" y="0"/>
                </a:lnTo>
                <a:lnTo>
                  <a:pt x="0" y="0"/>
                </a:lnTo>
                <a:lnTo>
                  <a:pt x="16" y="0"/>
                </a:lnTo>
                <a:lnTo>
                  <a:pt x="16" y="0"/>
                </a:lnTo>
                <a:lnTo>
                  <a:pt x="20" y="2"/>
                </a:lnTo>
                <a:lnTo>
                  <a:pt x="24" y="6"/>
                </a:lnTo>
                <a:lnTo>
                  <a:pt x="26" y="10"/>
                </a:lnTo>
                <a:lnTo>
                  <a:pt x="26" y="14"/>
                </a:lnTo>
                <a:lnTo>
                  <a:pt x="26" y="14"/>
                </a:lnTo>
                <a:lnTo>
                  <a:pt x="26" y="117"/>
                </a:lnTo>
                <a:lnTo>
                  <a:pt x="26" y="117"/>
                </a:lnTo>
                <a:lnTo>
                  <a:pt x="26" y="123"/>
                </a:lnTo>
                <a:lnTo>
                  <a:pt x="22" y="127"/>
                </a:lnTo>
                <a:lnTo>
                  <a:pt x="18" y="129"/>
                </a:lnTo>
                <a:lnTo>
                  <a:pt x="14" y="131"/>
                </a:lnTo>
                <a:lnTo>
                  <a:pt x="14" y="131"/>
                </a:lnTo>
                <a:lnTo>
                  <a:pt x="0" y="131"/>
                </a:lnTo>
                <a:lnTo>
                  <a:pt x="0" y="131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" name="Freeform 391">
            <a:extLst>
              <a:ext uri="{FF2B5EF4-FFF2-40B4-BE49-F238E27FC236}">
                <a16:creationId xmlns:a16="http://schemas.microsoft.com/office/drawing/2014/main" id="{6C311CC6-16E7-44B8-AEA4-8D473D3C1E71}"/>
              </a:ext>
            </a:extLst>
          </p:cNvPr>
          <p:cNvSpPr>
            <a:spLocks/>
          </p:cNvSpPr>
          <p:nvPr/>
        </p:nvSpPr>
        <p:spPr bwMode="auto">
          <a:xfrm>
            <a:off x="4310063" y="2532062"/>
            <a:ext cx="123825" cy="50800"/>
          </a:xfrm>
          <a:custGeom>
            <a:avLst/>
            <a:gdLst>
              <a:gd name="T0" fmla="*/ 12 w 78"/>
              <a:gd name="T1" fmla="*/ 12 h 32"/>
              <a:gd name="T2" fmla="*/ 12 w 78"/>
              <a:gd name="T3" fmla="*/ 12 h 32"/>
              <a:gd name="T4" fmla="*/ 12 w 78"/>
              <a:gd name="T5" fmla="*/ 32 h 32"/>
              <a:gd name="T6" fmla="*/ 12 w 78"/>
              <a:gd name="T7" fmla="*/ 32 h 32"/>
              <a:gd name="T8" fmla="*/ 0 w 78"/>
              <a:gd name="T9" fmla="*/ 32 h 32"/>
              <a:gd name="T10" fmla="*/ 0 w 78"/>
              <a:gd name="T11" fmla="*/ 32 h 32"/>
              <a:gd name="T12" fmla="*/ 0 w 78"/>
              <a:gd name="T13" fmla="*/ 30 h 32"/>
              <a:gd name="T14" fmla="*/ 0 w 78"/>
              <a:gd name="T15" fmla="*/ 30 h 32"/>
              <a:gd name="T16" fmla="*/ 0 w 78"/>
              <a:gd name="T17" fmla="*/ 12 h 32"/>
              <a:gd name="T18" fmla="*/ 0 w 78"/>
              <a:gd name="T19" fmla="*/ 12 h 32"/>
              <a:gd name="T20" fmla="*/ 0 w 78"/>
              <a:gd name="T21" fmla="*/ 8 h 32"/>
              <a:gd name="T22" fmla="*/ 2 w 78"/>
              <a:gd name="T23" fmla="*/ 2 h 32"/>
              <a:gd name="T24" fmla="*/ 8 w 78"/>
              <a:gd name="T25" fmla="*/ 0 h 32"/>
              <a:gd name="T26" fmla="*/ 12 w 78"/>
              <a:gd name="T27" fmla="*/ 0 h 32"/>
              <a:gd name="T28" fmla="*/ 12 w 78"/>
              <a:gd name="T29" fmla="*/ 0 h 32"/>
              <a:gd name="T30" fmla="*/ 64 w 78"/>
              <a:gd name="T31" fmla="*/ 0 h 32"/>
              <a:gd name="T32" fmla="*/ 64 w 78"/>
              <a:gd name="T33" fmla="*/ 0 h 32"/>
              <a:gd name="T34" fmla="*/ 70 w 78"/>
              <a:gd name="T35" fmla="*/ 0 h 32"/>
              <a:gd name="T36" fmla="*/ 74 w 78"/>
              <a:gd name="T37" fmla="*/ 2 h 32"/>
              <a:gd name="T38" fmla="*/ 76 w 78"/>
              <a:gd name="T39" fmla="*/ 8 h 32"/>
              <a:gd name="T40" fmla="*/ 78 w 78"/>
              <a:gd name="T41" fmla="*/ 12 h 32"/>
              <a:gd name="T42" fmla="*/ 78 w 78"/>
              <a:gd name="T43" fmla="*/ 12 h 32"/>
              <a:gd name="T44" fmla="*/ 78 w 78"/>
              <a:gd name="T45" fmla="*/ 32 h 32"/>
              <a:gd name="T46" fmla="*/ 78 w 78"/>
              <a:gd name="T47" fmla="*/ 32 h 32"/>
              <a:gd name="T48" fmla="*/ 64 w 78"/>
              <a:gd name="T49" fmla="*/ 32 h 32"/>
              <a:gd name="T50" fmla="*/ 64 w 78"/>
              <a:gd name="T51" fmla="*/ 32 h 32"/>
              <a:gd name="T52" fmla="*/ 64 w 78"/>
              <a:gd name="T53" fmla="*/ 12 h 32"/>
              <a:gd name="T54" fmla="*/ 64 w 78"/>
              <a:gd name="T55" fmla="*/ 12 h 32"/>
              <a:gd name="T56" fmla="*/ 12 w 78"/>
              <a:gd name="T57" fmla="*/ 12 h 32"/>
              <a:gd name="T58" fmla="*/ 12 w 78"/>
              <a:gd name="T59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" h="32">
                <a:moveTo>
                  <a:pt x="12" y="12"/>
                </a:moveTo>
                <a:lnTo>
                  <a:pt x="12" y="12"/>
                </a:lnTo>
                <a:lnTo>
                  <a:pt x="12" y="32"/>
                </a:lnTo>
                <a:lnTo>
                  <a:pt x="12" y="32"/>
                </a:lnTo>
                <a:lnTo>
                  <a:pt x="0" y="32"/>
                </a:lnTo>
                <a:lnTo>
                  <a:pt x="0" y="32"/>
                </a:lnTo>
                <a:lnTo>
                  <a:pt x="0" y="30"/>
                </a:lnTo>
                <a:lnTo>
                  <a:pt x="0" y="30"/>
                </a:lnTo>
                <a:lnTo>
                  <a:pt x="0" y="12"/>
                </a:lnTo>
                <a:lnTo>
                  <a:pt x="0" y="12"/>
                </a:lnTo>
                <a:lnTo>
                  <a:pt x="0" y="8"/>
                </a:lnTo>
                <a:lnTo>
                  <a:pt x="2" y="2"/>
                </a:lnTo>
                <a:lnTo>
                  <a:pt x="8" y="0"/>
                </a:lnTo>
                <a:lnTo>
                  <a:pt x="12" y="0"/>
                </a:lnTo>
                <a:lnTo>
                  <a:pt x="12" y="0"/>
                </a:lnTo>
                <a:lnTo>
                  <a:pt x="64" y="0"/>
                </a:lnTo>
                <a:lnTo>
                  <a:pt x="64" y="0"/>
                </a:lnTo>
                <a:lnTo>
                  <a:pt x="70" y="0"/>
                </a:lnTo>
                <a:lnTo>
                  <a:pt x="74" y="2"/>
                </a:lnTo>
                <a:lnTo>
                  <a:pt x="76" y="8"/>
                </a:lnTo>
                <a:lnTo>
                  <a:pt x="78" y="12"/>
                </a:lnTo>
                <a:lnTo>
                  <a:pt x="78" y="12"/>
                </a:lnTo>
                <a:lnTo>
                  <a:pt x="78" y="32"/>
                </a:lnTo>
                <a:lnTo>
                  <a:pt x="78" y="32"/>
                </a:lnTo>
                <a:lnTo>
                  <a:pt x="64" y="32"/>
                </a:lnTo>
                <a:lnTo>
                  <a:pt x="64" y="32"/>
                </a:lnTo>
                <a:lnTo>
                  <a:pt x="64" y="12"/>
                </a:lnTo>
                <a:lnTo>
                  <a:pt x="64" y="12"/>
                </a:lnTo>
                <a:lnTo>
                  <a:pt x="12" y="12"/>
                </a:lnTo>
                <a:lnTo>
                  <a:pt x="12" y="12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1" name="Rectangle 392">
            <a:extLst>
              <a:ext uri="{FF2B5EF4-FFF2-40B4-BE49-F238E27FC236}">
                <a16:creationId xmlns:a16="http://schemas.microsoft.com/office/drawing/2014/main" id="{7B49AFE3-A226-4AAA-8283-2B4061974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962"/>
            <a:ext cx="155575" cy="1797050"/>
          </a:xfrm>
          <a:prstGeom prst="rect">
            <a:avLst/>
          </a:pr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2" name="Rectangle 393">
            <a:extLst>
              <a:ext uri="{FF2B5EF4-FFF2-40B4-BE49-F238E27FC236}">
                <a16:creationId xmlns:a16="http://schemas.microsoft.com/office/drawing/2014/main" id="{A757F648-B26F-4AD6-BD61-DDD3C8053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121025"/>
            <a:ext cx="139700" cy="600075"/>
          </a:xfrm>
          <a:prstGeom prst="rect">
            <a:avLst/>
          </a:pr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3" name="Rectangle 394">
            <a:extLst>
              <a:ext uri="{FF2B5EF4-FFF2-40B4-BE49-F238E27FC236}">
                <a16:creationId xmlns:a16="http://schemas.microsoft.com/office/drawing/2014/main" id="{F7F186B4-DCE9-47C9-B9E7-5D2FA9FAE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5991423"/>
            <a:ext cx="139700" cy="466527"/>
          </a:xfrm>
          <a:prstGeom prst="rect">
            <a:avLst/>
          </a:pr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1" name="TextBox 1450">
            <a:extLst>
              <a:ext uri="{FF2B5EF4-FFF2-40B4-BE49-F238E27FC236}">
                <a16:creationId xmlns:a16="http://schemas.microsoft.com/office/drawing/2014/main" id="{08F253C8-683E-43B8-A46F-D2C1F235802C}"/>
              </a:ext>
            </a:extLst>
          </p:cNvPr>
          <p:cNvSpPr txBox="1"/>
          <p:nvPr/>
        </p:nvSpPr>
        <p:spPr>
          <a:xfrm>
            <a:off x="4402138" y="3916595"/>
            <a:ext cx="3085782" cy="102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Etude </a:t>
            </a:r>
            <a:r>
              <a:rPr lang="en-US" sz="100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projet</a:t>
            </a:r>
            <a:r>
              <a:rPr lang="en-US" sz="1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et Conception </a:t>
            </a:r>
            <a:r>
              <a:rPr lang="en-US" sz="100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uml</a:t>
            </a:r>
            <a:r>
              <a:rPr lang="en-US" sz="1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</a:p>
          <a:p>
            <a:r>
              <a:rPr lang="en-US" sz="1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Creation et manipulation  de base de</a:t>
            </a:r>
          </a:p>
          <a:p>
            <a:r>
              <a:rPr lang="en-US" sz="100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donnée</a:t>
            </a:r>
            <a:endParaRPr lang="en-US" sz="1000" dirty="0">
              <a:latin typeface="Century Gothic" panose="020B0502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1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Development front end (</a:t>
            </a:r>
            <a:r>
              <a:rPr lang="en-US" sz="100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figma,html,css,react</a:t>
            </a:r>
            <a:r>
              <a:rPr lang="en-US" sz="1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bootstrap)</a:t>
            </a:r>
          </a:p>
          <a:p>
            <a:endParaRPr lang="en-US" sz="1060" dirty="0">
              <a:latin typeface="Century Gothic" panose="020B0502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FBCF6A2C-E7D7-4153-BF73-7EEACDE823F2}"/>
              </a:ext>
            </a:extLst>
          </p:cNvPr>
          <p:cNvSpPr txBox="1"/>
          <p:nvPr/>
        </p:nvSpPr>
        <p:spPr>
          <a:xfrm>
            <a:off x="4405191" y="6574611"/>
            <a:ext cx="2882901" cy="1886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mise </a:t>
            </a:r>
            <a:r>
              <a:rPr lang="en-US" sz="106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en</a:t>
            </a:r>
            <a:r>
              <a:rPr lang="en-US" sz="106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place de WSL sous windows </a:t>
            </a:r>
          </a:p>
          <a:p>
            <a:r>
              <a:rPr lang="en-US" sz="106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Mise </a:t>
            </a:r>
            <a:r>
              <a:rPr lang="en-US" sz="106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en</a:t>
            </a:r>
            <a:r>
              <a:rPr lang="en-US" sz="106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place de la </a:t>
            </a:r>
            <a:r>
              <a:rPr lang="en-US" sz="106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distrubition</a:t>
            </a:r>
            <a:r>
              <a:rPr lang="en-US" sz="106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Kali </a:t>
            </a:r>
            <a:r>
              <a:rPr lang="en-US" sz="106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linux</a:t>
            </a:r>
            <a:r>
              <a:rPr lang="en-US" sz="106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</a:p>
          <a:p>
            <a:r>
              <a:rPr lang="en-US" sz="106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Integration des </a:t>
            </a:r>
            <a:r>
              <a:rPr lang="en-US" sz="106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outils</a:t>
            </a:r>
            <a:r>
              <a:rPr lang="en-US" sz="106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de dev- sous </a:t>
            </a:r>
            <a:r>
              <a:rPr lang="en-US" sz="106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linux</a:t>
            </a:r>
            <a:r>
              <a:rPr lang="en-US" sz="106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</a:p>
          <a:p>
            <a:r>
              <a:rPr lang="en-US" sz="106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Comme (git-node-</a:t>
            </a:r>
            <a:r>
              <a:rPr lang="en-US" sz="106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npm</a:t>
            </a:r>
            <a:r>
              <a:rPr lang="en-US" sz="106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-</a:t>
            </a:r>
            <a:r>
              <a:rPr lang="en-US" sz="106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etc</a:t>
            </a:r>
            <a:r>
              <a:rPr lang="en-US" sz="106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) </a:t>
            </a:r>
          </a:p>
          <a:p>
            <a:r>
              <a:rPr lang="en-US" sz="106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Utilisation</a:t>
            </a:r>
            <a:r>
              <a:rPr lang="en-US" sz="106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de la nouvelle </a:t>
            </a:r>
            <a:r>
              <a:rPr lang="en-US" sz="106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outil</a:t>
            </a:r>
            <a:r>
              <a:rPr lang="en-US" sz="106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Win-</a:t>
            </a:r>
            <a:r>
              <a:rPr lang="en-US" sz="106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Kex</a:t>
            </a:r>
            <a:r>
              <a:rPr lang="en-US" sz="106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pour </a:t>
            </a:r>
            <a:r>
              <a:rPr lang="en-US" sz="106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avoir</a:t>
            </a:r>
            <a:r>
              <a:rPr lang="en-US" sz="106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un GUI </a:t>
            </a:r>
            <a:r>
              <a:rPr lang="en-US" sz="106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parrale</a:t>
            </a:r>
            <a:r>
              <a:rPr lang="en-US" sz="106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 	windows GUI </a:t>
            </a:r>
          </a:p>
          <a:p>
            <a:r>
              <a:rPr lang="en-US" sz="106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Realisation</a:t>
            </a:r>
            <a:r>
              <a:rPr lang="en-US" sz="106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des simulation network (ns3 sous </a:t>
            </a:r>
            <a:r>
              <a:rPr lang="en-US" sz="106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linux</a:t>
            </a:r>
            <a:r>
              <a:rPr lang="en-US" sz="106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)</a:t>
            </a:r>
          </a:p>
          <a:p>
            <a:r>
              <a:rPr lang="en-US" sz="106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Utiliser</a:t>
            </a:r>
            <a:r>
              <a:rPr lang="en-US" sz="106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6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outils</a:t>
            </a:r>
            <a:r>
              <a:rPr lang="en-US" sz="106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6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wsl</a:t>
            </a:r>
            <a:r>
              <a:rPr lang="en-US" sz="106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package pour </a:t>
            </a:r>
            <a:r>
              <a:rPr lang="en-US" sz="106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ajouter</a:t>
            </a:r>
            <a:r>
              <a:rPr lang="en-US" sz="106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des nouveau systems </a:t>
            </a:r>
            <a:r>
              <a:rPr lang="en-US" sz="106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d’exploitation</a:t>
            </a:r>
            <a:r>
              <a:rPr lang="en-US" sz="106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sous </a:t>
            </a:r>
            <a:r>
              <a:rPr lang="en-US" sz="106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wsl</a:t>
            </a:r>
            <a:r>
              <a:rPr lang="en-US" sz="106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 </a:t>
            </a:r>
          </a:p>
          <a:p>
            <a:endParaRPr lang="en-US" sz="106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86C2E3CB-94BF-4D33-B9A4-A6224ED6A05F}"/>
              </a:ext>
            </a:extLst>
          </p:cNvPr>
          <p:cNvSpPr txBox="1"/>
          <p:nvPr/>
        </p:nvSpPr>
        <p:spPr>
          <a:xfrm>
            <a:off x="4470876" y="9038716"/>
            <a:ext cx="2882901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Visitez</a:t>
            </a:r>
            <a:r>
              <a:rPr lang="en-US" sz="106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mon portfolio </a:t>
            </a:r>
          </a:p>
          <a:p>
            <a:r>
              <a:rPr lang="en-US" sz="106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 savoir plus  ! </a:t>
            </a:r>
          </a:p>
          <a:p>
            <a:endParaRPr lang="en-US" sz="106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35" name="Freeform 234">
            <a:extLst>
              <a:ext uri="{FF2B5EF4-FFF2-40B4-BE49-F238E27FC236}">
                <a16:creationId xmlns:a16="http://schemas.microsoft.com/office/drawing/2014/main" id="{3080C7BA-58D3-40F0-9289-1A8CAAA034B7}"/>
              </a:ext>
            </a:extLst>
          </p:cNvPr>
          <p:cNvSpPr>
            <a:spLocks/>
          </p:cNvSpPr>
          <p:nvPr/>
        </p:nvSpPr>
        <p:spPr bwMode="auto">
          <a:xfrm>
            <a:off x="2122370" y="7039215"/>
            <a:ext cx="95250" cy="92075"/>
          </a:xfrm>
          <a:custGeom>
            <a:avLst/>
            <a:gdLst>
              <a:gd name="T0" fmla="*/ 30 w 60"/>
              <a:gd name="T1" fmla="*/ 58 h 58"/>
              <a:gd name="T2" fmla="*/ 30 w 60"/>
              <a:gd name="T3" fmla="*/ 58 h 58"/>
              <a:gd name="T4" fmla="*/ 18 w 60"/>
              <a:gd name="T5" fmla="*/ 56 h 58"/>
              <a:gd name="T6" fmla="*/ 8 w 60"/>
              <a:gd name="T7" fmla="*/ 50 h 58"/>
              <a:gd name="T8" fmla="*/ 8 w 60"/>
              <a:gd name="T9" fmla="*/ 50 h 58"/>
              <a:gd name="T10" fmla="*/ 2 w 60"/>
              <a:gd name="T11" fmla="*/ 40 h 58"/>
              <a:gd name="T12" fmla="*/ 0 w 60"/>
              <a:gd name="T13" fmla="*/ 28 h 58"/>
              <a:gd name="T14" fmla="*/ 0 w 60"/>
              <a:gd name="T15" fmla="*/ 28 h 58"/>
              <a:gd name="T16" fmla="*/ 2 w 60"/>
              <a:gd name="T17" fmla="*/ 18 h 58"/>
              <a:gd name="T18" fmla="*/ 8 w 60"/>
              <a:gd name="T19" fmla="*/ 8 h 58"/>
              <a:gd name="T20" fmla="*/ 8 w 60"/>
              <a:gd name="T21" fmla="*/ 8 h 58"/>
              <a:gd name="T22" fmla="*/ 14 w 60"/>
              <a:gd name="T23" fmla="*/ 4 h 58"/>
              <a:gd name="T24" fmla="*/ 18 w 60"/>
              <a:gd name="T25" fmla="*/ 2 h 58"/>
              <a:gd name="T26" fmla="*/ 30 w 60"/>
              <a:gd name="T27" fmla="*/ 0 h 58"/>
              <a:gd name="T28" fmla="*/ 42 w 60"/>
              <a:gd name="T29" fmla="*/ 2 h 58"/>
              <a:gd name="T30" fmla="*/ 46 w 60"/>
              <a:gd name="T31" fmla="*/ 4 h 58"/>
              <a:gd name="T32" fmla="*/ 50 w 60"/>
              <a:gd name="T33" fmla="*/ 8 h 58"/>
              <a:gd name="T34" fmla="*/ 50 w 60"/>
              <a:gd name="T35" fmla="*/ 8 h 58"/>
              <a:gd name="T36" fmla="*/ 58 w 60"/>
              <a:gd name="T37" fmla="*/ 18 h 58"/>
              <a:gd name="T38" fmla="*/ 60 w 60"/>
              <a:gd name="T39" fmla="*/ 28 h 58"/>
              <a:gd name="T40" fmla="*/ 60 w 60"/>
              <a:gd name="T41" fmla="*/ 28 h 58"/>
              <a:gd name="T42" fmla="*/ 58 w 60"/>
              <a:gd name="T43" fmla="*/ 40 h 58"/>
              <a:gd name="T44" fmla="*/ 50 w 60"/>
              <a:gd name="T45" fmla="*/ 50 h 58"/>
              <a:gd name="T46" fmla="*/ 50 w 60"/>
              <a:gd name="T47" fmla="*/ 50 h 58"/>
              <a:gd name="T48" fmla="*/ 42 w 60"/>
              <a:gd name="T49" fmla="*/ 56 h 58"/>
              <a:gd name="T50" fmla="*/ 30 w 60"/>
              <a:gd name="T51" fmla="*/ 58 h 58"/>
              <a:gd name="T52" fmla="*/ 30 w 60"/>
              <a:gd name="T5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58">
                <a:moveTo>
                  <a:pt x="30" y="58"/>
                </a:moveTo>
                <a:lnTo>
                  <a:pt x="30" y="58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4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28"/>
                </a:lnTo>
                <a:lnTo>
                  <a:pt x="60" y="28"/>
                </a:lnTo>
                <a:lnTo>
                  <a:pt x="58" y="40"/>
                </a:lnTo>
                <a:lnTo>
                  <a:pt x="50" y="50"/>
                </a:lnTo>
                <a:lnTo>
                  <a:pt x="50" y="50"/>
                </a:lnTo>
                <a:lnTo>
                  <a:pt x="42" y="56"/>
                </a:lnTo>
                <a:lnTo>
                  <a:pt x="30" y="58"/>
                </a:lnTo>
                <a:lnTo>
                  <a:pt x="30" y="58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6" name="Freeform 234">
            <a:extLst>
              <a:ext uri="{FF2B5EF4-FFF2-40B4-BE49-F238E27FC236}">
                <a16:creationId xmlns:a16="http://schemas.microsoft.com/office/drawing/2014/main" id="{692B9B42-E128-4672-B9ED-EB40F64D9DB6}"/>
              </a:ext>
            </a:extLst>
          </p:cNvPr>
          <p:cNvSpPr>
            <a:spLocks/>
          </p:cNvSpPr>
          <p:nvPr/>
        </p:nvSpPr>
        <p:spPr bwMode="auto">
          <a:xfrm>
            <a:off x="2276747" y="7038975"/>
            <a:ext cx="95250" cy="92075"/>
          </a:xfrm>
          <a:custGeom>
            <a:avLst/>
            <a:gdLst>
              <a:gd name="T0" fmla="*/ 30 w 60"/>
              <a:gd name="T1" fmla="*/ 58 h 58"/>
              <a:gd name="T2" fmla="*/ 30 w 60"/>
              <a:gd name="T3" fmla="*/ 58 h 58"/>
              <a:gd name="T4" fmla="*/ 18 w 60"/>
              <a:gd name="T5" fmla="*/ 56 h 58"/>
              <a:gd name="T6" fmla="*/ 8 w 60"/>
              <a:gd name="T7" fmla="*/ 50 h 58"/>
              <a:gd name="T8" fmla="*/ 8 w 60"/>
              <a:gd name="T9" fmla="*/ 50 h 58"/>
              <a:gd name="T10" fmla="*/ 2 w 60"/>
              <a:gd name="T11" fmla="*/ 40 h 58"/>
              <a:gd name="T12" fmla="*/ 0 w 60"/>
              <a:gd name="T13" fmla="*/ 28 h 58"/>
              <a:gd name="T14" fmla="*/ 0 w 60"/>
              <a:gd name="T15" fmla="*/ 28 h 58"/>
              <a:gd name="T16" fmla="*/ 2 w 60"/>
              <a:gd name="T17" fmla="*/ 18 h 58"/>
              <a:gd name="T18" fmla="*/ 8 w 60"/>
              <a:gd name="T19" fmla="*/ 8 h 58"/>
              <a:gd name="T20" fmla="*/ 8 w 60"/>
              <a:gd name="T21" fmla="*/ 8 h 58"/>
              <a:gd name="T22" fmla="*/ 14 w 60"/>
              <a:gd name="T23" fmla="*/ 4 h 58"/>
              <a:gd name="T24" fmla="*/ 18 w 60"/>
              <a:gd name="T25" fmla="*/ 2 h 58"/>
              <a:gd name="T26" fmla="*/ 30 w 60"/>
              <a:gd name="T27" fmla="*/ 0 h 58"/>
              <a:gd name="T28" fmla="*/ 42 w 60"/>
              <a:gd name="T29" fmla="*/ 2 h 58"/>
              <a:gd name="T30" fmla="*/ 46 w 60"/>
              <a:gd name="T31" fmla="*/ 4 h 58"/>
              <a:gd name="T32" fmla="*/ 50 w 60"/>
              <a:gd name="T33" fmla="*/ 8 h 58"/>
              <a:gd name="T34" fmla="*/ 50 w 60"/>
              <a:gd name="T35" fmla="*/ 8 h 58"/>
              <a:gd name="T36" fmla="*/ 58 w 60"/>
              <a:gd name="T37" fmla="*/ 18 h 58"/>
              <a:gd name="T38" fmla="*/ 60 w 60"/>
              <a:gd name="T39" fmla="*/ 28 h 58"/>
              <a:gd name="T40" fmla="*/ 60 w 60"/>
              <a:gd name="T41" fmla="*/ 28 h 58"/>
              <a:gd name="T42" fmla="*/ 58 w 60"/>
              <a:gd name="T43" fmla="*/ 40 h 58"/>
              <a:gd name="T44" fmla="*/ 50 w 60"/>
              <a:gd name="T45" fmla="*/ 50 h 58"/>
              <a:gd name="T46" fmla="*/ 50 w 60"/>
              <a:gd name="T47" fmla="*/ 50 h 58"/>
              <a:gd name="T48" fmla="*/ 42 w 60"/>
              <a:gd name="T49" fmla="*/ 56 h 58"/>
              <a:gd name="T50" fmla="*/ 30 w 60"/>
              <a:gd name="T51" fmla="*/ 58 h 58"/>
              <a:gd name="T52" fmla="*/ 30 w 60"/>
              <a:gd name="T5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58">
                <a:moveTo>
                  <a:pt x="30" y="58"/>
                </a:moveTo>
                <a:lnTo>
                  <a:pt x="30" y="58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4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28"/>
                </a:lnTo>
                <a:lnTo>
                  <a:pt x="60" y="28"/>
                </a:lnTo>
                <a:lnTo>
                  <a:pt x="58" y="40"/>
                </a:lnTo>
                <a:lnTo>
                  <a:pt x="50" y="50"/>
                </a:lnTo>
                <a:lnTo>
                  <a:pt x="50" y="50"/>
                </a:lnTo>
                <a:lnTo>
                  <a:pt x="42" y="56"/>
                </a:lnTo>
                <a:lnTo>
                  <a:pt x="30" y="58"/>
                </a:lnTo>
                <a:lnTo>
                  <a:pt x="30" y="58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7" name="Freeform 234">
            <a:extLst>
              <a:ext uri="{FF2B5EF4-FFF2-40B4-BE49-F238E27FC236}">
                <a16:creationId xmlns:a16="http://schemas.microsoft.com/office/drawing/2014/main" id="{9BC69C66-7AC4-4111-97A9-B04E317286A1}"/>
              </a:ext>
            </a:extLst>
          </p:cNvPr>
          <p:cNvSpPr>
            <a:spLocks/>
          </p:cNvSpPr>
          <p:nvPr/>
        </p:nvSpPr>
        <p:spPr bwMode="auto">
          <a:xfrm>
            <a:off x="2426075" y="7038975"/>
            <a:ext cx="95250" cy="92075"/>
          </a:xfrm>
          <a:custGeom>
            <a:avLst/>
            <a:gdLst>
              <a:gd name="T0" fmla="*/ 30 w 60"/>
              <a:gd name="T1" fmla="*/ 58 h 58"/>
              <a:gd name="T2" fmla="*/ 30 w 60"/>
              <a:gd name="T3" fmla="*/ 58 h 58"/>
              <a:gd name="T4" fmla="*/ 18 w 60"/>
              <a:gd name="T5" fmla="*/ 56 h 58"/>
              <a:gd name="T6" fmla="*/ 8 w 60"/>
              <a:gd name="T7" fmla="*/ 50 h 58"/>
              <a:gd name="T8" fmla="*/ 8 w 60"/>
              <a:gd name="T9" fmla="*/ 50 h 58"/>
              <a:gd name="T10" fmla="*/ 2 w 60"/>
              <a:gd name="T11" fmla="*/ 40 h 58"/>
              <a:gd name="T12" fmla="*/ 0 w 60"/>
              <a:gd name="T13" fmla="*/ 28 h 58"/>
              <a:gd name="T14" fmla="*/ 0 w 60"/>
              <a:gd name="T15" fmla="*/ 28 h 58"/>
              <a:gd name="T16" fmla="*/ 2 w 60"/>
              <a:gd name="T17" fmla="*/ 18 h 58"/>
              <a:gd name="T18" fmla="*/ 8 w 60"/>
              <a:gd name="T19" fmla="*/ 8 h 58"/>
              <a:gd name="T20" fmla="*/ 8 w 60"/>
              <a:gd name="T21" fmla="*/ 8 h 58"/>
              <a:gd name="T22" fmla="*/ 14 w 60"/>
              <a:gd name="T23" fmla="*/ 4 h 58"/>
              <a:gd name="T24" fmla="*/ 18 w 60"/>
              <a:gd name="T25" fmla="*/ 2 h 58"/>
              <a:gd name="T26" fmla="*/ 30 w 60"/>
              <a:gd name="T27" fmla="*/ 0 h 58"/>
              <a:gd name="T28" fmla="*/ 42 w 60"/>
              <a:gd name="T29" fmla="*/ 2 h 58"/>
              <a:gd name="T30" fmla="*/ 46 w 60"/>
              <a:gd name="T31" fmla="*/ 4 h 58"/>
              <a:gd name="T32" fmla="*/ 50 w 60"/>
              <a:gd name="T33" fmla="*/ 8 h 58"/>
              <a:gd name="T34" fmla="*/ 50 w 60"/>
              <a:gd name="T35" fmla="*/ 8 h 58"/>
              <a:gd name="T36" fmla="*/ 58 w 60"/>
              <a:gd name="T37" fmla="*/ 18 h 58"/>
              <a:gd name="T38" fmla="*/ 60 w 60"/>
              <a:gd name="T39" fmla="*/ 28 h 58"/>
              <a:gd name="T40" fmla="*/ 60 w 60"/>
              <a:gd name="T41" fmla="*/ 28 h 58"/>
              <a:gd name="T42" fmla="*/ 58 w 60"/>
              <a:gd name="T43" fmla="*/ 40 h 58"/>
              <a:gd name="T44" fmla="*/ 50 w 60"/>
              <a:gd name="T45" fmla="*/ 50 h 58"/>
              <a:gd name="T46" fmla="*/ 50 w 60"/>
              <a:gd name="T47" fmla="*/ 50 h 58"/>
              <a:gd name="T48" fmla="*/ 42 w 60"/>
              <a:gd name="T49" fmla="*/ 56 h 58"/>
              <a:gd name="T50" fmla="*/ 30 w 60"/>
              <a:gd name="T51" fmla="*/ 58 h 58"/>
              <a:gd name="T52" fmla="*/ 30 w 60"/>
              <a:gd name="T5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58">
                <a:moveTo>
                  <a:pt x="30" y="58"/>
                </a:moveTo>
                <a:lnTo>
                  <a:pt x="30" y="58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4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28"/>
                </a:lnTo>
                <a:lnTo>
                  <a:pt x="60" y="28"/>
                </a:lnTo>
                <a:lnTo>
                  <a:pt x="58" y="40"/>
                </a:lnTo>
                <a:lnTo>
                  <a:pt x="50" y="50"/>
                </a:lnTo>
                <a:lnTo>
                  <a:pt x="50" y="50"/>
                </a:lnTo>
                <a:lnTo>
                  <a:pt x="42" y="56"/>
                </a:lnTo>
                <a:lnTo>
                  <a:pt x="30" y="58"/>
                </a:lnTo>
                <a:lnTo>
                  <a:pt x="30" y="58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8" name="Freeform 234">
            <a:extLst>
              <a:ext uri="{FF2B5EF4-FFF2-40B4-BE49-F238E27FC236}">
                <a16:creationId xmlns:a16="http://schemas.microsoft.com/office/drawing/2014/main" id="{C611DD8D-8A37-4E1E-83F8-D7D94D5FA933}"/>
              </a:ext>
            </a:extLst>
          </p:cNvPr>
          <p:cNvSpPr>
            <a:spLocks/>
          </p:cNvSpPr>
          <p:nvPr/>
        </p:nvSpPr>
        <p:spPr bwMode="auto">
          <a:xfrm>
            <a:off x="2575990" y="7038975"/>
            <a:ext cx="95250" cy="92075"/>
          </a:xfrm>
          <a:custGeom>
            <a:avLst/>
            <a:gdLst>
              <a:gd name="T0" fmla="*/ 30 w 60"/>
              <a:gd name="T1" fmla="*/ 58 h 58"/>
              <a:gd name="T2" fmla="*/ 30 w 60"/>
              <a:gd name="T3" fmla="*/ 58 h 58"/>
              <a:gd name="T4" fmla="*/ 18 w 60"/>
              <a:gd name="T5" fmla="*/ 56 h 58"/>
              <a:gd name="T6" fmla="*/ 8 w 60"/>
              <a:gd name="T7" fmla="*/ 50 h 58"/>
              <a:gd name="T8" fmla="*/ 8 w 60"/>
              <a:gd name="T9" fmla="*/ 50 h 58"/>
              <a:gd name="T10" fmla="*/ 2 w 60"/>
              <a:gd name="T11" fmla="*/ 40 h 58"/>
              <a:gd name="T12" fmla="*/ 0 w 60"/>
              <a:gd name="T13" fmla="*/ 28 h 58"/>
              <a:gd name="T14" fmla="*/ 0 w 60"/>
              <a:gd name="T15" fmla="*/ 28 h 58"/>
              <a:gd name="T16" fmla="*/ 2 w 60"/>
              <a:gd name="T17" fmla="*/ 18 h 58"/>
              <a:gd name="T18" fmla="*/ 8 w 60"/>
              <a:gd name="T19" fmla="*/ 8 h 58"/>
              <a:gd name="T20" fmla="*/ 8 w 60"/>
              <a:gd name="T21" fmla="*/ 8 h 58"/>
              <a:gd name="T22" fmla="*/ 14 w 60"/>
              <a:gd name="T23" fmla="*/ 4 h 58"/>
              <a:gd name="T24" fmla="*/ 18 w 60"/>
              <a:gd name="T25" fmla="*/ 2 h 58"/>
              <a:gd name="T26" fmla="*/ 30 w 60"/>
              <a:gd name="T27" fmla="*/ 0 h 58"/>
              <a:gd name="T28" fmla="*/ 42 w 60"/>
              <a:gd name="T29" fmla="*/ 2 h 58"/>
              <a:gd name="T30" fmla="*/ 46 w 60"/>
              <a:gd name="T31" fmla="*/ 4 h 58"/>
              <a:gd name="T32" fmla="*/ 50 w 60"/>
              <a:gd name="T33" fmla="*/ 8 h 58"/>
              <a:gd name="T34" fmla="*/ 50 w 60"/>
              <a:gd name="T35" fmla="*/ 8 h 58"/>
              <a:gd name="T36" fmla="*/ 58 w 60"/>
              <a:gd name="T37" fmla="*/ 18 h 58"/>
              <a:gd name="T38" fmla="*/ 60 w 60"/>
              <a:gd name="T39" fmla="*/ 28 h 58"/>
              <a:gd name="T40" fmla="*/ 60 w 60"/>
              <a:gd name="T41" fmla="*/ 28 h 58"/>
              <a:gd name="T42" fmla="*/ 58 w 60"/>
              <a:gd name="T43" fmla="*/ 40 h 58"/>
              <a:gd name="T44" fmla="*/ 50 w 60"/>
              <a:gd name="T45" fmla="*/ 50 h 58"/>
              <a:gd name="T46" fmla="*/ 50 w 60"/>
              <a:gd name="T47" fmla="*/ 50 h 58"/>
              <a:gd name="T48" fmla="*/ 42 w 60"/>
              <a:gd name="T49" fmla="*/ 56 h 58"/>
              <a:gd name="T50" fmla="*/ 30 w 60"/>
              <a:gd name="T51" fmla="*/ 58 h 58"/>
              <a:gd name="T52" fmla="*/ 30 w 60"/>
              <a:gd name="T5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58">
                <a:moveTo>
                  <a:pt x="30" y="58"/>
                </a:moveTo>
                <a:lnTo>
                  <a:pt x="30" y="58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4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28"/>
                </a:lnTo>
                <a:lnTo>
                  <a:pt x="60" y="28"/>
                </a:lnTo>
                <a:lnTo>
                  <a:pt x="58" y="40"/>
                </a:lnTo>
                <a:lnTo>
                  <a:pt x="50" y="50"/>
                </a:lnTo>
                <a:lnTo>
                  <a:pt x="50" y="50"/>
                </a:lnTo>
                <a:lnTo>
                  <a:pt x="42" y="56"/>
                </a:lnTo>
                <a:lnTo>
                  <a:pt x="30" y="58"/>
                </a:lnTo>
                <a:lnTo>
                  <a:pt x="30" y="58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9" name="Freeform 234">
            <a:extLst>
              <a:ext uri="{FF2B5EF4-FFF2-40B4-BE49-F238E27FC236}">
                <a16:creationId xmlns:a16="http://schemas.microsoft.com/office/drawing/2014/main" id="{9241C0A6-B0E6-4FA2-A834-CE16B2D7C19A}"/>
              </a:ext>
            </a:extLst>
          </p:cNvPr>
          <p:cNvSpPr>
            <a:spLocks/>
          </p:cNvSpPr>
          <p:nvPr/>
        </p:nvSpPr>
        <p:spPr bwMode="auto">
          <a:xfrm>
            <a:off x="2718175" y="7038975"/>
            <a:ext cx="95250" cy="92075"/>
          </a:xfrm>
          <a:custGeom>
            <a:avLst/>
            <a:gdLst>
              <a:gd name="T0" fmla="*/ 30 w 60"/>
              <a:gd name="T1" fmla="*/ 58 h 58"/>
              <a:gd name="T2" fmla="*/ 30 w 60"/>
              <a:gd name="T3" fmla="*/ 58 h 58"/>
              <a:gd name="T4" fmla="*/ 18 w 60"/>
              <a:gd name="T5" fmla="*/ 56 h 58"/>
              <a:gd name="T6" fmla="*/ 8 w 60"/>
              <a:gd name="T7" fmla="*/ 50 h 58"/>
              <a:gd name="T8" fmla="*/ 8 w 60"/>
              <a:gd name="T9" fmla="*/ 50 h 58"/>
              <a:gd name="T10" fmla="*/ 2 w 60"/>
              <a:gd name="T11" fmla="*/ 40 h 58"/>
              <a:gd name="T12" fmla="*/ 0 w 60"/>
              <a:gd name="T13" fmla="*/ 28 h 58"/>
              <a:gd name="T14" fmla="*/ 0 w 60"/>
              <a:gd name="T15" fmla="*/ 28 h 58"/>
              <a:gd name="T16" fmla="*/ 2 w 60"/>
              <a:gd name="T17" fmla="*/ 18 h 58"/>
              <a:gd name="T18" fmla="*/ 8 w 60"/>
              <a:gd name="T19" fmla="*/ 8 h 58"/>
              <a:gd name="T20" fmla="*/ 8 w 60"/>
              <a:gd name="T21" fmla="*/ 8 h 58"/>
              <a:gd name="T22" fmla="*/ 14 w 60"/>
              <a:gd name="T23" fmla="*/ 4 h 58"/>
              <a:gd name="T24" fmla="*/ 18 w 60"/>
              <a:gd name="T25" fmla="*/ 2 h 58"/>
              <a:gd name="T26" fmla="*/ 30 w 60"/>
              <a:gd name="T27" fmla="*/ 0 h 58"/>
              <a:gd name="T28" fmla="*/ 42 w 60"/>
              <a:gd name="T29" fmla="*/ 2 h 58"/>
              <a:gd name="T30" fmla="*/ 46 w 60"/>
              <a:gd name="T31" fmla="*/ 4 h 58"/>
              <a:gd name="T32" fmla="*/ 50 w 60"/>
              <a:gd name="T33" fmla="*/ 8 h 58"/>
              <a:gd name="T34" fmla="*/ 50 w 60"/>
              <a:gd name="T35" fmla="*/ 8 h 58"/>
              <a:gd name="T36" fmla="*/ 58 w 60"/>
              <a:gd name="T37" fmla="*/ 18 h 58"/>
              <a:gd name="T38" fmla="*/ 60 w 60"/>
              <a:gd name="T39" fmla="*/ 28 h 58"/>
              <a:gd name="T40" fmla="*/ 60 w 60"/>
              <a:gd name="T41" fmla="*/ 28 h 58"/>
              <a:gd name="T42" fmla="*/ 58 w 60"/>
              <a:gd name="T43" fmla="*/ 40 h 58"/>
              <a:gd name="T44" fmla="*/ 50 w 60"/>
              <a:gd name="T45" fmla="*/ 50 h 58"/>
              <a:gd name="T46" fmla="*/ 50 w 60"/>
              <a:gd name="T47" fmla="*/ 50 h 58"/>
              <a:gd name="T48" fmla="*/ 42 w 60"/>
              <a:gd name="T49" fmla="*/ 56 h 58"/>
              <a:gd name="T50" fmla="*/ 30 w 60"/>
              <a:gd name="T51" fmla="*/ 58 h 58"/>
              <a:gd name="T52" fmla="*/ 30 w 60"/>
              <a:gd name="T5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58">
                <a:moveTo>
                  <a:pt x="30" y="58"/>
                </a:moveTo>
                <a:lnTo>
                  <a:pt x="30" y="58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4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28"/>
                </a:lnTo>
                <a:lnTo>
                  <a:pt x="60" y="28"/>
                </a:lnTo>
                <a:lnTo>
                  <a:pt x="58" y="40"/>
                </a:lnTo>
                <a:lnTo>
                  <a:pt x="50" y="50"/>
                </a:lnTo>
                <a:lnTo>
                  <a:pt x="50" y="50"/>
                </a:lnTo>
                <a:lnTo>
                  <a:pt x="42" y="56"/>
                </a:lnTo>
                <a:lnTo>
                  <a:pt x="30" y="58"/>
                </a:lnTo>
                <a:lnTo>
                  <a:pt x="30" y="58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" name="Freeform 232">
            <a:extLst>
              <a:ext uri="{FF2B5EF4-FFF2-40B4-BE49-F238E27FC236}">
                <a16:creationId xmlns:a16="http://schemas.microsoft.com/office/drawing/2014/main" id="{09C3473F-1967-40B3-9D52-6F5AE8287123}"/>
              </a:ext>
            </a:extLst>
          </p:cNvPr>
          <p:cNvSpPr>
            <a:spLocks/>
          </p:cNvSpPr>
          <p:nvPr/>
        </p:nvSpPr>
        <p:spPr bwMode="auto">
          <a:xfrm>
            <a:off x="2122370" y="7342718"/>
            <a:ext cx="95250" cy="92075"/>
          </a:xfrm>
          <a:custGeom>
            <a:avLst/>
            <a:gdLst>
              <a:gd name="T0" fmla="*/ 30 w 60"/>
              <a:gd name="T1" fmla="*/ 58 h 58"/>
              <a:gd name="T2" fmla="*/ 30 w 60"/>
              <a:gd name="T3" fmla="*/ 58 h 58"/>
              <a:gd name="T4" fmla="*/ 18 w 60"/>
              <a:gd name="T5" fmla="*/ 56 h 58"/>
              <a:gd name="T6" fmla="*/ 8 w 60"/>
              <a:gd name="T7" fmla="*/ 50 h 58"/>
              <a:gd name="T8" fmla="*/ 8 w 60"/>
              <a:gd name="T9" fmla="*/ 50 h 58"/>
              <a:gd name="T10" fmla="*/ 2 w 60"/>
              <a:gd name="T11" fmla="*/ 40 h 58"/>
              <a:gd name="T12" fmla="*/ 0 w 60"/>
              <a:gd name="T13" fmla="*/ 28 h 58"/>
              <a:gd name="T14" fmla="*/ 0 w 60"/>
              <a:gd name="T15" fmla="*/ 28 h 58"/>
              <a:gd name="T16" fmla="*/ 2 w 60"/>
              <a:gd name="T17" fmla="*/ 18 h 58"/>
              <a:gd name="T18" fmla="*/ 8 w 60"/>
              <a:gd name="T19" fmla="*/ 8 h 58"/>
              <a:gd name="T20" fmla="*/ 8 w 60"/>
              <a:gd name="T21" fmla="*/ 8 h 58"/>
              <a:gd name="T22" fmla="*/ 14 w 60"/>
              <a:gd name="T23" fmla="*/ 4 h 58"/>
              <a:gd name="T24" fmla="*/ 18 w 60"/>
              <a:gd name="T25" fmla="*/ 2 h 58"/>
              <a:gd name="T26" fmla="*/ 30 w 60"/>
              <a:gd name="T27" fmla="*/ 0 h 58"/>
              <a:gd name="T28" fmla="*/ 42 w 60"/>
              <a:gd name="T29" fmla="*/ 2 h 58"/>
              <a:gd name="T30" fmla="*/ 46 w 60"/>
              <a:gd name="T31" fmla="*/ 4 h 58"/>
              <a:gd name="T32" fmla="*/ 50 w 60"/>
              <a:gd name="T33" fmla="*/ 8 h 58"/>
              <a:gd name="T34" fmla="*/ 50 w 60"/>
              <a:gd name="T35" fmla="*/ 8 h 58"/>
              <a:gd name="T36" fmla="*/ 58 w 60"/>
              <a:gd name="T37" fmla="*/ 18 h 58"/>
              <a:gd name="T38" fmla="*/ 60 w 60"/>
              <a:gd name="T39" fmla="*/ 28 h 58"/>
              <a:gd name="T40" fmla="*/ 60 w 60"/>
              <a:gd name="T41" fmla="*/ 28 h 58"/>
              <a:gd name="T42" fmla="*/ 58 w 60"/>
              <a:gd name="T43" fmla="*/ 40 h 58"/>
              <a:gd name="T44" fmla="*/ 50 w 60"/>
              <a:gd name="T45" fmla="*/ 50 h 58"/>
              <a:gd name="T46" fmla="*/ 50 w 60"/>
              <a:gd name="T47" fmla="*/ 50 h 58"/>
              <a:gd name="T48" fmla="*/ 42 w 60"/>
              <a:gd name="T49" fmla="*/ 56 h 58"/>
              <a:gd name="T50" fmla="*/ 30 w 60"/>
              <a:gd name="T51" fmla="*/ 58 h 58"/>
              <a:gd name="T52" fmla="*/ 30 w 60"/>
              <a:gd name="T5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58">
                <a:moveTo>
                  <a:pt x="30" y="58"/>
                </a:moveTo>
                <a:lnTo>
                  <a:pt x="30" y="58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4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28"/>
                </a:lnTo>
                <a:lnTo>
                  <a:pt x="60" y="28"/>
                </a:lnTo>
                <a:lnTo>
                  <a:pt x="58" y="40"/>
                </a:lnTo>
                <a:lnTo>
                  <a:pt x="50" y="50"/>
                </a:lnTo>
                <a:lnTo>
                  <a:pt x="50" y="50"/>
                </a:lnTo>
                <a:lnTo>
                  <a:pt x="42" y="56"/>
                </a:lnTo>
                <a:lnTo>
                  <a:pt x="30" y="58"/>
                </a:lnTo>
                <a:lnTo>
                  <a:pt x="30" y="58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1" name="Freeform 232">
            <a:extLst>
              <a:ext uri="{FF2B5EF4-FFF2-40B4-BE49-F238E27FC236}">
                <a16:creationId xmlns:a16="http://schemas.microsoft.com/office/drawing/2014/main" id="{7F72B376-2FD7-437E-AD55-F8DA9338D527}"/>
              </a:ext>
            </a:extLst>
          </p:cNvPr>
          <p:cNvSpPr>
            <a:spLocks/>
          </p:cNvSpPr>
          <p:nvPr/>
        </p:nvSpPr>
        <p:spPr bwMode="auto">
          <a:xfrm>
            <a:off x="2281913" y="7340600"/>
            <a:ext cx="95250" cy="92075"/>
          </a:xfrm>
          <a:custGeom>
            <a:avLst/>
            <a:gdLst>
              <a:gd name="T0" fmla="*/ 30 w 60"/>
              <a:gd name="T1" fmla="*/ 58 h 58"/>
              <a:gd name="T2" fmla="*/ 30 w 60"/>
              <a:gd name="T3" fmla="*/ 58 h 58"/>
              <a:gd name="T4" fmla="*/ 18 w 60"/>
              <a:gd name="T5" fmla="*/ 56 h 58"/>
              <a:gd name="T6" fmla="*/ 8 w 60"/>
              <a:gd name="T7" fmla="*/ 50 h 58"/>
              <a:gd name="T8" fmla="*/ 8 w 60"/>
              <a:gd name="T9" fmla="*/ 50 h 58"/>
              <a:gd name="T10" fmla="*/ 2 w 60"/>
              <a:gd name="T11" fmla="*/ 40 h 58"/>
              <a:gd name="T12" fmla="*/ 0 w 60"/>
              <a:gd name="T13" fmla="*/ 28 h 58"/>
              <a:gd name="T14" fmla="*/ 0 w 60"/>
              <a:gd name="T15" fmla="*/ 28 h 58"/>
              <a:gd name="T16" fmla="*/ 2 w 60"/>
              <a:gd name="T17" fmla="*/ 18 h 58"/>
              <a:gd name="T18" fmla="*/ 8 w 60"/>
              <a:gd name="T19" fmla="*/ 8 h 58"/>
              <a:gd name="T20" fmla="*/ 8 w 60"/>
              <a:gd name="T21" fmla="*/ 8 h 58"/>
              <a:gd name="T22" fmla="*/ 14 w 60"/>
              <a:gd name="T23" fmla="*/ 4 h 58"/>
              <a:gd name="T24" fmla="*/ 18 w 60"/>
              <a:gd name="T25" fmla="*/ 2 h 58"/>
              <a:gd name="T26" fmla="*/ 30 w 60"/>
              <a:gd name="T27" fmla="*/ 0 h 58"/>
              <a:gd name="T28" fmla="*/ 42 w 60"/>
              <a:gd name="T29" fmla="*/ 2 h 58"/>
              <a:gd name="T30" fmla="*/ 46 w 60"/>
              <a:gd name="T31" fmla="*/ 4 h 58"/>
              <a:gd name="T32" fmla="*/ 50 w 60"/>
              <a:gd name="T33" fmla="*/ 8 h 58"/>
              <a:gd name="T34" fmla="*/ 50 w 60"/>
              <a:gd name="T35" fmla="*/ 8 h 58"/>
              <a:gd name="T36" fmla="*/ 58 w 60"/>
              <a:gd name="T37" fmla="*/ 18 h 58"/>
              <a:gd name="T38" fmla="*/ 60 w 60"/>
              <a:gd name="T39" fmla="*/ 28 h 58"/>
              <a:gd name="T40" fmla="*/ 60 w 60"/>
              <a:gd name="T41" fmla="*/ 28 h 58"/>
              <a:gd name="T42" fmla="*/ 58 w 60"/>
              <a:gd name="T43" fmla="*/ 40 h 58"/>
              <a:gd name="T44" fmla="*/ 50 w 60"/>
              <a:gd name="T45" fmla="*/ 50 h 58"/>
              <a:gd name="T46" fmla="*/ 50 w 60"/>
              <a:gd name="T47" fmla="*/ 50 h 58"/>
              <a:gd name="T48" fmla="*/ 42 w 60"/>
              <a:gd name="T49" fmla="*/ 56 h 58"/>
              <a:gd name="T50" fmla="*/ 30 w 60"/>
              <a:gd name="T51" fmla="*/ 58 h 58"/>
              <a:gd name="T52" fmla="*/ 30 w 60"/>
              <a:gd name="T5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58">
                <a:moveTo>
                  <a:pt x="30" y="58"/>
                </a:moveTo>
                <a:lnTo>
                  <a:pt x="30" y="58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4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28"/>
                </a:lnTo>
                <a:lnTo>
                  <a:pt x="60" y="28"/>
                </a:lnTo>
                <a:lnTo>
                  <a:pt x="58" y="40"/>
                </a:lnTo>
                <a:lnTo>
                  <a:pt x="50" y="50"/>
                </a:lnTo>
                <a:lnTo>
                  <a:pt x="50" y="50"/>
                </a:lnTo>
                <a:lnTo>
                  <a:pt x="42" y="56"/>
                </a:lnTo>
                <a:lnTo>
                  <a:pt x="30" y="58"/>
                </a:lnTo>
                <a:lnTo>
                  <a:pt x="30" y="58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2" name="Freeform 232">
            <a:extLst>
              <a:ext uri="{FF2B5EF4-FFF2-40B4-BE49-F238E27FC236}">
                <a16:creationId xmlns:a16="http://schemas.microsoft.com/office/drawing/2014/main" id="{E76FA2B4-2F2F-47C3-8D2F-89C9589D25EA}"/>
              </a:ext>
            </a:extLst>
          </p:cNvPr>
          <p:cNvSpPr>
            <a:spLocks/>
          </p:cNvSpPr>
          <p:nvPr/>
        </p:nvSpPr>
        <p:spPr bwMode="auto">
          <a:xfrm>
            <a:off x="2436694" y="7345671"/>
            <a:ext cx="95250" cy="92075"/>
          </a:xfrm>
          <a:custGeom>
            <a:avLst/>
            <a:gdLst>
              <a:gd name="T0" fmla="*/ 30 w 60"/>
              <a:gd name="T1" fmla="*/ 58 h 58"/>
              <a:gd name="T2" fmla="*/ 30 w 60"/>
              <a:gd name="T3" fmla="*/ 58 h 58"/>
              <a:gd name="T4" fmla="*/ 18 w 60"/>
              <a:gd name="T5" fmla="*/ 56 h 58"/>
              <a:gd name="T6" fmla="*/ 8 w 60"/>
              <a:gd name="T7" fmla="*/ 50 h 58"/>
              <a:gd name="T8" fmla="*/ 8 w 60"/>
              <a:gd name="T9" fmla="*/ 50 h 58"/>
              <a:gd name="T10" fmla="*/ 2 w 60"/>
              <a:gd name="T11" fmla="*/ 40 h 58"/>
              <a:gd name="T12" fmla="*/ 0 w 60"/>
              <a:gd name="T13" fmla="*/ 28 h 58"/>
              <a:gd name="T14" fmla="*/ 0 w 60"/>
              <a:gd name="T15" fmla="*/ 28 h 58"/>
              <a:gd name="T16" fmla="*/ 2 w 60"/>
              <a:gd name="T17" fmla="*/ 18 h 58"/>
              <a:gd name="T18" fmla="*/ 8 w 60"/>
              <a:gd name="T19" fmla="*/ 8 h 58"/>
              <a:gd name="T20" fmla="*/ 8 w 60"/>
              <a:gd name="T21" fmla="*/ 8 h 58"/>
              <a:gd name="T22" fmla="*/ 14 w 60"/>
              <a:gd name="T23" fmla="*/ 4 h 58"/>
              <a:gd name="T24" fmla="*/ 18 w 60"/>
              <a:gd name="T25" fmla="*/ 2 h 58"/>
              <a:gd name="T26" fmla="*/ 30 w 60"/>
              <a:gd name="T27" fmla="*/ 0 h 58"/>
              <a:gd name="T28" fmla="*/ 42 w 60"/>
              <a:gd name="T29" fmla="*/ 2 h 58"/>
              <a:gd name="T30" fmla="*/ 46 w 60"/>
              <a:gd name="T31" fmla="*/ 4 h 58"/>
              <a:gd name="T32" fmla="*/ 50 w 60"/>
              <a:gd name="T33" fmla="*/ 8 h 58"/>
              <a:gd name="T34" fmla="*/ 50 w 60"/>
              <a:gd name="T35" fmla="*/ 8 h 58"/>
              <a:gd name="T36" fmla="*/ 58 w 60"/>
              <a:gd name="T37" fmla="*/ 18 h 58"/>
              <a:gd name="T38" fmla="*/ 60 w 60"/>
              <a:gd name="T39" fmla="*/ 28 h 58"/>
              <a:gd name="T40" fmla="*/ 60 w 60"/>
              <a:gd name="T41" fmla="*/ 28 h 58"/>
              <a:gd name="T42" fmla="*/ 58 w 60"/>
              <a:gd name="T43" fmla="*/ 40 h 58"/>
              <a:gd name="T44" fmla="*/ 50 w 60"/>
              <a:gd name="T45" fmla="*/ 50 h 58"/>
              <a:gd name="T46" fmla="*/ 50 w 60"/>
              <a:gd name="T47" fmla="*/ 50 h 58"/>
              <a:gd name="T48" fmla="*/ 42 w 60"/>
              <a:gd name="T49" fmla="*/ 56 h 58"/>
              <a:gd name="T50" fmla="*/ 30 w 60"/>
              <a:gd name="T51" fmla="*/ 58 h 58"/>
              <a:gd name="T52" fmla="*/ 30 w 60"/>
              <a:gd name="T5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58">
                <a:moveTo>
                  <a:pt x="30" y="58"/>
                </a:moveTo>
                <a:lnTo>
                  <a:pt x="30" y="58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4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28"/>
                </a:lnTo>
                <a:lnTo>
                  <a:pt x="60" y="28"/>
                </a:lnTo>
                <a:lnTo>
                  <a:pt x="58" y="40"/>
                </a:lnTo>
                <a:lnTo>
                  <a:pt x="50" y="50"/>
                </a:lnTo>
                <a:lnTo>
                  <a:pt x="50" y="50"/>
                </a:lnTo>
                <a:lnTo>
                  <a:pt x="42" y="56"/>
                </a:lnTo>
                <a:lnTo>
                  <a:pt x="30" y="58"/>
                </a:lnTo>
                <a:lnTo>
                  <a:pt x="30" y="58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3" name="Freeform 232">
            <a:extLst>
              <a:ext uri="{FF2B5EF4-FFF2-40B4-BE49-F238E27FC236}">
                <a16:creationId xmlns:a16="http://schemas.microsoft.com/office/drawing/2014/main" id="{6D7D63F8-C24E-4EB2-8F30-835E002FFE1A}"/>
              </a:ext>
            </a:extLst>
          </p:cNvPr>
          <p:cNvSpPr>
            <a:spLocks/>
          </p:cNvSpPr>
          <p:nvPr/>
        </p:nvSpPr>
        <p:spPr bwMode="auto">
          <a:xfrm>
            <a:off x="2593063" y="7348006"/>
            <a:ext cx="95250" cy="92075"/>
          </a:xfrm>
          <a:custGeom>
            <a:avLst/>
            <a:gdLst>
              <a:gd name="T0" fmla="*/ 30 w 60"/>
              <a:gd name="T1" fmla="*/ 58 h 58"/>
              <a:gd name="T2" fmla="*/ 30 w 60"/>
              <a:gd name="T3" fmla="*/ 58 h 58"/>
              <a:gd name="T4" fmla="*/ 18 w 60"/>
              <a:gd name="T5" fmla="*/ 56 h 58"/>
              <a:gd name="T6" fmla="*/ 8 w 60"/>
              <a:gd name="T7" fmla="*/ 50 h 58"/>
              <a:gd name="T8" fmla="*/ 8 w 60"/>
              <a:gd name="T9" fmla="*/ 50 h 58"/>
              <a:gd name="T10" fmla="*/ 2 w 60"/>
              <a:gd name="T11" fmla="*/ 40 h 58"/>
              <a:gd name="T12" fmla="*/ 0 w 60"/>
              <a:gd name="T13" fmla="*/ 28 h 58"/>
              <a:gd name="T14" fmla="*/ 0 w 60"/>
              <a:gd name="T15" fmla="*/ 28 h 58"/>
              <a:gd name="T16" fmla="*/ 2 w 60"/>
              <a:gd name="T17" fmla="*/ 18 h 58"/>
              <a:gd name="T18" fmla="*/ 8 w 60"/>
              <a:gd name="T19" fmla="*/ 8 h 58"/>
              <a:gd name="T20" fmla="*/ 8 w 60"/>
              <a:gd name="T21" fmla="*/ 8 h 58"/>
              <a:gd name="T22" fmla="*/ 14 w 60"/>
              <a:gd name="T23" fmla="*/ 4 h 58"/>
              <a:gd name="T24" fmla="*/ 18 w 60"/>
              <a:gd name="T25" fmla="*/ 2 h 58"/>
              <a:gd name="T26" fmla="*/ 30 w 60"/>
              <a:gd name="T27" fmla="*/ 0 h 58"/>
              <a:gd name="T28" fmla="*/ 42 w 60"/>
              <a:gd name="T29" fmla="*/ 2 h 58"/>
              <a:gd name="T30" fmla="*/ 46 w 60"/>
              <a:gd name="T31" fmla="*/ 4 h 58"/>
              <a:gd name="T32" fmla="*/ 50 w 60"/>
              <a:gd name="T33" fmla="*/ 8 h 58"/>
              <a:gd name="T34" fmla="*/ 50 w 60"/>
              <a:gd name="T35" fmla="*/ 8 h 58"/>
              <a:gd name="T36" fmla="*/ 58 w 60"/>
              <a:gd name="T37" fmla="*/ 18 h 58"/>
              <a:gd name="T38" fmla="*/ 60 w 60"/>
              <a:gd name="T39" fmla="*/ 28 h 58"/>
              <a:gd name="T40" fmla="*/ 60 w 60"/>
              <a:gd name="T41" fmla="*/ 28 h 58"/>
              <a:gd name="T42" fmla="*/ 58 w 60"/>
              <a:gd name="T43" fmla="*/ 40 h 58"/>
              <a:gd name="T44" fmla="*/ 50 w 60"/>
              <a:gd name="T45" fmla="*/ 50 h 58"/>
              <a:gd name="T46" fmla="*/ 50 w 60"/>
              <a:gd name="T47" fmla="*/ 50 h 58"/>
              <a:gd name="T48" fmla="*/ 42 w 60"/>
              <a:gd name="T49" fmla="*/ 56 h 58"/>
              <a:gd name="T50" fmla="*/ 30 w 60"/>
              <a:gd name="T51" fmla="*/ 58 h 58"/>
              <a:gd name="T52" fmla="*/ 30 w 60"/>
              <a:gd name="T5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58">
                <a:moveTo>
                  <a:pt x="30" y="58"/>
                </a:moveTo>
                <a:lnTo>
                  <a:pt x="30" y="58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4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28"/>
                </a:lnTo>
                <a:lnTo>
                  <a:pt x="60" y="28"/>
                </a:lnTo>
                <a:lnTo>
                  <a:pt x="58" y="40"/>
                </a:lnTo>
                <a:lnTo>
                  <a:pt x="50" y="50"/>
                </a:lnTo>
                <a:lnTo>
                  <a:pt x="50" y="50"/>
                </a:lnTo>
                <a:lnTo>
                  <a:pt x="42" y="56"/>
                </a:lnTo>
                <a:lnTo>
                  <a:pt x="30" y="58"/>
                </a:lnTo>
                <a:lnTo>
                  <a:pt x="30" y="58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4" name="Freeform 230">
            <a:extLst>
              <a:ext uri="{FF2B5EF4-FFF2-40B4-BE49-F238E27FC236}">
                <a16:creationId xmlns:a16="http://schemas.microsoft.com/office/drawing/2014/main" id="{86450838-083D-4516-8CC4-50C7C4B86BF6}"/>
              </a:ext>
            </a:extLst>
          </p:cNvPr>
          <p:cNvSpPr>
            <a:spLocks/>
          </p:cNvSpPr>
          <p:nvPr/>
        </p:nvSpPr>
        <p:spPr bwMode="auto">
          <a:xfrm>
            <a:off x="2130697" y="7632171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6 h 60"/>
              <a:gd name="T6" fmla="*/ 8 w 60"/>
              <a:gd name="T7" fmla="*/ 50 h 60"/>
              <a:gd name="T8" fmla="*/ 8 w 60"/>
              <a:gd name="T9" fmla="*/ 50 h 60"/>
              <a:gd name="T10" fmla="*/ 2 w 60"/>
              <a:gd name="T11" fmla="*/ 40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8 h 60"/>
              <a:gd name="T20" fmla="*/ 8 w 60"/>
              <a:gd name="T21" fmla="*/ 8 h 60"/>
              <a:gd name="T22" fmla="*/ 14 w 60"/>
              <a:gd name="T23" fmla="*/ 4 h 60"/>
              <a:gd name="T24" fmla="*/ 18 w 60"/>
              <a:gd name="T25" fmla="*/ 2 h 60"/>
              <a:gd name="T26" fmla="*/ 30 w 60"/>
              <a:gd name="T27" fmla="*/ 0 h 60"/>
              <a:gd name="T28" fmla="*/ 42 w 60"/>
              <a:gd name="T29" fmla="*/ 2 h 60"/>
              <a:gd name="T30" fmla="*/ 46 w 60"/>
              <a:gd name="T31" fmla="*/ 4 h 60"/>
              <a:gd name="T32" fmla="*/ 50 w 60"/>
              <a:gd name="T33" fmla="*/ 8 h 60"/>
              <a:gd name="T34" fmla="*/ 50 w 60"/>
              <a:gd name="T35" fmla="*/ 8 h 60"/>
              <a:gd name="T36" fmla="*/ 58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8 w 60"/>
              <a:gd name="T43" fmla="*/ 40 h 60"/>
              <a:gd name="T44" fmla="*/ 50 w 60"/>
              <a:gd name="T45" fmla="*/ 50 h 60"/>
              <a:gd name="T46" fmla="*/ 50 w 60"/>
              <a:gd name="T47" fmla="*/ 50 h 60"/>
              <a:gd name="T48" fmla="*/ 42 w 60"/>
              <a:gd name="T49" fmla="*/ 56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4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30"/>
                </a:lnTo>
                <a:lnTo>
                  <a:pt x="60" y="30"/>
                </a:lnTo>
                <a:lnTo>
                  <a:pt x="58" y="40"/>
                </a:lnTo>
                <a:lnTo>
                  <a:pt x="50" y="50"/>
                </a:lnTo>
                <a:lnTo>
                  <a:pt x="50" y="50"/>
                </a:lnTo>
                <a:lnTo>
                  <a:pt x="42" y="56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5" name="Freeform 230">
            <a:extLst>
              <a:ext uri="{FF2B5EF4-FFF2-40B4-BE49-F238E27FC236}">
                <a16:creationId xmlns:a16="http://schemas.microsoft.com/office/drawing/2014/main" id="{DE2653BB-0AD9-4061-86B3-E2994815F02A}"/>
              </a:ext>
            </a:extLst>
          </p:cNvPr>
          <p:cNvSpPr>
            <a:spLocks/>
          </p:cNvSpPr>
          <p:nvPr/>
        </p:nvSpPr>
        <p:spPr bwMode="auto">
          <a:xfrm>
            <a:off x="2279922" y="7632171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6 h 60"/>
              <a:gd name="T6" fmla="*/ 8 w 60"/>
              <a:gd name="T7" fmla="*/ 50 h 60"/>
              <a:gd name="T8" fmla="*/ 8 w 60"/>
              <a:gd name="T9" fmla="*/ 50 h 60"/>
              <a:gd name="T10" fmla="*/ 2 w 60"/>
              <a:gd name="T11" fmla="*/ 40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8 h 60"/>
              <a:gd name="T20" fmla="*/ 8 w 60"/>
              <a:gd name="T21" fmla="*/ 8 h 60"/>
              <a:gd name="T22" fmla="*/ 14 w 60"/>
              <a:gd name="T23" fmla="*/ 4 h 60"/>
              <a:gd name="T24" fmla="*/ 18 w 60"/>
              <a:gd name="T25" fmla="*/ 2 h 60"/>
              <a:gd name="T26" fmla="*/ 30 w 60"/>
              <a:gd name="T27" fmla="*/ 0 h 60"/>
              <a:gd name="T28" fmla="*/ 42 w 60"/>
              <a:gd name="T29" fmla="*/ 2 h 60"/>
              <a:gd name="T30" fmla="*/ 46 w 60"/>
              <a:gd name="T31" fmla="*/ 4 h 60"/>
              <a:gd name="T32" fmla="*/ 50 w 60"/>
              <a:gd name="T33" fmla="*/ 8 h 60"/>
              <a:gd name="T34" fmla="*/ 50 w 60"/>
              <a:gd name="T35" fmla="*/ 8 h 60"/>
              <a:gd name="T36" fmla="*/ 58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8 w 60"/>
              <a:gd name="T43" fmla="*/ 40 h 60"/>
              <a:gd name="T44" fmla="*/ 50 w 60"/>
              <a:gd name="T45" fmla="*/ 50 h 60"/>
              <a:gd name="T46" fmla="*/ 50 w 60"/>
              <a:gd name="T47" fmla="*/ 50 h 60"/>
              <a:gd name="T48" fmla="*/ 42 w 60"/>
              <a:gd name="T49" fmla="*/ 56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4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30"/>
                </a:lnTo>
                <a:lnTo>
                  <a:pt x="60" y="30"/>
                </a:lnTo>
                <a:lnTo>
                  <a:pt x="58" y="40"/>
                </a:lnTo>
                <a:lnTo>
                  <a:pt x="50" y="50"/>
                </a:lnTo>
                <a:lnTo>
                  <a:pt x="50" y="50"/>
                </a:lnTo>
                <a:lnTo>
                  <a:pt x="42" y="56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6" name="Freeform 230">
            <a:extLst>
              <a:ext uri="{FF2B5EF4-FFF2-40B4-BE49-F238E27FC236}">
                <a16:creationId xmlns:a16="http://schemas.microsoft.com/office/drawing/2014/main" id="{9C46688F-F793-4305-920A-4E6E05470CAE}"/>
              </a:ext>
            </a:extLst>
          </p:cNvPr>
          <p:cNvSpPr>
            <a:spLocks/>
          </p:cNvSpPr>
          <p:nvPr/>
        </p:nvSpPr>
        <p:spPr bwMode="auto">
          <a:xfrm>
            <a:off x="2437488" y="7629525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6 h 60"/>
              <a:gd name="T6" fmla="*/ 8 w 60"/>
              <a:gd name="T7" fmla="*/ 50 h 60"/>
              <a:gd name="T8" fmla="*/ 8 w 60"/>
              <a:gd name="T9" fmla="*/ 50 h 60"/>
              <a:gd name="T10" fmla="*/ 2 w 60"/>
              <a:gd name="T11" fmla="*/ 40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8 h 60"/>
              <a:gd name="T20" fmla="*/ 8 w 60"/>
              <a:gd name="T21" fmla="*/ 8 h 60"/>
              <a:gd name="T22" fmla="*/ 14 w 60"/>
              <a:gd name="T23" fmla="*/ 4 h 60"/>
              <a:gd name="T24" fmla="*/ 18 w 60"/>
              <a:gd name="T25" fmla="*/ 2 h 60"/>
              <a:gd name="T26" fmla="*/ 30 w 60"/>
              <a:gd name="T27" fmla="*/ 0 h 60"/>
              <a:gd name="T28" fmla="*/ 42 w 60"/>
              <a:gd name="T29" fmla="*/ 2 h 60"/>
              <a:gd name="T30" fmla="*/ 46 w 60"/>
              <a:gd name="T31" fmla="*/ 4 h 60"/>
              <a:gd name="T32" fmla="*/ 50 w 60"/>
              <a:gd name="T33" fmla="*/ 8 h 60"/>
              <a:gd name="T34" fmla="*/ 50 w 60"/>
              <a:gd name="T35" fmla="*/ 8 h 60"/>
              <a:gd name="T36" fmla="*/ 58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8 w 60"/>
              <a:gd name="T43" fmla="*/ 40 h 60"/>
              <a:gd name="T44" fmla="*/ 50 w 60"/>
              <a:gd name="T45" fmla="*/ 50 h 60"/>
              <a:gd name="T46" fmla="*/ 50 w 60"/>
              <a:gd name="T47" fmla="*/ 50 h 60"/>
              <a:gd name="T48" fmla="*/ 42 w 60"/>
              <a:gd name="T49" fmla="*/ 56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4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30"/>
                </a:lnTo>
                <a:lnTo>
                  <a:pt x="60" y="30"/>
                </a:lnTo>
                <a:lnTo>
                  <a:pt x="58" y="40"/>
                </a:lnTo>
                <a:lnTo>
                  <a:pt x="50" y="50"/>
                </a:lnTo>
                <a:lnTo>
                  <a:pt x="50" y="50"/>
                </a:lnTo>
                <a:lnTo>
                  <a:pt x="42" y="56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7" name="Freeform 228">
            <a:extLst>
              <a:ext uri="{FF2B5EF4-FFF2-40B4-BE49-F238E27FC236}">
                <a16:creationId xmlns:a16="http://schemas.microsoft.com/office/drawing/2014/main" id="{484DD307-31F7-403A-AB15-6B5591263195}"/>
              </a:ext>
            </a:extLst>
          </p:cNvPr>
          <p:cNvSpPr>
            <a:spLocks/>
          </p:cNvSpPr>
          <p:nvPr/>
        </p:nvSpPr>
        <p:spPr bwMode="auto">
          <a:xfrm>
            <a:off x="2126338" y="7924800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8 h 60"/>
              <a:gd name="T6" fmla="*/ 8 w 60"/>
              <a:gd name="T7" fmla="*/ 50 h 60"/>
              <a:gd name="T8" fmla="*/ 8 w 60"/>
              <a:gd name="T9" fmla="*/ 50 h 60"/>
              <a:gd name="T10" fmla="*/ 2 w 60"/>
              <a:gd name="T11" fmla="*/ 42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8 h 60"/>
              <a:gd name="T20" fmla="*/ 8 w 60"/>
              <a:gd name="T21" fmla="*/ 8 h 60"/>
              <a:gd name="T22" fmla="*/ 14 w 60"/>
              <a:gd name="T23" fmla="*/ 6 h 60"/>
              <a:gd name="T24" fmla="*/ 18 w 60"/>
              <a:gd name="T25" fmla="*/ 2 h 60"/>
              <a:gd name="T26" fmla="*/ 30 w 60"/>
              <a:gd name="T27" fmla="*/ 0 h 60"/>
              <a:gd name="T28" fmla="*/ 42 w 60"/>
              <a:gd name="T29" fmla="*/ 2 h 60"/>
              <a:gd name="T30" fmla="*/ 46 w 60"/>
              <a:gd name="T31" fmla="*/ 6 h 60"/>
              <a:gd name="T32" fmla="*/ 50 w 60"/>
              <a:gd name="T33" fmla="*/ 8 h 60"/>
              <a:gd name="T34" fmla="*/ 50 w 60"/>
              <a:gd name="T35" fmla="*/ 8 h 60"/>
              <a:gd name="T36" fmla="*/ 58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8 w 60"/>
              <a:gd name="T43" fmla="*/ 42 h 60"/>
              <a:gd name="T44" fmla="*/ 50 w 60"/>
              <a:gd name="T45" fmla="*/ 50 h 60"/>
              <a:gd name="T46" fmla="*/ 50 w 60"/>
              <a:gd name="T47" fmla="*/ 50 h 60"/>
              <a:gd name="T48" fmla="*/ 42 w 60"/>
              <a:gd name="T49" fmla="*/ 58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8"/>
                </a:lnTo>
                <a:lnTo>
                  <a:pt x="8" y="50"/>
                </a:lnTo>
                <a:lnTo>
                  <a:pt x="8" y="50"/>
                </a:lnTo>
                <a:lnTo>
                  <a:pt x="2" y="42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6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6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30"/>
                </a:lnTo>
                <a:lnTo>
                  <a:pt x="60" y="30"/>
                </a:lnTo>
                <a:lnTo>
                  <a:pt x="58" y="42"/>
                </a:lnTo>
                <a:lnTo>
                  <a:pt x="50" y="50"/>
                </a:lnTo>
                <a:lnTo>
                  <a:pt x="50" y="50"/>
                </a:lnTo>
                <a:lnTo>
                  <a:pt x="42" y="58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8" name="Freeform 228">
            <a:extLst>
              <a:ext uri="{FF2B5EF4-FFF2-40B4-BE49-F238E27FC236}">
                <a16:creationId xmlns:a16="http://schemas.microsoft.com/office/drawing/2014/main" id="{D2E097E5-DBD8-479C-B75F-2ABB8FCEEE52}"/>
              </a:ext>
            </a:extLst>
          </p:cNvPr>
          <p:cNvSpPr>
            <a:spLocks/>
          </p:cNvSpPr>
          <p:nvPr/>
        </p:nvSpPr>
        <p:spPr bwMode="auto">
          <a:xfrm>
            <a:off x="2278738" y="7928129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8 h 60"/>
              <a:gd name="T6" fmla="*/ 8 w 60"/>
              <a:gd name="T7" fmla="*/ 50 h 60"/>
              <a:gd name="T8" fmla="*/ 8 w 60"/>
              <a:gd name="T9" fmla="*/ 50 h 60"/>
              <a:gd name="T10" fmla="*/ 2 w 60"/>
              <a:gd name="T11" fmla="*/ 42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8 h 60"/>
              <a:gd name="T20" fmla="*/ 8 w 60"/>
              <a:gd name="T21" fmla="*/ 8 h 60"/>
              <a:gd name="T22" fmla="*/ 14 w 60"/>
              <a:gd name="T23" fmla="*/ 6 h 60"/>
              <a:gd name="T24" fmla="*/ 18 w 60"/>
              <a:gd name="T25" fmla="*/ 2 h 60"/>
              <a:gd name="T26" fmla="*/ 30 w 60"/>
              <a:gd name="T27" fmla="*/ 0 h 60"/>
              <a:gd name="T28" fmla="*/ 42 w 60"/>
              <a:gd name="T29" fmla="*/ 2 h 60"/>
              <a:gd name="T30" fmla="*/ 46 w 60"/>
              <a:gd name="T31" fmla="*/ 6 h 60"/>
              <a:gd name="T32" fmla="*/ 50 w 60"/>
              <a:gd name="T33" fmla="*/ 8 h 60"/>
              <a:gd name="T34" fmla="*/ 50 w 60"/>
              <a:gd name="T35" fmla="*/ 8 h 60"/>
              <a:gd name="T36" fmla="*/ 58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8 w 60"/>
              <a:gd name="T43" fmla="*/ 42 h 60"/>
              <a:gd name="T44" fmla="*/ 50 w 60"/>
              <a:gd name="T45" fmla="*/ 50 h 60"/>
              <a:gd name="T46" fmla="*/ 50 w 60"/>
              <a:gd name="T47" fmla="*/ 50 h 60"/>
              <a:gd name="T48" fmla="*/ 42 w 60"/>
              <a:gd name="T49" fmla="*/ 58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8"/>
                </a:lnTo>
                <a:lnTo>
                  <a:pt x="8" y="50"/>
                </a:lnTo>
                <a:lnTo>
                  <a:pt x="8" y="50"/>
                </a:lnTo>
                <a:lnTo>
                  <a:pt x="2" y="42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6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6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30"/>
                </a:lnTo>
                <a:lnTo>
                  <a:pt x="60" y="30"/>
                </a:lnTo>
                <a:lnTo>
                  <a:pt x="58" y="42"/>
                </a:lnTo>
                <a:lnTo>
                  <a:pt x="50" y="50"/>
                </a:lnTo>
                <a:lnTo>
                  <a:pt x="50" y="50"/>
                </a:lnTo>
                <a:lnTo>
                  <a:pt x="42" y="58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9" name="Freeform 228">
            <a:extLst>
              <a:ext uri="{FF2B5EF4-FFF2-40B4-BE49-F238E27FC236}">
                <a16:creationId xmlns:a16="http://schemas.microsoft.com/office/drawing/2014/main" id="{ADBF673A-01FC-4D87-8641-9BA645922B0D}"/>
              </a:ext>
            </a:extLst>
          </p:cNvPr>
          <p:cNvSpPr>
            <a:spLocks/>
          </p:cNvSpPr>
          <p:nvPr/>
        </p:nvSpPr>
        <p:spPr bwMode="auto">
          <a:xfrm>
            <a:off x="2432037" y="7928129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8 h 60"/>
              <a:gd name="T6" fmla="*/ 8 w 60"/>
              <a:gd name="T7" fmla="*/ 50 h 60"/>
              <a:gd name="T8" fmla="*/ 8 w 60"/>
              <a:gd name="T9" fmla="*/ 50 h 60"/>
              <a:gd name="T10" fmla="*/ 2 w 60"/>
              <a:gd name="T11" fmla="*/ 42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8 h 60"/>
              <a:gd name="T20" fmla="*/ 8 w 60"/>
              <a:gd name="T21" fmla="*/ 8 h 60"/>
              <a:gd name="T22" fmla="*/ 14 w 60"/>
              <a:gd name="T23" fmla="*/ 6 h 60"/>
              <a:gd name="T24" fmla="*/ 18 w 60"/>
              <a:gd name="T25" fmla="*/ 2 h 60"/>
              <a:gd name="T26" fmla="*/ 30 w 60"/>
              <a:gd name="T27" fmla="*/ 0 h 60"/>
              <a:gd name="T28" fmla="*/ 42 w 60"/>
              <a:gd name="T29" fmla="*/ 2 h 60"/>
              <a:gd name="T30" fmla="*/ 46 w 60"/>
              <a:gd name="T31" fmla="*/ 6 h 60"/>
              <a:gd name="T32" fmla="*/ 50 w 60"/>
              <a:gd name="T33" fmla="*/ 8 h 60"/>
              <a:gd name="T34" fmla="*/ 50 w 60"/>
              <a:gd name="T35" fmla="*/ 8 h 60"/>
              <a:gd name="T36" fmla="*/ 58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8 w 60"/>
              <a:gd name="T43" fmla="*/ 42 h 60"/>
              <a:gd name="T44" fmla="*/ 50 w 60"/>
              <a:gd name="T45" fmla="*/ 50 h 60"/>
              <a:gd name="T46" fmla="*/ 50 w 60"/>
              <a:gd name="T47" fmla="*/ 50 h 60"/>
              <a:gd name="T48" fmla="*/ 42 w 60"/>
              <a:gd name="T49" fmla="*/ 58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8"/>
                </a:lnTo>
                <a:lnTo>
                  <a:pt x="8" y="50"/>
                </a:lnTo>
                <a:lnTo>
                  <a:pt x="8" y="50"/>
                </a:lnTo>
                <a:lnTo>
                  <a:pt x="2" y="42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6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6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30"/>
                </a:lnTo>
                <a:lnTo>
                  <a:pt x="60" y="30"/>
                </a:lnTo>
                <a:lnTo>
                  <a:pt x="58" y="42"/>
                </a:lnTo>
                <a:lnTo>
                  <a:pt x="50" y="50"/>
                </a:lnTo>
                <a:lnTo>
                  <a:pt x="50" y="50"/>
                </a:lnTo>
                <a:lnTo>
                  <a:pt x="42" y="58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" name="Freeform 228">
            <a:extLst>
              <a:ext uri="{FF2B5EF4-FFF2-40B4-BE49-F238E27FC236}">
                <a16:creationId xmlns:a16="http://schemas.microsoft.com/office/drawing/2014/main" id="{A8148363-55A3-4E09-A65E-4AEFC3673429}"/>
              </a:ext>
            </a:extLst>
          </p:cNvPr>
          <p:cNvSpPr>
            <a:spLocks/>
          </p:cNvSpPr>
          <p:nvPr/>
        </p:nvSpPr>
        <p:spPr bwMode="auto">
          <a:xfrm>
            <a:off x="2130697" y="8525312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8 h 60"/>
              <a:gd name="T6" fmla="*/ 8 w 60"/>
              <a:gd name="T7" fmla="*/ 50 h 60"/>
              <a:gd name="T8" fmla="*/ 8 w 60"/>
              <a:gd name="T9" fmla="*/ 50 h 60"/>
              <a:gd name="T10" fmla="*/ 2 w 60"/>
              <a:gd name="T11" fmla="*/ 42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8 h 60"/>
              <a:gd name="T20" fmla="*/ 8 w 60"/>
              <a:gd name="T21" fmla="*/ 8 h 60"/>
              <a:gd name="T22" fmla="*/ 14 w 60"/>
              <a:gd name="T23" fmla="*/ 6 h 60"/>
              <a:gd name="T24" fmla="*/ 18 w 60"/>
              <a:gd name="T25" fmla="*/ 2 h 60"/>
              <a:gd name="T26" fmla="*/ 30 w 60"/>
              <a:gd name="T27" fmla="*/ 0 h 60"/>
              <a:gd name="T28" fmla="*/ 42 w 60"/>
              <a:gd name="T29" fmla="*/ 2 h 60"/>
              <a:gd name="T30" fmla="*/ 46 w 60"/>
              <a:gd name="T31" fmla="*/ 6 h 60"/>
              <a:gd name="T32" fmla="*/ 50 w 60"/>
              <a:gd name="T33" fmla="*/ 8 h 60"/>
              <a:gd name="T34" fmla="*/ 50 w 60"/>
              <a:gd name="T35" fmla="*/ 8 h 60"/>
              <a:gd name="T36" fmla="*/ 58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8 w 60"/>
              <a:gd name="T43" fmla="*/ 42 h 60"/>
              <a:gd name="T44" fmla="*/ 50 w 60"/>
              <a:gd name="T45" fmla="*/ 50 h 60"/>
              <a:gd name="T46" fmla="*/ 50 w 60"/>
              <a:gd name="T47" fmla="*/ 50 h 60"/>
              <a:gd name="T48" fmla="*/ 42 w 60"/>
              <a:gd name="T49" fmla="*/ 58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8"/>
                </a:lnTo>
                <a:lnTo>
                  <a:pt x="8" y="50"/>
                </a:lnTo>
                <a:lnTo>
                  <a:pt x="8" y="50"/>
                </a:lnTo>
                <a:lnTo>
                  <a:pt x="2" y="42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6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6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30"/>
                </a:lnTo>
                <a:lnTo>
                  <a:pt x="60" y="30"/>
                </a:lnTo>
                <a:lnTo>
                  <a:pt x="58" y="42"/>
                </a:lnTo>
                <a:lnTo>
                  <a:pt x="50" y="50"/>
                </a:lnTo>
                <a:lnTo>
                  <a:pt x="50" y="50"/>
                </a:lnTo>
                <a:lnTo>
                  <a:pt x="42" y="58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" name="Freeform 228">
            <a:extLst>
              <a:ext uri="{FF2B5EF4-FFF2-40B4-BE49-F238E27FC236}">
                <a16:creationId xmlns:a16="http://schemas.microsoft.com/office/drawing/2014/main" id="{45FC8838-1B43-40BD-9FE4-D72E63FC9C96}"/>
              </a:ext>
            </a:extLst>
          </p:cNvPr>
          <p:cNvSpPr>
            <a:spLocks/>
          </p:cNvSpPr>
          <p:nvPr/>
        </p:nvSpPr>
        <p:spPr bwMode="auto">
          <a:xfrm>
            <a:off x="2291438" y="8523223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8 h 60"/>
              <a:gd name="T6" fmla="*/ 8 w 60"/>
              <a:gd name="T7" fmla="*/ 50 h 60"/>
              <a:gd name="T8" fmla="*/ 8 w 60"/>
              <a:gd name="T9" fmla="*/ 50 h 60"/>
              <a:gd name="T10" fmla="*/ 2 w 60"/>
              <a:gd name="T11" fmla="*/ 42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8 h 60"/>
              <a:gd name="T20" fmla="*/ 8 w 60"/>
              <a:gd name="T21" fmla="*/ 8 h 60"/>
              <a:gd name="T22" fmla="*/ 14 w 60"/>
              <a:gd name="T23" fmla="*/ 6 h 60"/>
              <a:gd name="T24" fmla="*/ 18 w 60"/>
              <a:gd name="T25" fmla="*/ 2 h 60"/>
              <a:gd name="T26" fmla="*/ 30 w 60"/>
              <a:gd name="T27" fmla="*/ 0 h 60"/>
              <a:gd name="T28" fmla="*/ 42 w 60"/>
              <a:gd name="T29" fmla="*/ 2 h 60"/>
              <a:gd name="T30" fmla="*/ 46 w 60"/>
              <a:gd name="T31" fmla="*/ 6 h 60"/>
              <a:gd name="T32" fmla="*/ 50 w 60"/>
              <a:gd name="T33" fmla="*/ 8 h 60"/>
              <a:gd name="T34" fmla="*/ 50 w 60"/>
              <a:gd name="T35" fmla="*/ 8 h 60"/>
              <a:gd name="T36" fmla="*/ 58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8 w 60"/>
              <a:gd name="T43" fmla="*/ 42 h 60"/>
              <a:gd name="T44" fmla="*/ 50 w 60"/>
              <a:gd name="T45" fmla="*/ 50 h 60"/>
              <a:gd name="T46" fmla="*/ 50 w 60"/>
              <a:gd name="T47" fmla="*/ 50 h 60"/>
              <a:gd name="T48" fmla="*/ 42 w 60"/>
              <a:gd name="T49" fmla="*/ 58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8"/>
                </a:lnTo>
                <a:lnTo>
                  <a:pt x="8" y="50"/>
                </a:lnTo>
                <a:lnTo>
                  <a:pt x="8" y="50"/>
                </a:lnTo>
                <a:lnTo>
                  <a:pt x="2" y="42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6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6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30"/>
                </a:lnTo>
                <a:lnTo>
                  <a:pt x="60" y="30"/>
                </a:lnTo>
                <a:lnTo>
                  <a:pt x="58" y="42"/>
                </a:lnTo>
                <a:lnTo>
                  <a:pt x="50" y="50"/>
                </a:lnTo>
                <a:lnTo>
                  <a:pt x="50" y="50"/>
                </a:lnTo>
                <a:lnTo>
                  <a:pt x="42" y="58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" name="Freeform 228">
            <a:extLst>
              <a:ext uri="{FF2B5EF4-FFF2-40B4-BE49-F238E27FC236}">
                <a16:creationId xmlns:a16="http://schemas.microsoft.com/office/drawing/2014/main" id="{E6134AFF-A0B1-40C1-BA9A-82C9494645B3}"/>
              </a:ext>
            </a:extLst>
          </p:cNvPr>
          <p:cNvSpPr>
            <a:spLocks/>
          </p:cNvSpPr>
          <p:nvPr/>
        </p:nvSpPr>
        <p:spPr bwMode="auto">
          <a:xfrm>
            <a:off x="2450084" y="8516937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8 h 60"/>
              <a:gd name="T6" fmla="*/ 8 w 60"/>
              <a:gd name="T7" fmla="*/ 50 h 60"/>
              <a:gd name="T8" fmla="*/ 8 w 60"/>
              <a:gd name="T9" fmla="*/ 50 h 60"/>
              <a:gd name="T10" fmla="*/ 2 w 60"/>
              <a:gd name="T11" fmla="*/ 42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8 h 60"/>
              <a:gd name="T20" fmla="*/ 8 w 60"/>
              <a:gd name="T21" fmla="*/ 8 h 60"/>
              <a:gd name="T22" fmla="*/ 14 w 60"/>
              <a:gd name="T23" fmla="*/ 6 h 60"/>
              <a:gd name="T24" fmla="*/ 18 w 60"/>
              <a:gd name="T25" fmla="*/ 2 h 60"/>
              <a:gd name="T26" fmla="*/ 30 w 60"/>
              <a:gd name="T27" fmla="*/ 0 h 60"/>
              <a:gd name="T28" fmla="*/ 42 w 60"/>
              <a:gd name="T29" fmla="*/ 2 h 60"/>
              <a:gd name="T30" fmla="*/ 46 w 60"/>
              <a:gd name="T31" fmla="*/ 6 h 60"/>
              <a:gd name="T32" fmla="*/ 50 w 60"/>
              <a:gd name="T33" fmla="*/ 8 h 60"/>
              <a:gd name="T34" fmla="*/ 50 w 60"/>
              <a:gd name="T35" fmla="*/ 8 h 60"/>
              <a:gd name="T36" fmla="*/ 58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8 w 60"/>
              <a:gd name="T43" fmla="*/ 42 h 60"/>
              <a:gd name="T44" fmla="*/ 50 w 60"/>
              <a:gd name="T45" fmla="*/ 50 h 60"/>
              <a:gd name="T46" fmla="*/ 50 w 60"/>
              <a:gd name="T47" fmla="*/ 50 h 60"/>
              <a:gd name="T48" fmla="*/ 42 w 60"/>
              <a:gd name="T49" fmla="*/ 58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8"/>
                </a:lnTo>
                <a:lnTo>
                  <a:pt x="8" y="50"/>
                </a:lnTo>
                <a:lnTo>
                  <a:pt x="8" y="50"/>
                </a:lnTo>
                <a:lnTo>
                  <a:pt x="2" y="42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6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6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30"/>
                </a:lnTo>
                <a:lnTo>
                  <a:pt x="60" y="30"/>
                </a:lnTo>
                <a:lnTo>
                  <a:pt x="58" y="42"/>
                </a:lnTo>
                <a:lnTo>
                  <a:pt x="50" y="50"/>
                </a:lnTo>
                <a:lnTo>
                  <a:pt x="50" y="50"/>
                </a:lnTo>
                <a:lnTo>
                  <a:pt x="42" y="58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3" name="Freeform 228">
            <a:extLst>
              <a:ext uri="{FF2B5EF4-FFF2-40B4-BE49-F238E27FC236}">
                <a16:creationId xmlns:a16="http://schemas.microsoft.com/office/drawing/2014/main" id="{CBA56B4A-2C6B-4EA9-B4AC-DBAB221580A5}"/>
              </a:ext>
            </a:extLst>
          </p:cNvPr>
          <p:cNvSpPr>
            <a:spLocks/>
          </p:cNvSpPr>
          <p:nvPr/>
        </p:nvSpPr>
        <p:spPr bwMode="auto">
          <a:xfrm>
            <a:off x="2600962" y="8516078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8 h 60"/>
              <a:gd name="T6" fmla="*/ 8 w 60"/>
              <a:gd name="T7" fmla="*/ 50 h 60"/>
              <a:gd name="T8" fmla="*/ 8 w 60"/>
              <a:gd name="T9" fmla="*/ 50 h 60"/>
              <a:gd name="T10" fmla="*/ 2 w 60"/>
              <a:gd name="T11" fmla="*/ 42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8 h 60"/>
              <a:gd name="T20" fmla="*/ 8 w 60"/>
              <a:gd name="T21" fmla="*/ 8 h 60"/>
              <a:gd name="T22" fmla="*/ 14 w 60"/>
              <a:gd name="T23" fmla="*/ 6 h 60"/>
              <a:gd name="T24" fmla="*/ 18 w 60"/>
              <a:gd name="T25" fmla="*/ 2 h 60"/>
              <a:gd name="T26" fmla="*/ 30 w 60"/>
              <a:gd name="T27" fmla="*/ 0 h 60"/>
              <a:gd name="T28" fmla="*/ 42 w 60"/>
              <a:gd name="T29" fmla="*/ 2 h 60"/>
              <a:gd name="T30" fmla="*/ 46 w 60"/>
              <a:gd name="T31" fmla="*/ 6 h 60"/>
              <a:gd name="T32" fmla="*/ 50 w 60"/>
              <a:gd name="T33" fmla="*/ 8 h 60"/>
              <a:gd name="T34" fmla="*/ 50 w 60"/>
              <a:gd name="T35" fmla="*/ 8 h 60"/>
              <a:gd name="T36" fmla="*/ 58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8 w 60"/>
              <a:gd name="T43" fmla="*/ 42 h 60"/>
              <a:gd name="T44" fmla="*/ 50 w 60"/>
              <a:gd name="T45" fmla="*/ 50 h 60"/>
              <a:gd name="T46" fmla="*/ 50 w 60"/>
              <a:gd name="T47" fmla="*/ 50 h 60"/>
              <a:gd name="T48" fmla="*/ 42 w 60"/>
              <a:gd name="T49" fmla="*/ 58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8"/>
                </a:lnTo>
                <a:lnTo>
                  <a:pt x="8" y="50"/>
                </a:lnTo>
                <a:lnTo>
                  <a:pt x="8" y="50"/>
                </a:lnTo>
                <a:lnTo>
                  <a:pt x="2" y="42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6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6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30"/>
                </a:lnTo>
                <a:lnTo>
                  <a:pt x="60" y="30"/>
                </a:lnTo>
                <a:lnTo>
                  <a:pt x="58" y="42"/>
                </a:lnTo>
                <a:lnTo>
                  <a:pt x="50" y="50"/>
                </a:lnTo>
                <a:lnTo>
                  <a:pt x="50" y="50"/>
                </a:lnTo>
                <a:lnTo>
                  <a:pt x="42" y="58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4" name="Freeform 228">
            <a:extLst>
              <a:ext uri="{FF2B5EF4-FFF2-40B4-BE49-F238E27FC236}">
                <a16:creationId xmlns:a16="http://schemas.microsoft.com/office/drawing/2014/main" id="{3037DF9D-06FA-4674-AE39-5B7A760933AA}"/>
              </a:ext>
            </a:extLst>
          </p:cNvPr>
          <p:cNvSpPr>
            <a:spLocks/>
          </p:cNvSpPr>
          <p:nvPr/>
        </p:nvSpPr>
        <p:spPr bwMode="auto">
          <a:xfrm>
            <a:off x="2723238" y="8523223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8 h 60"/>
              <a:gd name="T6" fmla="*/ 8 w 60"/>
              <a:gd name="T7" fmla="*/ 50 h 60"/>
              <a:gd name="T8" fmla="*/ 8 w 60"/>
              <a:gd name="T9" fmla="*/ 50 h 60"/>
              <a:gd name="T10" fmla="*/ 2 w 60"/>
              <a:gd name="T11" fmla="*/ 42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8 h 60"/>
              <a:gd name="T20" fmla="*/ 8 w 60"/>
              <a:gd name="T21" fmla="*/ 8 h 60"/>
              <a:gd name="T22" fmla="*/ 14 w 60"/>
              <a:gd name="T23" fmla="*/ 6 h 60"/>
              <a:gd name="T24" fmla="*/ 18 w 60"/>
              <a:gd name="T25" fmla="*/ 2 h 60"/>
              <a:gd name="T26" fmla="*/ 30 w 60"/>
              <a:gd name="T27" fmla="*/ 0 h 60"/>
              <a:gd name="T28" fmla="*/ 42 w 60"/>
              <a:gd name="T29" fmla="*/ 2 h 60"/>
              <a:gd name="T30" fmla="*/ 46 w 60"/>
              <a:gd name="T31" fmla="*/ 6 h 60"/>
              <a:gd name="T32" fmla="*/ 50 w 60"/>
              <a:gd name="T33" fmla="*/ 8 h 60"/>
              <a:gd name="T34" fmla="*/ 50 w 60"/>
              <a:gd name="T35" fmla="*/ 8 h 60"/>
              <a:gd name="T36" fmla="*/ 58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8 w 60"/>
              <a:gd name="T43" fmla="*/ 42 h 60"/>
              <a:gd name="T44" fmla="*/ 50 w 60"/>
              <a:gd name="T45" fmla="*/ 50 h 60"/>
              <a:gd name="T46" fmla="*/ 50 w 60"/>
              <a:gd name="T47" fmla="*/ 50 h 60"/>
              <a:gd name="T48" fmla="*/ 42 w 60"/>
              <a:gd name="T49" fmla="*/ 58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8"/>
                </a:lnTo>
                <a:lnTo>
                  <a:pt x="8" y="50"/>
                </a:lnTo>
                <a:lnTo>
                  <a:pt x="8" y="50"/>
                </a:lnTo>
                <a:lnTo>
                  <a:pt x="2" y="42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6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6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30"/>
                </a:lnTo>
                <a:lnTo>
                  <a:pt x="60" y="30"/>
                </a:lnTo>
                <a:lnTo>
                  <a:pt x="58" y="42"/>
                </a:lnTo>
                <a:lnTo>
                  <a:pt x="50" y="50"/>
                </a:lnTo>
                <a:lnTo>
                  <a:pt x="50" y="50"/>
                </a:lnTo>
                <a:lnTo>
                  <a:pt x="42" y="58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0D46E-7EB7-4D90-A79E-E64672A3B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4600" y="150640"/>
            <a:ext cx="2375868" cy="22904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326138-0BBD-4843-AA14-E7A8839EDEA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8075" y="9458180"/>
            <a:ext cx="450850" cy="442526"/>
          </a:xfrm>
          <a:prstGeom prst="rect">
            <a:avLst/>
          </a:prstGeom>
        </p:spPr>
      </p:pic>
      <p:sp>
        <p:nvSpPr>
          <p:cNvPr id="288" name="Freeform 246">
            <a:extLst>
              <a:ext uri="{FF2B5EF4-FFF2-40B4-BE49-F238E27FC236}">
                <a16:creationId xmlns:a16="http://schemas.microsoft.com/office/drawing/2014/main" id="{325BB7AF-ADE2-44A9-9EE7-9AD49EC8B4AF}"/>
              </a:ext>
            </a:extLst>
          </p:cNvPr>
          <p:cNvSpPr>
            <a:spLocks/>
          </p:cNvSpPr>
          <p:nvPr/>
        </p:nvSpPr>
        <p:spPr bwMode="auto">
          <a:xfrm>
            <a:off x="647700" y="9433071"/>
            <a:ext cx="485775" cy="485775"/>
          </a:xfrm>
          <a:custGeom>
            <a:avLst/>
            <a:gdLst>
              <a:gd name="T0" fmla="*/ 306 w 306"/>
              <a:gd name="T1" fmla="*/ 152 h 306"/>
              <a:gd name="T2" fmla="*/ 302 w 306"/>
              <a:gd name="T3" fmla="*/ 184 h 306"/>
              <a:gd name="T4" fmla="*/ 294 w 306"/>
              <a:gd name="T5" fmla="*/ 212 h 306"/>
              <a:gd name="T6" fmla="*/ 280 w 306"/>
              <a:gd name="T7" fmla="*/ 238 h 306"/>
              <a:gd name="T8" fmla="*/ 262 w 306"/>
              <a:gd name="T9" fmla="*/ 260 h 306"/>
              <a:gd name="T10" fmla="*/ 238 w 306"/>
              <a:gd name="T11" fmla="*/ 280 h 306"/>
              <a:gd name="T12" fmla="*/ 212 w 306"/>
              <a:gd name="T13" fmla="*/ 294 h 306"/>
              <a:gd name="T14" fmla="*/ 184 w 306"/>
              <a:gd name="T15" fmla="*/ 302 h 306"/>
              <a:gd name="T16" fmla="*/ 154 w 306"/>
              <a:gd name="T17" fmla="*/ 306 h 306"/>
              <a:gd name="T18" fmla="*/ 138 w 306"/>
              <a:gd name="T19" fmla="*/ 304 h 306"/>
              <a:gd name="T20" fmla="*/ 108 w 306"/>
              <a:gd name="T21" fmla="*/ 298 h 306"/>
              <a:gd name="T22" fmla="*/ 80 w 306"/>
              <a:gd name="T23" fmla="*/ 288 h 306"/>
              <a:gd name="T24" fmla="*/ 56 w 306"/>
              <a:gd name="T25" fmla="*/ 270 h 306"/>
              <a:gd name="T26" fmla="*/ 36 w 306"/>
              <a:gd name="T27" fmla="*/ 250 h 306"/>
              <a:gd name="T28" fmla="*/ 18 w 306"/>
              <a:gd name="T29" fmla="*/ 226 h 306"/>
              <a:gd name="T30" fmla="*/ 8 w 306"/>
              <a:gd name="T31" fmla="*/ 198 h 306"/>
              <a:gd name="T32" fmla="*/ 2 w 306"/>
              <a:gd name="T33" fmla="*/ 168 h 306"/>
              <a:gd name="T34" fmla="*/ 0 w 306"/>
              <a:gd name="T35" fmla="*/ 152 h 306"/>
              <a:gd name="T36" fmla="*/ 4 w 306"/>
              <a:gd name="T37" fmla="*/ 122 h 306"/>
              <a:gd name="T38" fmla="*/ 12 w 306"/>
              <a:gd name="T39" fmla="*/ 94 h 306"/>
              <a:gd name="T40" fmla="*/ 26 w 306"/>
              <a:gd name="T41" fmla="*/ 68 h 306"/>
              <a:gd name="T42" fmla="*/ 46 w 306"/>
              <a:gd name="T43" fmla="*/ 44 h 306"/>
              <a:gd name="T44" fmla="*/ 68 w 306"/>
              <a:gd name="T45" fmla="*/ 26 h 306"/>
              <a:gd name="T46" fmla="*/ 94 w 306"/>
              <a:gd name="T47" fmla="*/ 12 h 306"/>
              <a:gd name="T48" fmla="*/ 122 w 306"/>
              <a:gd name="T49" fmla="*/ 4 h 306"/>
              <a:gd name="T50" fmla="*/ 154 w 306"/>
              <a:gd name="T51" fmla="*/ 0 h 306"/>
              <a:gd name="T52" fmla="*/ 168 w 306"/>
              <a:gd name="T53" fmla="*/ 0 h 306"/>
              <a:gd name="T54" fmla="*/ 198 w 306"/>
              <a:gd name="T55" fmla="*/ 6 h 306"/>
              <a:gd name="T56" fmla="*/ 226 w 306"/>
              <a:gd name="T57" fmla="*/ 18 h 306"/>
              <a:gd name="T58" fmla="*/ 250 w 306"/>
              <a:gd name="T59" fmla="*/ 34 h 306"/>
              <a:gd name="T60" fmla="*/ 272 w 306"/>
              <a:gd name="T61" fmla="*/ 56 h 306"/>
              <a:gd name="T62" fmla="*/ 288 w 306"/>
              <a:gd name="T63" fmla="*/ 80 h 306"/>
              <a:gd name="T64" fmla="*/ 300 w 306"/>
              <a:gd name="T65" fmla="*/ 108 h 306"/>
              <a:gd name="T66" fmla="*/ 306 w 306"/>
              <a:gd name="T67" fmla="*/ 138 h 306"/>
              <a:gd name="T68" fmla="*/ 306 w 306"/>
              <a:gd name="T69" fmla="*/ 152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6" h="306">
                <a:moveTo>
                  <a:pt x="306" y="152"/>
                </a:moveTo>
                <a:lnTo>
                  <a:pt x="306" y="152"/>
                </a:lnTo>
                <a:lnTo>
                  <a:pt x="306" y="168"/>
                </a:lnTo>
                <a:lnTo>
                  <a:pt x="302" y="184"/>
                </a:lnTo>
                <a:lnTo>
                  <a:pt x="300" y="198"/>
                </a:lnTo>
                <a:lnTo>
                  <a:pt x="294" y="212"/>
                </a:lnTo>
                <a:lnTo>
                  <a:pt x="288" y="226"/>
                </a:lnTo>
                <a:lnTo>
                  <a:pt x="280" y="238"/>
                </a:lnTo>
                <a:lnTo>
                  <a:pt x="272" y="250"/>
                </a:lnTo>
                <a:lnTo>
                  <a:pt x="262" y="260"/>
                </a:lnTo>
                <a:lnTo>
                  <a:pt x="250" y="270"/>
                </a:lnTo>
                <a:lnTo>
                  <a:pt x="238" y="280"/>
                </a:lnTo>
                <a:lnTo>
                  <a:pt x="226" y="288"/>
                </a:lnTo>
                <a:lnTo>
                  <a:pt x="212" y="294"/>
                </a:lnTo>
                <a:lnTo>
                  <a:pt x="198" y="298"/>
                </a:lnTo>
                <a:lnTo>
                  <a:pt x="184" y="302"/>
                </a:lnTo>
                <a:lnTo>
                  <a:pt x="168" y="304"/>
                </a:lnTo>
                <a:lnTo>
                  <a:pt x="154" y="306"/>
                </a:lnTo>
                <a:lnTo>
                  <a:pt x="154" y="306"/>
                </a:lnTo>
                <a:lnTo>
                  <a:pt x="138" y="304"/>
                </a:lnTo>
                <a:lnTo>
                  <a:pt x="122" y="302"/>
                </a:lnTo>
                <a:lnTo>
                  <a:pt x="108" y="298"/>
                </a:lnTo>
                <a:lnTo>
                  <a:pt x="94" y="294"/>
                </a:lnTo>
                <a:lnTo>
                  <a:pt x="80" y="288"/>
                </a:lnTo>
                <a:lnTo>
                  <a:pt x="68" y="280"/>
                </a:lnTo>
                <a:lnTo>
                  <a:pt x="56" y="270"/>
                </a:lnTo>
                <a:lnTo>
                  <a:pt x="46" y="260"/>
                </a:lnTo>
                <a:lnTo>
                  <a:pt x="36" y="250"/>
                </a:lnTo>
                <a:lnTo>
                  <a:pt x="26" y="238"/>
                </a:lnTo>
                <a:lnTo>
                  <a:pt x="18" y="226"/>
                </a:lnTo>
                <a:lnTo>
                  <a:pt x="12" y="212"/>
                </a:lnTo>
                <a:lnTo>
                  <a:pt x="8" y="198"/>
                </a:lnTo>
                <a:lnTo>
                  <a:pt x="4" y="184"/>
                </a:lnTo>
                <a:lnTo>
                  <a:pt x="2" y="168"/>
                </a:lnTo>
                <a:lnTo>
                  <a:pt x="0" y="152"/>
                </a:lnTo>
                <a:lnTo>
                  <a:pt x="0" y="152"/>
                </a:lnTo>
                <a:lnTo>
                  <a:pt x="2" y="138"/>
                </a:lnTo>
                <a:lnTo>
                  <a:pt x="4" y="122"/>
                </a:lnTo>
                <a:lnTo>
                  <a:pt x="8" y="108"/>
                </a:lnTo>
                <a:lnTo>
                  <a:pt x="12" y="94"/>
                </a:lnTo>
                <a:lnTo>
                  <a:pt x="18" y="80"/>
                </a:lnTo>
                <a:lnTo>
                  <a:pt x="26" y="68"/>
                </a:lnTo>
                <a:lnTo>
                  <a:pt x="36" y="56"/>
                </a:lnTo>
                <a:lnTo>
                  <a:pt x="46" y="44"/>
                </a:lnTo>
                <a:lnTo>
                  <a:pt x="56" y="34"/>
                </a:lnTo>
                <a:lnTo>
                  <a:pt x="68" y="26"/>
                </a:lnTo>
                <a:lnTo>
                  <a:pt x="80" y="18"/>
                </a:lnTo>
                <a:lnTo>
                  <a:pt x="94" y="12"/>
                </a:lnTo>
                <a:lnTo>
                  <a:pt x="108" y="6"/>
                </a:lnTo>
                <a:lnTo>
                  <a:pt x="122" y="4"/>
                </a:lnTo>
                <a:lnTo>
                  <a:pt x="138" y="0"/>
                </a:lnTo>
                <a:lnTo>
                  <a:pt x="154" y="0"/>
                </a:lnTo>
                <a:lnTo>
                  <a:pt x="154" y="0"/>
                </a:lnTo>
                <a:lnTo>
                  <a:pt x="168" y="0"/>
                </a:lnTo>
                <a:lnTo>
                  <a:pt x="184" y="4"/>
                </a:lnTo>
                <a:lnTo>
                  <a:pt x="198" y="6"/>
                </a:lnTo>
                <a:lnTo>
                  <a:pt x="212" y="12"/>
                </a:lnTo>
                <a:lnTo>
                  <a:pt x="226" y="18"/>
                </a:lnTo>
                <a:lnTo>
                  <a:pt x="238" y="26"/>
                </a:lnTo>
                <a:lnTo>
                  <a:pt x="250" y="34"/>
                </a:lnTo>
                <a:lnTo>
                  <a:pt x="262" y="44"/>
                </a:lnTo>
                <a:lnTo>
                  <a:pt x="272" y="56"/>
                </a:lnTo>
                <a:lnTo>
                  <a:pt x="280" y="68"/>
                </a:lnTo>
                <a:lnTo>
                  <a:pt x="288" y="80"/>
                </a:lnTo>
                <a:lnTo>
                  <a:pt x="294" y="94"/>
                </a:lnTo>
                <a:lnTo>
                  <a:pt x="300" y="108"/>
                </a:lnTo>
                <a:lnTo>
                  <a:pt x="302" y="122"/>
                </a:lnTo>
                <a:lnTo>
                  <a:pt x="306" y="138"/>
                </a:lnTo>
                <a:lnTo>
                  <a:pt x="306" y="152"/>
                </a:lnTo>
                <a:lnTo>
                  <a:pt x="306" y="152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9" name="Picture 3" descr="Cloud Computing">
            <a:extLst>
              <a:ext uri="{FF2B5EF4-FFF2-40B4-BE49-F238E27FC236}">
                <a16:creationId xmlns:a16="http://schemas.microsoft.com/office/drawing/2014/main" id="{5DE18EB0-71E1-4A2D-ABC7-9285E995F7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76275" y="9455912"/>
            <a:ext cx="442526" cy="442526"/>
          </a:xfrm>
          <a:prstGeom prst="rect">
            <a:avLst/>
          </a:prstGeom>
        </p:spPr>
      </p:pic>
      <p:sp>
        <p:nvSpPr>
          <p:cNvPr id="292" name="Freeform 246">
            <a:extLst>
              <a:ext uri="{FF2B5EF4-FFF2-40B4-BE49-F238E27FC236}">
                <a16:creationId xmlns:a16="http://schemas.microsoft.com/office/drawing/2014/main" id="{0B152D43-33F1-4A74-8CD4-DA416672C9A0}"/>
              </a:ext>
            </a:extLst>
          </p:cNvPr>
          <p:cNvSpPr>
            <a:spLocks/>
          </p:cNvSpPr>
          <p:nvPr/>
        </p:nvSpPr>
        <p:spPr bwMode="auto">
          <a:xfrm>
            <a:off x="1501775" y="9433885"/>
            <a:ext cx="485775" cy="485775"/>
          </a:xfrm>
          <a:custGeom>
            <a:avLst/>
            <a:gdLst>
              <a:gd name="T0" fmla="*/ 306 w 306"/>
              <a:gd name="T1" fmla="*/ 152 h 306"/>
              <a:gd name="T2" fmla="*/ 302 w 306"/>
              <a:gd name="T3" fmla="*/ 184 h 306"/>
              <a:gd name="T4" fmla="*/ 294 w 306"/>
              <a:gd name="T5" fmla="*/ 212 h 306"/>
              <a:gd name="T6" fmla="*/ 280 w 306"/>
              <a:gd name="T7" fmla="*/ 238 h 306"/>
              <a:gd name="T8" fmla="*/ 262 w 306"/>
              <a:gd name="T9" fmla="*/ 260 h 306"/>
              <a:gd name="T10" fmla="*/ 238 w 306"/>
              <a:gd name="T11" fmla="*/ 280 h 306"/>
              <a:gd name="T12" fmla="*/ 212 w 306"/>
              <a:gd name="T13" fmla="*/ 294 h 306"/>
              <a:gd name="T14" fmla="*/ 184 w 306"/>
              <a:gd name="T15" fmla="*/ 302 h 306"/>
              <a:gd name="T16" fmla="*/ 154 w 306"/>
              <a:gd name="T17" fmla="*/ 306 h 306"/>
              <a:gd name="T18" fmla="*/ 138 w 306"/>
              <a:gd name="T19" fmla="*/ 304 h 306"/>
              <a:gd name="T20" fmla="*/ 108 w 306"/>
              <a:gd name="T21" fmla="*/ 298 h 306"/>
              <a:gd name="T22" fmla="*/ 80 w 306"/>
              <a:gd name="T23" fmla="*/ 288 h 306"/>
              <a:gd name="T24" fmla="*/ 56 w 306"/>
              <a:gd name="T25" fmla="*/ 270 h 306"/>
              <a:gd name="T26" fmla="*/ 36 w 306"/>
              <a:gd name="T27" fmla="*/ 250 h 306"/>
              <a:gd name="T28" fmla="*/ 18 w 306"/>
              <a:gd name="T29" fmla="*/ 226 h 306"/>
              <a:gd name="T30" fmla="*/ 8 w 306"/>
              <a:gd name="T31" fmla="*/ 198 h 306"/>
              <a:gd name="T32" fmla="*/ 2 w 306"/>
              <a:gd name="T33" fmla="*/ 168 h 306"/>
              <a:gd name="T34" fmla="*/ 0 w 306"/>
              <a:gd name="T35" fmla="*/ 152 h 306"/>
              <a:gd name="T36" fmla="*/ 4 w 306"/>
              <a:gd name="T37" fmla="*/ 122 h 306"/>
              <a:gd name="T38" fmla="*/ 12 w 306"/>
              <a:gd name="T39" fmla="*/ 94 h 306"/>
              <a:gd name="T40" fmla="*/ 26 w 306"/>
              <a:gd name="T41" fmla="*/ 68 h 306"/>
              <a:gd name="T42" fmla="*/ 46 w 306"/>
              <a:gd name="T43" fmla="*/ 44 h 306"/>
              <a:gd name="T44" fmla="*/ 68 w 306"/>
              <a:gd name="T45" fmla="*/ 26 h 306"/>
              <a:gd name="T46" fmla="*/ 94 w 306"/>
              <a:gd name="T47" fmla="*/ 12 h 306"/>
              <a:gd name="T48" fmla="*/ 122 w 306"/>
              <a:gd name="T49" fmla="*/ 4 h 306"/>
              <a:gd name="T50" fmla="*/ 154 w 306"/>
              <a:gd name="T51" fmla="*/ 0 h 306"/>
              <a:gd name="T52" fmla="*/ 168 w 306"/>
              <a:gd name="T53" fmla="*/ 0 h 306"/>
              <a:gd name="T54" fmla="*/ 198 w 306"/>
              <a:gd name="T55" fmla="*/ 6 h 306"/>
              <a:gd name="T56" fmla="*/ 226 w 306"/>
              <a:gd name="T57" fmla="*/ 18 h 306"/>
              <a:gd name="T58" fmla="*/ 250 w 306"/>
              <a:gd name="T59" fmla="*/ 34 h 306"/>
              <a:gd name="T60" fmla="*/ 272 w 306"/>
              <a:gd name="T61" fmla="*/ 56 h 306"/>
              <a:gd name="T62" fmla="*/ 288 w 306"/>
              <a:gd name="T63" fmla="*/ 80 h 306"/>
              <a:gd name="T64" fmla="*/ 300 w 306"/>
              <a:gd name="T65" fmla="*/ 108 h 306"/>
              <a:gd name="T66" fmla="*/ 306 w 306"/>
              <a:gd name="T67" fmla="*/ 138 h 306"/>
              <a:gd name="T68" fmla="*/ 306 w 306"/>
              <a:gd name="T69" fmla="*/ 152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6" h="306">
                <a:moveTo>
                  <a:pt x="306" y="152"/>
                </a:moveTo>
                <a:lnTo>
                  <a:pt x="306" y="152"/>
                </a:lnTo>
                <a:lnTo>
                  <a:pt x="306" y="168"/>
                </a:lnTo>
                <a:lnTo>
                  <a:pt x="302" y="184"/>
                </a:lnTo>
                <a:lnTo>
                  <a:pt x="300" y="198"/>
                </a:lnTo>
                <a:lnTo>
                  <a:pt x="294" y="212"/>
                </a:lnTo>
                <a:lnTo>
                  <a:pt x="288" y="226"/>
                </a:lnTo>
                <a:lnTo>
                  <a:pt x="280" y="238"/>
                </a:lnTo>
                <a:lnTo>
                  <a:pt x="272" y="250"/>
                </a:lnTo>
                <a:lnTo>
                  <a:pt x="262" y="260"/>
                </a:lnTo>
                <a:lnTo>
                  <a:pt x="250" y="270"/>
                </a:lnTo>
                <a:lnTo>
                  <a:pt x="238" y="280"/>
                </a:lnTo>
                <a:lnTo>
                  <a:pt x="226" y="288"/>
                </a:lnTo>
                <a:lnTo>
                  <a:pt x="212" y="294"/>
                </a:lnTo>
                <a:lnTo>
                  <a:pt x="198" y="298"/>
                </a:lnTo>
                <a:lnTo>
                  <a:pt x="184" y="302"/>
                </a:lnTo>
                <a:lnTo>
                  <a:pt x="168" y="304"/>
                </a:lnTo>
                <a:lnTo>
                  <a:pt x="154" y="306"/>
                </a:lnTo>
                <a:lnTo>
                  <a:pt x="154" y="306"/>
                </a:lnTo>
                <a:lnTo>
                  <a:pt x="138" y="304"/>
                </a:lnTo>
                <a:lnTo>
                  <a:pt x="122" y="302"/>
                </a:lnTo>
                <a:lnTo>
                  <a:pt x="108" y="298"/>
                </a:lnTo>
                <a:lnTo>
                  <a:pt x="94" y="294"/>
                </a:lnTo>
                <a:lnTo>
                  <a:pt x="80" y="288"/>
                </a:lnTo>
                <a:lnTo>
                  <a:pt x="68" y="280"/>
                </a:lnTo>
                <a:lnTo>
                  <a:pt x="56" y="270"/>
                </a:lnTo>
                <a:lnTo>
                  <a:pt x="46" y="260"/>
                </a:lnTo>
                <a:lnTo>
                  <a:pt x="36" y="250"/>
                </a:lnTo>
                <a:lnTo>
                  <a:pt x="26" y="238"/>
                </a:lnTo>
                <a:lnTo>
                  <a:pt x="18" y="226"/>
                </a:lnTo>
                <a:lnTo>
                  <a:pt x="12" y="212"/>
                </a:lnTo>
                <a:lnTo>
                  <a:pt x="8" y="198"/>
                </a:lnTo>
                <a:lnTo>
                  <a:pt x="4" y="184"/>
                </a:lnTo>
                <a:lnTo>
                  <a:pt x="2" y="168"/>
                </a:lnTo>
                <a:lnTo>
                  <a:pt x="0" y="152"/>
                </a:lnTo>
                <a:lnTo>
                  <a:pt x="0" y="152"/>
                </a:lnTo>
                <a:lnTo>
                  <a:pt x="2" y="138"/>
                </a:lnTo>
                <a:lnTo>
                  <a:pt x="4" y="122"/>
                </a:lnTo>
                <a:lnTo>
                  <a:pt x="8" y="108"/>
                </a:lnTo>
                <a:lnTo>
                  <a:pt x="12" y="94"/>
                </a:lnTo>
                <a:lnTo>
                  <a:pt x="18" y="80"/>
                </a:lnTo>
                <a:lnTo>
                  <a:pt x="26" y="68"/>
                </a:lnTo>
                <a:lnTo>
                  <a:pt x="36" y="56"/>
                </a:lnTo>
                <a:lnTo>
                  <a:pt x="46" y="44"/>
                </a:lnTo>
                <a:lnTo>
                  <a:pt x="56" y="34"/>
                </a:lnTo>
                <a:lnTo>
                  <a:pt x="68" y="26"/>
                </a:lnTo>
                <a:lnTo>
                  <a:pt x="80" y="18"/>
                </a:lnTo>
                <a:lnTo>
                  <a:pt x="94" y="12"/>
                </a:lnTo>
                <a:lnTo>
                  <a:pt x="108" y="6"/>
                </a:lnTo>
                <a:lnTo>
                  <a:pt x="122" y="4"/>
                </a:lnTo>
                <a:lnTo>
                  <a:pt x="138" y="0"/>
                </a:lnTo>
                <a:lnTo>
                  <a:pt x="154" y="0"/>
                </a:lnTo>
                <a:lnTo>
                  <a:pt x="154" y="0"/>
                </a:lnTo>
                <a:lnTo>
                  <a:pt x="168" y="0"/>
                </a:lnTo>
                <a:lnTo>
                  <a:pt x="184" y="4"/>
                </a:lnTo>
                <a:lnTo>
                  <a:pt x="198" y="6"/>
                </a:lnTo>
                <a:lnTo>
                  <a:pt x="212" y="12"/>
                </a:lnTo>
                <a:lnTo>
                  <a:pt x="226" y="18"/>
                </a:lnTo>
                <a:lnTo>
                  <a:pt x="238" y="26"/>
                </a:lnTo>
                <a:lnTo>
                  <a:pt x="250" y="34"/>
                </a:lnTo>
                <a:lnTo>
                  <a:pt x="262" y="44"/>
                </a:lnTo>
                <a:lnTo>
                  <a:pt x="272" y="56"/>
                </a:lnTo>
                <a:lnTo>
                  <a:pt x="280" y="68"/>
                </a:lnTo>
                <a:lnTo>
                  <a:pt x="288" y="80"/>
                </a:lnTo>
                <a:lnTo>
                  <a:pt x="294" y="94"/>
                </a:lnTo>
                <a:lnTo>
                  <a:pt x="300" y="108"/>
                </a:lnTo>
                <a:lnTo>
                  <a:pt x="302" y="122"/>
                </a:lnTo>
                <a:lnTo>
                  <a:pt x="306" y="138"/>
                </a:lnTo>
                <a:lnTo>
                  <a:pt x="306" y="152"/>
                </a:lnTo>
                <a:lnTo>
                  <a:pt x="306" y="152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3" name="Picture 3" descr="Verrouiller">
            <a:extLst>
              <a:ext uri="{FF2B5EF4-FFF2-40B4-BE49-F238E27FC236}">
                <a16:creationId xmlns:a16="http://schemas.microsoft.com/office/drawing/2014/main" id="{7686D7E6-A370-406D-B270-0543AB9C09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750061" y="9509052"/>
            <a:ext cx="259715" cy="259715"/>
          </a:xfrm>
          <a:prstGeom prst="rect">
            <a:avLst/>
          </a:prstGeom>
        </p:spPr>
      </p:pic>
      <p:pic>
        <p:nvPicPr>
          <p:cNvPr id="11" name="Graphique 10" descr="Réseau de tâches">
            <a:extLst>
              <a:ext uri="{FF2B5EF4-FFF2-40B4-BE49-F238E27FC236}">
                <a16:creationId xmlns:a16="http://schemas.microsoft.com/office/drawing/2014/main" id="{9821A2E5-B936-4E9F-8660-B5BB462FB6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39875" y="9525177"/>
            <a:ext cx="288102" cy="288102"/>
          </a:xfrm>
          <a:prstGeom prst="rect">
            <a:avLst/>
          </a:prstGeom>
        </p:spPr>
      </p:pic>
      <p:sp>
        <p:nvSpPr>
          <p:cNvPr id="298" name="Freeform 130">
            <a:extLst>
              <a:ext uri="{FF2B5EF4-FFF2-40B4-BE49-F238E27FC236}">
                <a16:creationId xmlns:a16="http://schemas.microsoft.com/office/drawing/2014/main" id="{63B68C48-F361-47FE-8F9D-97380D84FB32}"/>
              </a:ext>
            </a:extLst>
          </p:cNvPr>
          <p:cNvSpPr>
            <a:spLocks/>
          </p:cNvSpPr>
          <p:nvPr/>
        </p:nvSpPr>
        <p:spPr bwMode="auto">
          <a:xfrm>
            <a:off x="2524125" y="9306325"/>
            <a:ext cx="98425" cy="107950"/>
          </a:xfrm>
          <a:custGeom>
            <a:avLst/>
            <a:gdLst>
              <a:gd name="T0" fmla="*/ 62 w 62"/>
              <a:gd name="T1" fmla="*/ 62 h 68"/>
              <a:gd name="T2" fmla="*/ 62 w 62"/>
              <a:gd name="T3" fmla="*/ 0 h 68"/>
              <a:gd name="T4" fmla="*/ 62 w 62"/>
              <a:gd name="T5" fmla="*/ 0 h 68"/>
              <a:gd name="T6" fmla="*/ 30 w 62"/>
              <a:gd name="T7" fmla="*/ 2 h 68"/>
              <a:gd name="T8" fmla="*/ 0 w 62"/>
              <a:gd name="T9" fmla="*/ 8 h 68"/>
              <a:gd name="T10" fmla="*/ 16 w 62"/>
              <a:gd name="T11" fmla="*/ 68 h 68"/>
              <a:gd name="T12" fmla="*/ 16 w 62"/>
              <a:gd name="T13" fmla="*/ 68 h 68"/>
              <a:gd name="T14" fmla="*/ 38 w 62"/>
              <a:gd name="T15" fmla="*/ 62 h 68"/>
              <a:gd name="T16" fmla="*/ 62 w 62"/>
              <a:gd name="T17" fmla="*/ 62 h 68"/>
              <a:gd name="T18" fmla="*/ 62 w 62"/>
              <a:gd name="T19" fmla="*/ 6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8">
                <a:moveTo>
                  <a:pt x="62" y="62"/>
                </a:moveTo>
                <a:lnTo>
                  <a:pt x="62" y="0"/>
                </a:lnTo>
                <a:lnTo>
                  <a:pt x="62" y="0"/>
                </a:lnTo>
                <a:lnTo>
                  <a:pt x="30" y="2"/>
                </a:lnTo>
                <a:lnTo>
                  <a:pt x="0" y="8"/>
                </a:lnTo>
                <a:lnTo>
                  <a:pt x="16" y="68"/>
                </a:lnTo>
                <a:lnTo>
                  <a:pt x="16" y="68"/>
                </a:lnTo>
                <a:lnTo>
                  <a:pt x="38" y="62"/>
                </a:lnTo>
                <a:lnTo>
                  <a:pt x="62" y="62"/>
                </a:lnTo>
                <a:lnTo>
                  <a:pt x="62" y="62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" name="Freeform 131">
            <a:extLst>
              <a:ext uri="{FF2B5EF4-FFF2-40B4-BE49-F238E27FC236}">
                <a16:creationId xmlns:a16="http://schemas.microsoft.com/office/drawing/2014/main" id="{AFE210BB-DC3E-4660-9469-7FA68CF1F57B}"/>
              </a:ext>
            </a:extLst>
          </p:cNvPr>
          <p:cNvSpPr>
            <a:spLocks/>
          </p:cNvSpPr>
          <p:nvPr/>
        </p:nvSpPr>
        <p:spPr bwMode="auto">
          <a:xfrm>
            <a:off x="2435225" y="9319025"/>
            <a:ext cx="114300" cy="120650"/>
          </a:xfrm>
          <a:custGeom>
            <a:avLst/>
            <a:gdLst>
              <a:gd name="T0" fmla="*/ 72 w 72"/>
              <a:gd name="T1" fmla="*/ 60 h 76"/>
              <a:gd name="T2" fmla="*/ 56 w 72"/>
              <a:gd name="T3" fmla="*/ 0 h 76"/>
              <a:gd name="T4" fmla="*/ 56 w 72"/>
              <a:gd name="T5" fmla="*/ 0 h 76"/>
              <a:gd name="T6" fmla="*/ 28 w 72"/>
              <a:gd name="T7" fmla="*/ 10 h 76"/>
              <a:gd name="T8" fmla="*/ 0 w 72"/>
              <a:gd name="T9" fmla="*/ 24 h 76"/>
              <a:gd name="T10" fmla="*/ 30 w 72"/>
              <a:gd name="T11" fmla="*/ 76 h 76"/>
              <a:gd name="T12" fmla="*/ 30 w 72"/>
              <a:gd name="T13" fmla="*/ 76 h 76"/>
              <a:gd name="T14" fmla="*/ 50 w 72"/>
              <a:gd name="T15" fmla="*/ 66 h 76"/>
              <a:gd name="T16" fmla="*/ 72 w 72"/>
              <a:gd name="T17" fmla="*/ 60 h 76"/>
              <a:gd name="T18" fmla="*/ 72 w 72"/>
              <a:gd name="T19" fmla="*/ 6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" h="76">
                <a:moveTo>
                  <a:pt x="72" y="60"/>
                </a:moveTo>
                <a:lnTo>
                  <a:pt x="56" y="0"/>
                </a:lnTo>
                <a:lnTo>
                  <a:pt x="56" y="0"/>
                </a:lnTo>
                <a:lnTo>
                  <a:pt x="28" y="10"/>
                </a:lnTo>
                <a:lnTo>
                  <a:pt x="0" y="24"/>
                </a:lnTo>
                <a:lnTo>
                  <a:pt x="30" y="76"/>
                </a:lnTo>
                <a:lnTo>
                  <a:pt x="30" y="76"/>
                </a:lnTo>
                <a:lnTo>
                  <a:pt x="50" y="66"/>
                </a:lnTo>
                <a:lnTo>
                  <a:pt x="72" y="60"/>
                </a:lnTo>
                <a:lnTo>
                  <a:pt x="72" y="6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" name="Freeform 132">
            <a:extLst>
              <a:ext uri="{FF2B5EF4-FFF2-40B4-BE49-F238E27FC236}">
                <a16:creationId xmlns:a16="http://schemas.microsoft.com/office/drawing/2014/main" id="{30D6B926-7C1A-4331-A964-89BC9D8BF32C}"/>
              </a:ext>
            </a:extLst>
          </p:cNvPr>
          <p:cNvSpPr>
            <a:spLocks/>
          </p:cNvSpPr>
          <p:nvPr/>
        </p:nvSpPr>
        <p:spPr bwMode="auto">
          <a:xfrm>
            <a:off x="2260600" y="9493650"/>
            <a:ext cx="120650" cy="114300"/>
          </a:xfrm>
          <a:custGeom>
            <a:avLst/>
            <a:gdLst>
              <a:gd name="T0" fmla="*/ 76 w 76"/>
              <a:gd name="T1" fmla="*/ 30 h 72"/>
              <a:gd name="T2" fmla="*/ 24 w 76"/>
              <a:gd name="T3" fmla="*/ 0 h 72"/>
              <a:gd name="T4" fmla="*/ 24 w 76"/>
              <a:gd name="T5" fmla="*/ 0 h 72"/>
              <a:gd name="T6" fmla="*/ 10 w 76"/>
              <a:gd name="T7" fmla="*/ 28 h 72"/>
              <a:gd name="T8" fmla="*/ 0 w 76"/>
              <a:gd name="T9" fmla="*/ 56 h 72"/>
              <a:gd name="T10" fmla="*/ 60 w 76"/>
              <a:gd name="T11" fmla="*/ 72 h 72"/>
              <a:gd name="T12" fmla="*/ 60 w 76"/>
              <a:gd name="T13" fmla="*/ 72 h 72"/>
              <a:gd name="T14" fmla="*/ 66 w 76"/>
              <a:gd name="T15" fmla="*/ 50 h 72"/>
              <a:gd name="T16" fmla="*/ 76 w 76"/>
              <a:gd name="T17" fmla="*/ 30 h 72"/>
              <a:gd name="T18" fmla="*/ 76 w 76"/>
              <a:gd name="T19" fmla="*/ 3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72">
                <a:moveTo>
                  <a:pt x="76" y="30"/>
                </a:moveTo>
                <a:lnTo>
                  <a:pt x="24" y="0"/>
                </a:lnTo>
                <a:lnTo>
                  <a:pt x="24" y="0"/>
                </a:lnTo>
                <a:lnTo>
                  <a:pt x="10" y="28"/>
                </a:lnTo>
                <a:lnTo>
                  <a:pt x="0" y="56"/>
                </a:lnTo>
                <a:lnTo>
                  <a:pt x="60" y="72"/>
                </a:lnTo>
                <a:lnTo>
                  <a:pt x="60" y="72"/>
                </a:lnTo>
                <a:lnTo>
                  <a:pt x="66" y="50"/>
                </a:lnTo>
                <a:lnTo>
                  <a:pt x="76" y="30"/>
                </a:lnTo>
                <a:lnTo>
                  <a:pt x="76" y="3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" name="Freeform 133">
            <a:extLst>
              <a:ext uri="{FF2B5EF4-FFF2-40B4-BE49-F238E27FC236}">
                <a16:creationId xmlns:a16="http://schemas.microsoft.com/office/drawing/2014/main" id="{092AD2CE-022E-4494-A015-9238B17BE82A}"/>
              </a:ext>
            </a:extLst>
          </p:cNvPr>
          <p:cNvSpPr>
            <a:spLocks/>
          </p:cNvSpPr>
          <p:nvPr/>
        </p:nvSpPr>
        <p:spPr bwMode="auto">
          <a:xfrm>
            <a:off x="2359025" y="9357125"/>
            <a:ext cx="123825" cy="127000"/>
          </a:xfrm>
          <a:custGeom>
            <a:avLst/>
            <a:gdLst>
              <a:gd name="T0" fmla="*/ 78 w 78"/>
              <a:gd name="T1" fmla="*/ 52 h 80"/>
              <a:gd name="T2" fmla="*/ 48 w 78"/>
              <a:gd name="T3" fmla="*/ 0 h 80"/>
              <a:gd name="T4" fmla="*/ 48 w 78"/>
              <a:gd name="T5" fmla="*/ 0 h 80"/>
              <a:gd name="T6" fmla="*/ 22 w 78"/>
              <a:gd name="T7" fmla="*/ 16 h 80"/>
              <a:gd name="T8" fmla="*/ 0 w 78"/>
              <a:gd name="T9" fmla="*/ 38 h 80"/>
              <a:gd name="T10" fmla="*/ 42 w 78"/>
              <a:gd name="T11" fmla="*/ 80 h 80"/>
              <a:gd name="T12" fmla="*/ 42 w 78"/>
              <a:gd name="T13" fmla="*/ 80 h 80"/>
              <a:gd name="T14" fmla="*/ 60 w 78"/>
              <a:gd name="T15" fmla="*/ 66 h 80"/>
              <a:gd name="T16" fmla="*/ 78 w 78"/>
              <a:gd name="T17" fmla="*/ 52 h 80"/>
              <a:gd name="T18" fmla="*/ 78 w 78"/>
              <a:gd name="T19" fmla="*/ 5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80">
                <a:moveTo>
                  <a:pt x="78" y="52"/>
                </a:moveTo>
                <a:lnTo>
                  <a:pt x="48" y="0"/>
                </a:lnTo>
                <a:lnTo>
                  <a:pt x="48" y="0"/>
                </a:lnTo>
                <a:lnTo>
                  <a:pt x="22" y="16"/>
                </a:lnTo>
                <a:lnTo>
                  <a:pt x="0" y="38"/>
                </a:lnTo>
                <a:lnTo>
                  <a:pt x="42" y="80"/>
                </a:lnTo>
                <a:lnTo>
                  <a:pt x="42" y="80"/>
                </a:lnTo>
                <a:lnTo>
                  <a:pt x="60" y="66"/>
                </a:lnTo>
                <a:lnTo>
                  <a:pt x="78" y="52"/>
                </a:lnTo>
                <a:lnTo>
                  <a:pt x="78" y="52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" name="Freeform 134">
            <a:extLst>
              <a:ext uri="{FF2B5EF4-FFF2-40B4-BE49-F238E27FC236}">
                <a16:creationId xmlns:a16="http://schemas.microsoft.com/office/drawing/2014/main" id="{E5D5CF91-3103-441E-B275-7018DB65CC00}"/>
              </a:ext>
            </a:extLst>
          </p:cNvPr>
          <p:cNvSpPr>
            <a:spLocks/>
          </p:cNvSpPr>
          <p:nvPr/>
        </p:nvSpPr>
        <p:spPr bwMode="auto">
          <a:xfrm>
            <a:off x="2622550" y="9306325"/>
            <a:ext cx="95250" cy="107950"/>
          </a:xfrm>
          <a:custGeom>
            <a:avLst/>
            <a:gdLst>
              <a:gd name="T0" fmla="*/ 44 w 60"/>
              <a:gd name="T1" fmla="*/ 68 h 68"/>
              <a:gd name="T2" fmla="*/ 60 w 60"/>
              <a:gd name="T3" fmla="*/ 8 h 68"/>
              <a:gd name="T4" fmla="*/ 60 w 60"/>
              <a:gd name="T5" fmla="*/ 8 h 68"/>
              <a:gd name="T6" fmla="*/ 30 w 60"/>
              <a:gd name="T7" fmla="*/ 2 h 68"/>
              <a:gd name="T8" fmla="*/ 0 w 60"/>
              <a:gd name="T9" fmla="*/ 0 h 68"/>
              <a:gd name="T10" fmla="*/ 0 w 60"/>
              <a:gd name="T11" fmla="*/ 62 h 68"/>
              <a:gd name="T12" fmla="*/ 0 w 60"/>
              <a:gd name="T13" fmla="*/ 62 h 68"/>
              <a:gd name="T14" fmla="*/ 22 w 60"/>
              <a:gd name="T15" fmla="*/ 62 h 68"/>
              <a:gd name="T16" fmla="*/ 44 w 60"/>
              <a:gd name="T17" fmla="*/ 68 h 68"/>
              <a:gd name="T18" fmla="*/ 44 w 60"/>
              <a:gd name="T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68">
                <a:moveTo>
                  <a:pt x="44" y="68"/>
                </a:moveTo>
                <a:lnTo>
                  <a:pt x="60" y="8"/>
                </a:lnTo>
                <a:lnTo>
                  <a:pt x="60" y="8"/>
                </a:lnTo>
                <a:lnTo>
                  <a:pt x="30" y="2"/>
                </a:lnTo>
                <a:lnTo>
                  <a:pt x="0" y="0"/>
                </a:lnTo>
                <a:lnTo>
                  <a:pt x="0" y="62"/>
                </a:lnTo>
                <a:lnTo>
                  <a:pt x="0" y="62"/>
                </a:lnTo>
                <a:lnTo>
                  <a:pt x="22" y="62"/>
                </a:lnTo>
                <a:lnTo>
                  <a:pt x="44" y="68"/>
                </a:lnTo>
                <a:lnTo>
                  <a:pt x="44" y="68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3" name="Freeform 135">
            <a:extLst>
              <a:ext uri="{FF2B5EF4-FFF2-40B4-BE49-F238E27FC236}">
                <a16:creationId xmlns:a16="http://schemas.microsoft.com/office/drawing/2014/main" id="{E42DB715-EFF4-4FF0-99D2-820DF9CBB95E}"/>
              </a:ext>
            </a:extLst>
          </p:cNvPr>
          <p:cNvSpPr>
            <a:spLocks/>
          </p:cNvSpPr>
          <p:nvPr/>
        </p:nvSpPr>
        <p:spPr bwMode="auto">
          <a:xfrm>
            <a:off x="2298700" y="9417450"/>
            <a:ext cx="127000" cy="123825"/>
          </a:xfrm>
          <a:custGeom>
            <a:avLst/>
            <a:gdLst>
              <a:gd name="T0" fmla="*/ 80 w 80"/>
              <a:gd name="T1" fmla="*/ 42 h 78"/>
              <a:gd name="T2" fmla="*/ 38 w 80"/>
              <a:gd name="T3" fmla="*/ 0 h 78"/>
              <a:gd name="T4" fmla="*/ 38 w 80"/>
              <a:gd name="T5" fmla="*/ 0 h 78"/>
              <a:gd name="T6" fmla="*/ 18 w 80"/>
              <a:gd name="T7" fmla="*/ 22 h 78"/>
              <a:gd name="T8" fmla="*/ 0 w 80"/>
              <a:gd name="T9" fmla="*/ 48 h 78"/>
              <a:gd name="T10" fmla="*/ 52 w 80"/>
              <a:gd name="T11" fmla="*/ 78 h 78"/>
              <a:gd name="T12" fmla="*/ 52 w 80"/>
              <a:gd name="T13" fmla="*/ 78 h 78"/>
              <a:gd name="T14" fmla="*/ 66 w 80"/>
              <a:gd name="T15" fmla="*/ 60 h 78"/>
              <a:gd name="T16" fmla="*/ 80 w 80"/>
              <a:gd name="T17" fmla="*/ 42 h 78"/>
              <a:gd name="T18" fmla="*/ 80 w 80"/>
              <a:gd name="T19" fmla="*/ 4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78">
                <a:moveTo>
                  <a:pt x="80" y="42"/>
                </a:moveTo>
                <a:lnTo>
                  <a:pt x="38" y="0"/>
                </a:lnTo>
                <a:lnTo>
                  <a:pt x="38" y="0"/>
                </a:lnTo>
                <a:lnTo>
                  <a:pt x="18" y="22"/>
                </a:lnTo>
                <a:lnTo>
                  <a:pt x="0" y="48"/>
                </a:lnTo>
                <a:lnTo>
                  <a:pt x="52" y="78"/>
                </a:lnTo>
                <a:lnTo>
                  <a:pt x="52" y="78"/>
                </a:lnTo>
                <a:lnTo>
                  <a:pt x="66" y="60"/>
                </a:lnTo>
                <a:lnTo>
                  <a:pt x="80" y="42"/>
                </a:lnTo>
                <a:lnTo>
                  <a:pt x="80" y="42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" name="Freeform 136">
            <a:extLst>
              <a:ext uri="{FF2B5EF4-FFF2-40B4-BE49-F238E27FC236}">
                <a16:creationId xmlns:a16="http://schemas.microsoft.com/office/drawing/2014/main" id="{DE2E8A0E-C9A5-4606-9037-C23BDB0E5932}"/>
              </a:ext>
            </a:extLst>
          </p:cNvPr>
          <p:cNvSpPr>
            <a:spLocks/>
          </p:cNvSpPr>
          <p:nvPr/>
        </p:nvSpPr>
        <p:spPr bwMode="auto">
          <a:xfrm>
            <a:off x="2692400" y="9319025"/>
            <a:ext cx="117475" cy="120650"/>
          </a:xfrm>
          <a:custGeom>
            <a:avLst/>
            <a:gdLst>
              <a:gd name="T0" fmla="*/ 42 w 74"/>
              <a:gd name="T1" fmla="*/ 76 h 76"/>
              <a:gd name="T2" fmla="*/ 74 w 74"/>
              <a:gd name="T3" fmla="*/ 24 h 76"/>
              <a:gd name="T4" fmla="*/ 74 w 74"/>
              <a:gd name="T5" fmla="*/ 24 h 76"/>
              <a:gd name="T6" fmla="*/ 46 w 74"/>
              <a:gd name="T7" fmla="*/ 10 h 76"/>
              <a:gd name="T8" fmla="*/ 16 w 74"/>
              <a:gd name="T9" fmla="*/ 0 h 76"/>
              <a:gd name="T10" fmla="*/ 0 w 74"/>
              <a:gd name="T11" fmla="*/ 60 h 76"/>
              <a:gd name="T12" fmla="*/ 0 w 74"/>
              <a:gd name="T13" fmla="*/ 60 h 76"/>
              <a:gd name="T14" fmla="*/ 22 w 74"/>
              <a:gd name="T15" fmla="*/ 66 h 76"/>
              <a:gd name="T16" fmla="*/ 42 w 74"/>
              <a:gd name="T17" fmla="*/ 76 h 76"/>
              <a:gd name="T18" fmla="*/ 42 w 74"/>
              <a:gd name="T19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76">
                <a:moveTo>
                  <a:pt x="42" y="76"/>
                </a:moveTo>
                <a:lnTo>
                  <a:pt x="74" y="24"/>
                </a:lnTo>
                <a:lnTo>
                  <a:pt x="74" y="24"/>
                </a:lnTo>
                <a:lnTo>
                  <a:pt x="46" y="10"/>
                </a:lnTo>
                <a:lnTo>
                  <a:pt x="16" y="0"/>
                </a:lnTo>
                <a:lnTo>
                  <a:pt x="0" y="60"/>
                </a:lnTo>
                <a:lnTo>
                  <a:pt x="0" y="60"/>
                </a:lnTo>
                <a:lnTo>
                  <a:pt x="22" y="66"/>
                </a:lnTo>
                <a:lnTo>
                  <a:pt x="42" y="76"/>
                </a:lnTo>
                <a:lnTo>
                  <a:pt x="42" y="76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5" name="Freeform 137">
            <a:extLst>
              <a:ext uri="{FF2B5EF4-FFF2-40B4-BE49-F238E27FC236}">
                <a16:creationId xmlns:a16="http://schemas.microsoft.com/office/drawing/2014/main" id="{0846EA1E-7322-46AD-9810-2F5B4FF6EFE3}"/>
              </a:ext>
            </a:extLst>
          </p:cNvPr>
          <p:cNvSpPr>
            <a:spLocks/>
          </p:cNvSpPr>
          <p:nvPr/>
        </p:nvSpPr>
        <p:spPr bwMode="auto">
          <a:xfrm>
            <a:off x="2889250" y="9582550"/>
            <a:ext cx="104775" cy="98425"/>
          </a:xfrm>
          <a:custGeom>
            <a:avLst/>
            <a:gdLst>
              <a:gd name="T0" fmla="*/ 6 w 66"/>
              <a:gd name="T1" fmla="*/ 62 h 62"/>
              <a:gd name="T2" fmla="*/ 66 w 66"/>
              <a:gd name="T3" fmla="*/ 62 h 62"/>
              <a:gd name="T4" fmla="*/ 66 w 66"/>
              <a:gd name="T5" fmla="*/ 62 h 62"/>
              <a:gd name="T6" fmla="*/ 64 w 66"/>
              <a:gd name="T7" fmla="*/ 30 h 62"/>
              <a:gd name="T8" fmla="*/ 58 w 66"/>
              <a:gd name="T9" fmla="*/ 0 h 62"/>
              <a:gd name="T10" fmla="*/ 0 w 66"/>
              <a:gd name="T11" fmla="*/ 16 h 62"/>
              <a:gd name="T12" fmla="*/ 0 w 66"/>
              <a:gd name="T13" fmla="*/ 16 h 62"/>
              <a:gd name="T14" fmla="*/ 4 w 66"/>
              <a:gd name="T15" fmla="*/ 38 h 62"/>
              <a:gd name="T16" fmla="*/ 6 w 66"/>
              <a:gd name="T17" fmla="*/ 62 h 62"/>
              <a:gd name="T18" fmla="*/ 6 w 66"/>
              <a:gd name="T1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62">
                <a:moveTo>
                  <a:pt x="6" y="62"/>
                </a:moveTo>
                <a:lnTo>
                  <a:pt x="66" y="62"/>
                </a:lnTo>
                <a:lnTo>
                  <a:pt x="66" y="62"/>
                </a:lnTo>
                <a:lnTo>
                  <a:pt x="64" y="30"/>
                </a:lnTo>
                <a:lnTo>
                  <a:pt x="58" y="0"/>
                </a:lnTo>
                <a:lnTo>
                  <a:pt x="0" y="16"/>
                </a:lnTo>
                <a:lnTo>
                  <a:pt x="0" y="16"/>
                </a:lnTo>
                <a:lnTo>
                  <a:pt x="4" y="38"/>
                </a:lnTo>
                <a:lnTo>
                  <a:pt x="6" y="62"/>
                </a:lnTo>
                <a:lnTo>
                  <a:pt x="6" y="62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" name="Freeform 138">
            <a:extLst>
              <a:ext uri="{FF2B5EF4-FFF2-40B4-BE49-F238E27FC236}">
                <a16:creationId xmlns:a16="http://schemas.microsoft.com/office/drawing/2014/main" id="{62C09139-50AD-41EC-A0CD-01ACE2E79D1A}"/>
              </a:ext>
            </a:extLst>
          </p:cNvPr>
          <p:cNvSpPr>
            <a:spLocks/>
          </p:cNvSpPr>
          <p:nvPr/>
        </p:nvSpPr>
        <p:spPr bwMode="auto">
          <a:xfrm>
            <a:off x="2860675" y="9493650"/>
            <a:ext cx="120650" cy="114300"/>
          </a:xfrm>
          <a:custGeom>
            <a:avLst/>
            <a:gdLst>
              <a:gd name="T0" fmla="*/ 18 w 76"/>
              <a:gd name="T1" fmla="*/ 72 h 72"/>
              <a:gd name="T2" fmla="*/ 76 w 76"/>
              <a:gd name="T3" fmla="*/ 56 h 72"/>
              <a:gd name="T4" fmla="*/ 76 w 76"/>
              <a:gd name="T5" fmla="*/ 56 h 72"/>
              <a:gd name="T6" fmla="*/ 66 w 76"/>
              <a:gd name="T7" fmla="*/ 28 h 72"/>
              <a:gd name="T8" fmla="*/ 54 w 76"/>
              <a:gd name="T9" fmla="*/ 0 h 72"/>
              <a:gd name="T10" fmla="*/ 0 w 76"/>
              <a:gd name="T11" fmla="*/ 30 h 72"/>
              <a:gd name="T12" fmla="*/ 0 w 76"/>
              <a:gd name="T13" fmla="*/ 30 h 72"/>
              <a:gd name="T14" fmla="*/ 10 w 76"/>
              <a:gd name="T15" fmla="*/ 50 h 72"/>
              <a:gd name="T16" fmla="*/ 18 w 76"/>
              <a:gd name="T17" fmla="*/ 72 h 72"/>
              <a:gd name="T18" fmla="*/ 18 w 76"/>
              <a:gd name="T1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72">
                <a:moveTo>
                  <a:pt x="18" y="72"/>
                </a:moveTo>
                <a:lnTo>
                  <a:pt x="76" y="56"/>
                </a:lnTo>
                <a:lnTo>
                  <a:pt x="76" y="56"/>
                </a:lnTo>
                <a:lnTo>
                  <a:pt x="66" y="28"/>
                </a:lnTo>
                <a:lnTo>
                  <a:pt x="54" y="0"/>
                </a:lnTo>
                <a:lnTo>
                  <a:pt x="0" y="30"/>
                </a:lnTo>
                <a:lnTo>
                  <a:pt x="0" y="30"/>
                </a:lnTo>
                <a:lnTo>
                  <a:pt x="10" y="50"/>
                </a:lnTo>
                <a:lnTo>
                  <a:pt x="18" y="72"/>
                </a:lnTo>
                <a:lnTo>
                  <a:pt x="18" y="72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" name="Freeform 139">
            <a:extLst>
              <a:ext uri="{FF2B5EF4-FFF2-40B4-BE49-F238E27FC236}">
                <a16:creationId xmlns:a16="http://schemas.microsoft.com/office/drawing/2014/main" id="{9747AFB5-ED46-420B-AF33-2F313E09CC64}"/>
              </a:ext>
            </a:extLst>
          </p:cNvPr>
          <p:cNvSpPr>
            <a:spLocks/>
          </p:cNvSpPr>
          <p:nvPr/>
        </p:nvSpPr>
        <p:spPr bwMode="auto">
          <a:xfrm>
            <a:off x="2816225" y="9417450"/>
            <a:ext cx="130175" cy="123825"/>
          </a:xfrm>
          <a:custGeom>
            <a:avLst/>
            <a:gdLst>
              <a:gd name="T0" fmla="*/ 28 w 82"/>
              <a:gd name="T1" fmla="*/ 78 h 78"/>
              <a:gd name="T2" fmla="*/ 82 w 82"/>
              <a:gd name="T3" fmla="*/ 48 h 78"/>
              <a:gd name="T4" fmla="*/ 82 w 82"/>
              <a:gd name="T5" fmla="*/ 48 h 78"/>
              <a:gd name="T6" fmla="*/ 64 w 82"/>
              <a:gd name="T7" fmla="*/ 22 h 78"/>
              <a:gd name="T8" fmla="*/ 44 w 82"/>
              <a:gd name="T9" fmla="*/ 0 h 78"/>
              <a:gd name="T10" fmla="*/ 0 w 82"/>
              <a:gd name="T11" fmla="*/ 42 h 78"/>
              <a:gd name="T12" fmla="*/ 0 w 82"/>
              <a:gd name="T13" fmla="*/ 42 h 78"/>
              <a:gd name="T14" fmla="*/ 16 w 82"/>
              <a:gd name="T15" fmla="*/ 60 h 78"/>
              <a:gd name="T16" fmla="*/ 28 w 82"/>
              <a:gd name="T17" fmla="*/ 78 h 78"/>
              <a:gd name="T18" fmla="*/ 28 w 82"/>
              <a:gd name="T1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78">
                <a:moveTo>
                  <a:pt x="28" y="78"/>
                </a:moveTo>
                <a:lnTo>
                  <a:pt x="82" y="48"/>
                </a:lnTo>
                <a:lnTo>
                  <a:pt x="82" y="48"/>
                </a:lnTo>
                <a:lnTo>
                  <a:pt x="64" y="22"/>
                </a:lnTo>
                <a:lnTo>
                  <a:pt x="44" y="0"/>
                </a:lnTo>
                <a:lnTo>
                  <a:pt x="0" y="42"/>
                </a:lnTo>
                <a:lnTo>
                  <a:pt x="0" y="42"/>
                </a:lnTo>
                <a:lnTo>
                  <a:pt x="16" y="60"/>
                </a:lnTo>
                <a:lnTo>
                  <a:pt x="28" y="78"/>
                </a:lnTo>
                <a:lnTo>
                  <a:pt x="28" y="78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" name="Freeform 140">
            <a:extLst>
              <a:ext uri="{FF2B5EF4-FFF2-40B4-BE49-F238E27FC236}">
                <a16:creationId xmlns:a16="http://schemas.microsoft.com/office/drawing/2014/main" id="{51EA537C-CBD3-4E7F-9C06-8A5DBAB19EF9}"/>
              </a:ext>
            </a:extLst>
          </p:cNvPr>
          <p:cNvSpPr>
            <a:spLocks/>
          </p:cNvSpPr>
          <p:nvPr/>
        </p:nvSpPr>
        <p:spPr bwMode="auto">
          <a:xfrm>
            <a:off x="2759075" y="9357125"/>
            <a:ext cx="127000" cy="127000"/>
          </a:xfrm>
          <a:custGeom>
            <a:avLst/>
            <a:gdLst>
              <a:gd name="T0" fmla="*/ 36 w 80"/>
              <a:gd name="T1" fmla="*/ 80 h 80"/>
              <a:gd name="T2" fmla="*/ 80 w 80"/>
              <a:gd name="T3" fmla="*/ 38 h 80"/>
              <a:gd name="T4" fmla="*/ 80 w 80"/>
              <a:gd name="T5" fmla="*/ 38 h 80"/>
              <a:gd name="T6" fmla="*/ 56 w 80"/>
              <a:gd name="T7" fmla="*/ 16 h 80"/>
              <a:gd name="T8" fmla="*/ 32 w 80"/>
              <a:gd name="T9" fmla="*/ 0 h 80"/>
              <a:gd name="T10" fmla="*/ 0 w 80"/>
              <a:gd name="T11" fmla="*/ 52 h 80"/>
              <a:gd name="T12" fmla="*/ 0 w 80"/>
              <a:gd name="T13" fmla="*/ 52 h 80"/>
              <a:gd name="T14" fmla="*/ 20 w 80"/>
              <a:gd name="T15" fmla="*/ 66 h 80"/>
              <a:gd name="T16" fmla="*/ 36 w 80"/>
              <a:gd name="T17" fmla="*/ 80 h 80"/>
              <a:gd name="T18" fmla="*/ 36 w 80"/>
              <a:gd name="T19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80">
                <a:moveTo>
                  <a:pt x="36" y="80"/>
                </a:moveTo>
                <a:lnTo>
                  <a:pt x="80" y="38"/>
                </a:lnTo>
                <a:lnTo>
                  <a:pt x="80" y="38"/>
                </a:lnTo>
                <a:lnTo>
                  <a:pt x="56" y="16"/>
                </a:lnTo>
                <a:lnTo>
                  <a:pt x="32" y="0"/>
                </a:lnTo>
                <a:lnTo>
                  <a:pt x="0" y="52"/>
                </a:lnTo>
                <a:lnTo>
                  <a:pt x="0" y="52"/>
                </a:lnTo>
                <a:lnTo>
                  <a:pt x="20" y="66"/>
                </a:lnTo>
                <a:lnTo>
                  <a:pt x="36" y="80"/>
                </a:lnTo>
                <a:lnTo>
                  <a:pt x="36" y="8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" name="Freeform 141">
            <a:extLst>
              <a:ext uri="{FF2B5EF4-FFF2-40B4-BE49-F238E27FC236}">
                <a16:creationId xmlns:a16="http://schemas.microsoft.com/office/drawing/2014/main" id="{D9E27530-24AE-4A8E-917B-4A8848E053A3}"/>
              </a:ext>
            </a:extLst>
          </p:cNvPr>
          <p:cNvSpPr>
            <a:spLocks/>
          </p:cNvSpPr>
          <p:nvPr/>
        </p:nvSpPr>
        <p:spPr bwMode="auto">
          <a:xfrm>
            <a:off x="2889250" y="9680975"/>
            <a:ext cx="104775" cy="95250"/>
          </a:xfrm>
          <a:custGeom>
            <a:avLst/>
            <a:gdLst>
              <a:gd name="T0" fmla="*/ 0 w 66"/>
              <a:gd name="T1" fmla="*/ 44 h 60"/>
              <a:gd name="T2" fmla="*/ 58 w 66"/>
              <a:gd name="T3" fmla="*/ 60 h 60"/>
              <a:gd name="T4" fmla="*/ 58 w 66"/>
              <a:gd name="T5" fmla="*/ 60 h 60"/>
              <a:gd name="T6" fmla="*/ 64 w 66"/>
              <a:gd name="T7" fmla="*/ 30 h 60"/>
              <a:gd name="T8" fmla="*/ 66 w 66"/>
              <a:gd name="T9" fmla="*/ 0 h 60"/>
              <a:gd name="T10" fmla="*/ 6 w 66"/>
              <a:gd name="T11" fmla="*/ 0 h 60"/>
              <a:gd name="T12" fmla="*/ 6 w 66"/>
              <a:gd name="T13" fmla="*/ 0 h 60"/>
              <a:gd name="T14" fmla="*/ 4 w 66"/>
              <a:gd name="T15" fmla="*/ 22 h 60"/>
              <a:gd name="T16" fmla="*/ 0 w 66"/>
              <a:gd name="T17" fmla="*/ 44 h 60"/>
              <a:gd name="T18" fmla="*/ 0 w 66"/>
              <a:gd name="T19" fmla="*/ 4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60">
                <a:moveTo>
                  <a:pt x="0" y="44"/>
                </a:moveTo>
                <a:lnTo>
                  <a:pt x="58" y="60"/>
                </a:lnTo>
                <a:lnTo>
                  <a:pt x="58" y="60"/>
                </a:lnTo>
                <a:lnTo>
                  <a:pt x="64" y="30"/>
                </a:lnTo>
                <a:lnTo>
                  <a:pt x="66" y="0"/>
                </a:lnTo>
                <a:lnTo>
                  <a:pt x="6" y="0"/>
                </a:lnTo>
                <a:lnTo>
                  <a:pt x="6" y="0"/>
                </a:lnTo>
                <a:lnTo>
                  <a:pt x="4" y="22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" name="Freeform 142">
            <a:extLst>
              <a:ext uri="{FF2B5EF4-FFF2-40B4-BE49-F238E27FC236}">
                <a16:creationId xmlns:a16="http://schemas.microsoft.com/office/drawing/2014/main" id="{8250FA98-C74F-44E0-9763-063E8B9761FB}"/>
              </a:ext>
            </a:extLst>
          </p:cNvPr>
          <p:cNvSpPr>
            <a:spLocks/>
          </p:cNvSpPr>
          <p:nvPr/>
        </p:nvSpPr>
        <p:spPr bwMode="auto">
          <a:xfrm>
            <a:off x="2692400" y="9919100"/>
            <a:ext cx="117475" cy="120650"/>
          </a:xfrm>
          <a:custGeom>
            <a:avLst/>
            <a:gdLst>
              <a:gd name="T0" fmla="*/ 0 w 74"/>
              <a:gd name="T1" fmla="*/ 18 h 76"/>
              <a:gd name="T2" fmla="*/ 16 w 74"/>
              <a:gd name="T3" fmla="*/ 76 h 76"/>
              <a:gd name="T4" fmla="*/ 16 w 74"/>
              <a:gd name="T5" fmla="*/ 76 h 76"/>
              <a:gd name="T6" fmla="*/ 46 w 74"/>
              <a:gd name="T7" fmla="*/ 66 h 76"/>
              <a:gd name="T8" fmla="*/ 74 w 74"/>
              <a:gd name="T9" fmla="*/ 52 h 76"/>
              <a:gd name="T10" fmla="*/ 42 w 74"/>
              <a:gd name="T11" fmla="*/ 0 h 76"/>
              <a:gd name="T12" fmla="*/ 42 w 74"/>
              <a:gd name="T13" fmla="*/ 0 h 76"/>
              <a:gd name="T14" fmla="*/ 22 w 74"/>
              <a:gd name="T15" fmla="*/ 10 h 76"/>
              <a:gd name="T16" fmla="*/ 0 w 74"/>
              <a:gd name="T17" fmla="*/ 18 h 76"/>
              <a:gd name="T18" fmla="*/ 0 w 74"/>
              <a:gd name="T19" fmla="*/ 1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76">
                <a:moveTo>
                  <a:pt x="0" y="18"/>
                </a:moveTo>
                <a:lnTo>
                  <a:pt x="16" y="76"/>
                </a:lnTo>
                <a:lnTo>
                  <a:pt x="16" y="76"/>
                </a:lnTo>
                <a:lnTo>
                  <a:pt x="46" y="66"/>
                </a:lnTo>
                <a:lnTo>
                  <a:pt x="74" y="52"/>
                </a:lnTo>
                <a:lnTo>
                  <a:pt x="42" y="0"/>
                </a:lnTo>
                <a:lnTo>
                  <a:pt x="42" y="0"/>
                </a:lnTo>
                <a:lnTo>
                  <a:pt x="22" y="10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" name="Freeform 143">
            <a:extLst>
              <a:ext uri="{FF2B5EF4-FFF2-40B4-BE49-F238E27FC236}">
                <a16:creationId xmlns:a16="http://schemas.microsoft.com/office/drawing/2014/main" id="{16755F1D-F6CF-48C6-8C92-FD1009C9AED1}"/>
              </a:ext>
            </a:extLst>
          </p:cNvPr>
          <p:cNvSpPr>
            <a:spLocks/>
          </p:cNvSpPr>
          <p:nvPr/>
        </p:nvSpPr>
        <p:spPr bwMode="auto">
          <a:xfrm>
            <a:off x="2759075" y="9874650"/>
            <a:ext cx="127000" cy="127000"/>
          </a:xfrm>
          <a:custGeom>
            <a:avLst/>
            <a:gdLst>
              <a:gd name="T0" fmla="*/ 0 w 80"/>
              <a:gd name="T1" fmla="*/ 28 h 80"/>
              <a:gd name="T2" fmla="*/ 32 w 80"/>
              <a:gd name="T3" fmla="*/ 80 h 80"/>
              <a:gd name="T4" fmla="*/ 32 w 80"/>
              <a:gd name="T5" fmla="*/ 80 h 80"/>
              <a:gd name="T6" fmla="*/ 56 w 80"/>
              <a:gd name="T7" fmla="*/ 64 h 80"/>
              <a:gd name="T8" fmla="*/ 80 w 80"/>
              <a:gd name="T9" fmla="*/ 44 h 80"/>
              <a:gd name="T10" fmla="*/ 36 w 80"/>
              <a:gd name="T11" fmla="*/ 0 h 80"/>
              <a:gd name="T12" fmla="*/ 36 w 80"/>
              <a:gd name="T13" fmla="*/ 0 h 80"/>
              <a:gd name="T14" fmla="*/ 20 w 80"/>
              <a:gd name="T15" fmla="*/ 16 h 80"/>
              <a:gd name="T16" fmla="*/ 0 w 80"/>
              <a:gd name="T17" fmla="*/ 28 h 80"/>
              <a:gd name="T18" fmla="*/ 0 w 80"/>
              <a:gd name="T19" fmla="*/ 2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80">
                <a:moveTo>
                  <a:pt x="0" y="28"/>
                </a:moveTo>
                <a:lnTo>
                  <a:pt x="32" y="80"/>
                </a:lnTo>
                <a:lnTo>
                  <a:pt x="32" y="80"/>
                </a:lnTo>
                <a:lnTo>
                  <a:pt x="56" y="64"/>
                </a:lnTo>
                <a:lnTo>
                  <a:pt x="80" y="44"/>
                </a:lnTo>
                <a:lnTo>
                  <a:pt x="36" y="0"/>
                </a:lnTo>
                <a:lnTo>
                  <a:pt x="36" y="0"/>
                </a:lnTo>
                <a:lnTo>
                  <a:pt x="20" y="16"/>
                </a:lnTo>
                <a:lnTo>
                  <a:pt x="0" y="28"/>
                </a:lnTo>
                <a:lnTo>
                  <a:pt x="0" y="28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" name="Freeform 144">
            <a:extLst>
              <a:ext uri="{FF2B5EF4-FFF2-40B4-BE49-F238E27FC236}">
                <a16:creationId xmlns:a16="http://schemas.microsoft.com/office/drawing/2014/main" id="{92440D3C-9417-4224-9F4A-A4E8CA71E58B}"/>
              </a:ext>
            </a:extLst>
          </p:cNvPr>
          <p:cNvSpPr>
            <a:spLocks/>
          </p:cNvSpPr>
          <p:nvPr/>
        </p:nvSpPr>
        <p:spPr bwMode="auto">
          <a:xfrm>
            <a:off x="2524125" y="9947675"/>
            <a:ext cx="98425" cy="104775"/>
          </a:xfrm>
          <a:custGeom>
            <a:avLst/>
            <a:gdLst>
              <a:gd name="T0" fmla="*/ 16 w 62"/>
              <a:gd name="T1" fmla="*/ 0 h 66"/>
              <a:gd name="T2" fmla="*/ 0 w 62"/>
              <a:gd name="T3" fmla="*/ 58 h 66"/>
              <a:gd name="T4" fmla="*/ 0 w 62"/>
              <a:gd name="T5" fmla="*/ 58 h 66"/>
              <a:gd name="T6" fmla="*/ 30 w 62"/>
              <a:gd name="T7" fmla="*/ 64 h 66"/>
              <a:gd name="T8" fmla="*/ 62 w 62"/>
              <a:gd name="T9" fmla="*/ 66 h 66"/>
              <a:gd name="T10" fmla="*/ 62 w 62"/>
              <a:gd name="T11" fmla="*/ 6 h 66"/>
              <a:gd name="T12" fmla="*/ 62 w 62"/>
              <a:gd name="T13" fmla="*/ 6 h 66"/>
              <a:gd name="T14" fmla="*/ 38 w 62"/>
              <a:gd name="T15" fmla="*/ 4 h 66"/>
              <a:gd name="T16" fmla="*/ 16 w 62"/>
              <a:gd name="T17" fmla="*/ 0 h 66"/>
              <a:gd name="T18" fmla="*/ 16 w 62"/>
              <a:gd name="T1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6">
                <a:moveTo>
                  <a:pt x="16" y="0"/>
                </a:moveTo>
                <a:lnTo>
                  <a:pt x="0" y="58"/>
                </a:lnTo>
                <a:lnTo>
                  <a:pt x="0" y="58"/>
                </a:lnTo>
                <a:lnTo>
                  <a:pt x="30" y="64"/>
                </a:lnTo>
                <a:lnTo>
                  <a:pt x="62" y="66"/>
                </a:lnTo>
                <a:lnTo>
                  <a:pt x="62" y="6"/>
                </a:lnTo>
                <a:lnTo>
                  <a:pt x="62" y="6"/>
                </a:lnTo>
                <a:lnTo>
                  <a:pt x="38" y="4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" name="Freeform 145">
            <a:extLst>
              <a:ext uri="{FF2B5EF4-FFF2-40B4-BE49-F238E27FC236}">
                <a16:creationId xmlns:a16="http://schemas.microsoft.com/office/drawing/2014/main" id="{8BC521C6-567A-420E-9732-04AB2CE2D8B1}"/>
              </a:ext>
            </a:extLst>
          </p:cNvPr>
          <p:cNvSpPr>
            <a:spLocks/>
          </p:cNvSpPr>
          <p:nvPr/>
        </p:nvSpPr>
        <p:spPr bwMode="auto">
          <a:xfrm>
            <a:off x="2622550" y="9947675"/>
            <a:ext cx="95250" cy="104775"/>
          </a:xfrm>
          <a:custGeom>
            <a:avLst/>
            <a:gdLst>
              <a:gd name="T0" fmla="*/ 0 w 60"/>
              <a:gd name="T1" fmla="*/ 6 h 66"/>
              <a:gd name="T2" fmla="*/ 0 w 60"/>
              <a:gd name="T3" fmla="*/ 66 h 66"/>
              <a:gd name="T4" fmla="*/ 0 w 60"/>
              <a:gd name="T5" fmla="*/ 66 h 66"/>
              <a:gd name="T6" fmla="*/ 30 w 60"/>
              <a:gd name="T7" fmla="*/ 64 h 66"/>
              <a:gd name="T8" fmla="*/ 60 w 60"/>
              <a:gd name="T9" fmla="*/ 58 h 66"/>
              <a:gd name="T10" fmla="*/ 44 w 60"/>
              <a:gd name="T11" fmla="*/ 0 h 66"/>
              <a:gd name="T12" fmla="*/ 44 w 60"/>
              <a:gd name="T13" fmla="*/ 0 h 66"/>
              <a:gd name="T14" fmla="*/ 22 w 60"/>
              <a:gd name="T15" fmla="*/ 4 h 66"/>
              <a:gd name="T16" fmla="*/ 0 w 60"/>
              <a:gd name="T17" fmla="*/ 6 h 66"/>
              <a:gd name="T18" fmla="*/ 0 w 60"/>
              <a:gd name="T19" fmla="*/ 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66">
                <a:moveTo>
                  <a:pt x="0" y="6"/>
                </a:moveTo>
                <a:lnTo>
                  <a:pt x="0" y="66"/>
                </a:lnTo>
                <a:lnTo>
                  <a:pt x="0" y="66"/>
                </a:lnTo>
                <a:lnTo>
                  <a:pt x="30" y="64"/>
                </a:lnTo>
                <a:lnTo>
                  <a:pt x="60" y="58"/>
                </a:lnTo>
                <a:lnTo>
                  <a:pt x="44" y="0"/>
                </a:lnTo>
                <a:lnTo>
                  <a:pt x="44" y="0"/>
                </a:lnTo>
                <a:lnTo>
                  <a:pt x="22" y="4"/>
                </a:lnTo>
                <a:lnTo>
                  <a:pt x="0" y="6"/>
                </a:lnTo>
                <a:lnTo>
                  <a:pt x="0" y="6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" name="Freeform 146">
            <a:extLst>
              <a:ext uri="{FF2B5EF4-FFF2-40B4-BE49-F238E27FC236}">
                <a16:creationId xmlns:a16="http://schemas.microsoft.com/office/drawing/2014/main" id="{1EA2CFC5-CC81-44FA-80B5-9C7981BF9D82}"/>
              </a:ext>
            </a:extLst>
          </p:cNvPr>
          <p:cNvSpPr>
            <a:spLocks/>
          </p:cNvSpPr>
          <p:nvPr/>
        </p:nvSpPr>
        <p:spPr bwMode="auto">
          <a:xfrm>
            <a:off x="2247900" y="9582550"/>
            <a:ext cx="107950" cy="98425"/>
          </a:xfrm>
          <a:custGeom>
            <a:avLst/>
            <a:gdLst>
              <a:gd name="T0" fmla="*/ 68 w 68"/>
              <a:gd name="T1" fmla="*/ 16 h 62"/>
              <a:gd name="T2" fmla="*/ 8 w 68"/>
              <a:gd name="T3" fmla="*/ 0 h 62"/>
              <a:gd name="T4" fmla="*/ 8 w 68"/>
              <a:gd name="T5" fmla="*/ 0 h 62"/>
              <a:gd name="T6" fmla="*/ 2 w 68"/>
              <a:gd name="T7" fmla="*/ 30 h 62"/>
              <a:gd name="T8" fmla="*/ 0 w 68"/>
              <a:gd name="T9" fmla="*/ 62 h 62"/>
              <a:gd name="T10" fmla="*/ 62 w 68"/>
              <a:gd name="T11" fmla="*/ 62 h 62"/>
              <a:gd name="T12" fmla="*/ 62 w 68"/>
              <a:gd name="T13" fmla="*/ 62 h 62"/>
              <a:gd name="T14" fmla="*/ 62 w 68"/>
              <a:gd name="T15" fmla="*/ 38 h 62"/>
              <a:gd name="T16" fmla="*/ 68 w 68"/>
              <a:gd name="T17" fmla="*/ 16 h 62"/>
              <a:gd name="T18" fmla="*/ 68 w 68"/>
              <a:gd name="T19" fmla="*/ 1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" h="62">
                <a:moveTo>
                  <a:pt x="68" y="16"/>
                </a:moveTo>
                <a:lnTo>
                  <a:pt x="8" y="0"/>
                </a:lnTo>
                <a:lnTo>
                  <a:pt x="8" y="0"/>
                </a:lnTo>
                <a:lnTo>
                  <a:pt x="2" y="30"/>
                </a:lnTo>
                <a:lnTo>
                  <a:pt x="0" y="62"/>
                </a:lnTo>
                <a:lnTo>
                  <a:pt x="62" y="62"/>
                </a:lnTo>
                <a:lnTo>
                  <a:pt x="62" y="62"/>
                </a:lnTo>
                <a:lnTo>
                  <a:pt x="62" y="38"/>
                </a:lnTo>
                <a:lnTo>
                  <a:pt x="68" y="16"/>
                </a:lnTo>
                <a:lnTo>
                  <a:pt x="68" y="16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" name="Freeform 147">
            <a:extLst>
              <a:ext uri="{FF2B5EF4-FFF2-40B4-BE49-F238E27FC236}">
                <a16:creationId xmlns:a16="http://schemas.microsoft.com/office/drawing/2014/main" id="{130F5037-16A1-4F34-8DF6-F2B514C6A755}"/>
              </a:ext>
            </a:extLst>
          </p:cNvPr>
          <p:cNvSpPr>
            <a:spLocks/>
          </p:cNvSpPr>
          <p:nvPr/>
        </p:nvSpPr>
        <p:spPr bwMode="auto">
          <a:xfrm>
            <a:off x="2860675" y="9750825"/>
            <a:ext cx="120650" cy="114300"/>
          </a:xfrm>
          <a:custGeom>
            <a:avLst/>
            <a:gdLst>
              <a:gd name="T0" fmla="*/ 18 w 76"/>
              <a:gd name="T1" fmla="*/ 0 h 72"/>
              <a:gd name="T2" fmla="*/ 18 w 76"/>
              <a:gd name="T3" fmla="*/ 0 h 72"/>
              <a:gd name="T4" fmla="*/ 10 w 76"/>
              <a:gd name="T5" fmla="*/ 22 h 72"/>
              <a:gd name="T6" fmla="*/ 0 w 76"/>
              <a:gd name="T7" fmla="*/ 42 h 72"/>
              <a:gd name="T8" fmla="*/ 54 w 76"/>
              <a:gd name="T9" fmla="*/ 72 h 72"/>
              <a:gd name="T10" fmla="*/ 54 w 76"/>
              <a:gd name="T11" fmla="*/ 72 h 72"/>
              <a:gd name="T12" fmla="*/ 66 w 76"/>
              <a:gd name="T13" fmla="*/ 46 h 72"/>
              <a:gd name="T14" fmla="*/ 76 w 76"/>
              <a:gd name="T15" fmla="*/ 16 h 72"/>
              <a:gd name="T16" fmla="*/ 18 w 76"/>
              <a:gd name="T17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2">
                <a:moveTo>
                  <a:pt x="18" y="0"/>
                </a:moveTo>
                <a:lnTo>
                  <a:pt x="18" y="0"/>
                </a:lnTo>
                <a:lnTo>
                  <a:pt x="10" y="22"/>
                </a:lnTo>
                <a:lnTo>
                  <a:pt x="0" y="42"/>
                </a:lnTo>
                <a:lnTo>
                  <a:pt x="54" y="72"/>
                </a:lnTo>
                <a:lnTo>
                  <a:pt x="54" y="72"/>
                </a:lnTo>
                <a:lnTo>
                  <a:pt x="66" y="46"/>
                </a:lnTo>
                <a:lnTo>
                  <a:pt x="76" y="16"/>
                </a:lnTo>
                <a:lnTo>
                  <a:pt x="18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" name="Freeform 148">
            <a:extLst>
              <a:ext uri="{FF2B5EF4-FFF2-40B4-BE49-F238E27FC236}">
                <a16:creationId xmlns:a16="http://schemas.microsoft.com/office/drawing/2014/main" id="{433E5EE6-8E5E-454D-9996-26278B648BD9}"/>
              </a:ext>
            </a:extLst>
          </p:cNvPr>
          <p:cNvSpPr>
            <a:spLocks/>
          </p:cNvSpPr>
          <p:nvPr/>
        </p:nvSpPr>
        <p:spPr bwMode="auto">
          <a:xfrm>
            <a:off x="2816225" y="9817500"/>
            <a:ext cx="130175" cy="127000"/>
          </a:xfrm>
          <a:custGeom>
            <a:avLst/>
            <a:gdLst>
              <a:gd name="T0" fmla="*/ 0 w 82"/>
              <a:gd name="T1" fmla="*/ 36 h 80"/>
              <a:gd name="T2" fmla="*/ 44 w 82"/>
              <a:gd name="T3" fmla="*/ 80 h 80"/>
              <a:gd name="T4" fmla="*/ 44 w 82"/>
              <a:gd name="T5" fmla="*/ 80 h 80"/>
              <a:gd name="T6" fmla="*/ 64 w 82"/>
              <a:gd name="T7" fmla="*/ 56 h 80"/>
              <a:gd name="T8" fmla="*/ 82 w 82"/>
              <a:gd name="T9" fmla="*/ 30 h 80"/>
              <a:gd name="T10" fmla="*/ 28 w 82"/>
              <a:gd name="T11" fmla="*/ 0 h 80"/>
              <a:gd name="T12" fmla="*/ 28 w 82"/>
              <a:gd name="T13" fmla="*/ 0 h 80"/>
              <a:gd name="T14" fmla="*/ 16 w 82"/>
              <a:gd name="T15" fmla="*/ 20 h 80"/>
              <a:gd name="T16" fmla="*/ 0 w 82"/>
              <a:gd name="T17" fmla="*/ 36 h 80"/>
              <a:gd name="T18" fmla="*/ 0 w 82"/>
              <a:gd name="T19" fmla="*/ 3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80">
                <a:moveTo>
                  <a:pt x="0" y="36"/>
                </a:moveTo>
                <a:lnTo>
                  <a:pt x="44" y="80"/>
                </a:lnTo>
                <a:lnTo>
                  <a:pt x="44" y="80"/>
                </a:lnTo>
                <a:lnTo>
                  <a:pt x="64" y="56"/>
                </a:lnTo>
                <a:lnTo>
                  <a:pt x="82" y="30"/>
                </a:lnTo>
                <a:lnTo>
                  <a:pt x="28" y="0"/>
                </a:lnTo>
                <a:lnTo>
                  <a:pt x="28" y="0"/>
                </a:lnTo>
                <a:lnTo>
                  <a:pt x="16" y="20"/>
                </a:lnTo>
                <a:lnTo>
                  <a:pt x="0" y="36"/>
                </a:lnTo>
                <a:lnTo>
                  <a:pt x="0" y="36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" name="Freeform 149">
            <a:extLst>
              <a:ext uri="{FF2B5EF4-FFF2-40B4-BE49-F238E27FC236}">
                <a16:creationId xmlns:a16="http://schemas.microsoft.com/office/drawing/2014/main" id="{CA960821-1C7D-4EF3-A315-3F7E727B99EC}"/>
              </a:ext>
            </a:extLst>
          </p:cNvPr>
          <p:cNvSpPr>
            <a:spLocks/>
          </p:cNvSpPr>
          <p:nvPr/>
        </p:nvSpPr>
        <p:spPr bwMode="auto">
          <a:xfrm>
            <a:off x="2260600" y="9750825"/>
            <a:ext cx="120650" cy="114300"/>
          </a:xfrm>
          <a:custGeom>
            <a:avLst/>
            <a:gdLst>
              <a:gd name="T0" fmla="*/ 60 w 76"/>
              <a:gd name="T1" fmla="*/ 0 h 72"/>
              <a:gd name="T2" fmla="*/ 0 w 76"/>
              <a:gd name="T3" fmla="*/ 16 h 72"/>
              <a:gd name="T4" fmla="*/ 0 w 76"/>
              <a:gd name="T5" fmla="*/ 16 h 72"/>
              <a:gd name="T6" fmla="*/ 10 w 76"/>
              <a:gd name="T7" fmla="*/ 46 h 72"/>
              <a:gd name="T8" fmla="*/ 24 w 76"/>
              <a:gd name="T9" fmla="*/ 72 h 72"/>
              <a:gd name="T10" fmla="*/ 76 w 76"/>
              <a:gd name="T11" fmla="*/ 42 h 72"/>
              <a:gd name="T12" fmla="*/ 76 w 76"/>
              <a:gd name="T13" fmla="*/ 42 h 72"/>
              <a:gd name="T14" fmla="*/ 66 w 76"/>
              <a:gd name="T15" fmla="*/ 22 h 72"/>
              <a:gd name="T16" fmla="*/ 60 w 76"/>
              <a:gd name="T17" fmla="*/ 0 h 72"/>
              <a:gd name="T18" fmla="*/ 60 w 76"/>
              <a:gd name="T19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72">
                <a:moveTo>
                  <a:pt x="60" y="0"/>
                </a:moveTo>
                <a:lnTo>
                  <a:pt x="0" y="16"/>
                </a:lnTo>
                <a:lnTo>
                  <a:pt x="0" y="16"/>
                </a:lnTo>
                <a:lnTo>
                  <a:pt x="10" y="46"/>
                </a:lnTo>
                <a:lnTo>
                  <a:pt x="24" y="72"/>
                </a:lnTo>
                <a:lnTo>
                  <a:pt x="76" y="42"/>
                </a:lnTo>
                <a:lnTo>
                  <a:pt x="76" y="42"/>
                </a:lnTo>
                <a:lnTo>
                  <a:pt x="66" y="22"/>
                </a:lnTo>
                <a:lnTo>
                  <a:pt x="60" y="0"/>
                </a:lnTo>
                <a:lnTo>
                  <a:pt x="60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" name="Freeform 150">
            <a:extLst>
              <a:ext uri="{FF2B5EF4-FFF2-40B4-BE49-F238E27FC236}">
                <a16:creationId xmlns:a16="http://schemas.microsoft.com/office/drawing/2014/main" id="{95FB8B22-093E-4998-B447-E7C432DC1403}"/>
              </a:ext>
            </a:extLst>
          </p:cNvPr>
          <p:cNvSpPr>
            <a:spLocks/>
          </p:cNvSpPr>
          <p:nvPr/>
        </p:nvSpPr>
        <p:spPr bwMode="auto">
          <a:xfrm>
            <a:off x="2435225" y="9919100"/>
            <a:ext cx="114300" cy="120650"/>
          </a:xfrm>
          <a:custGeom>
            <a:avLst/>
            <a:gdLst>
              <a:gd name="T0" fmla="*/ 30 w 72"/>
              <a:gd name="T1" fmla="*/ 0 h 76"/>
              <a:gd name="T2" fmla="*/ 0 w 72"/>
              <a:gd name="T3" fmla="*/ 52 h 76"/>
              <a:gd name="T4" fmla="*/ 0 w 72"/>
              <a:gd name="T5" fmla="*/ 52 h 76"/>
              <a:gd name="T6" fmla="*/ 28 w 72"/>
              <a:gd name="T7" fmla="*/ 66 h 76"/>
              <a:gd name="T8" fmla="*/ 56 w 72"/>
              <a:gd name="T9" fmla="*/ 76 h 76"/>
              <a:gd name="T10" fmla="*/ 72 w 72"/>
              <a:gd name="T11" fmla="*/ 18 h 76"/>
              <a:gd name="T12" fmla="*/ 72 w 72"/>
              <a:gd name="T13" fmla="*/ 18 h 76"/>
              <a:gd name="T14" fmla="*/ 50 w 72"/>
              <a:gd name="T15" fmla="*/ 10 h 76"/>
              <a:gd name="T16" fmla="*/ 30 w 72"/>
              <a:gd name="T17" fmla="*/ 0 h 76"/>
              <a:gd name="T18" fmla="*/ 30 w 72"/>
              <a:gd name="T1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" h="76">
                <a:moveTo>
                  <a:pt x="30" y="0"/>
                </a:moveTo>
                <a:lnTo>
                  <a:pt x="0" y="52"/>
                </a:lnTo>
                <a:lnTo>
                  <a:pt x="0" y="52"/>
                </a:lnTo>
                <a:lnTo>
                  <a:pt x="28" y="66"/>
                </a:lnTo>
                <a:lnTo>
                  <a:pt x="56" y="76"/>
                </a:lnTo>
                <a:lnTo>
                  <a:pt x="72" y="18"/>
                </a:lnTo>
                <a:lnTo>
                  <a:pt x="72" y="18"/>
                </a:lnTo>
                <a:lnTo>
                  <a:pt x="50" y="10"/>
                </a:lnTo>
                <a:lnTo>
                  <a:pt x="30" y="0"/>
                </a:lnTo>
                <a:lnTo>
                  <a:pt x="30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" name="Freeform 151">
            <a:extLst>
              <a:ext uri="{FF2B5EF4-FFF2-40B4-BE49-F238E27FC236}">
                <a16:creationId xmlns:a16="http://schemas.microsoft.com/office/drawing/2014/main" id="{5F176BFA-82E8-407C-81C2-B13E8C9AE31B}"/>
              </a:ext>
            </a:extLst>
          </p:cNvPr>
          <p:cNvSpPr>
            <a:spLocks/>
          </p:cNvSpPr>
          <p:nvPr/>
        </p:nvSpPr>
        <p:spPr bwMode="auto">
          <a:xfrm>
            <a:off x="2247900" y="9680975"/>
            <a:ext cx="107950" cy="95250"/>
          </a:xfrm>
          <a:custGeom>
            <a:avLst/>
            <a:gdLst>
              <a:gd name="T0" fmla="*/ 62 w 68"/>
              <a:gd name="T1" fmla="*/ 0 h 60"/>
              <a:gd name="T2" fmla="*/ 0 w 68"/>
              <a:gd name="T3" fmla="*/ 0 h 60"/>
              <a:gd name="T4" fmla="*/ 0 w 68"/>
              <a:gd name="T5" fmla="*/ 0 h 60"/>
              <a:gd name="T6" fmla="*/ 2 w 68"/>
              <a:gd name="T7" fmla="*/ 30 h 60"/>
              <a:gd name="T8" fmla="*/ 8 w 68"/>
              <a:gd name="T9" fmla="*/ 60 h 60"/>
              <a:gd name="T10" fmla="*/ 68 w 68"/>
              <a:gd name="T11" fmla="*/ 44 h 60"/>
              <a:gd name="T12" fmla="*/ 68 w 68"/>
              <a:gd name="T13" fmla="*/ 44 h 60"/>
              <a:gd name="T14" fmla="*/ 62 w 68"/>
              <a:gd name="T15" fmla="*/ 22 h 60"/>
              <a:gd name="T16" fmla="*/ 62 w 68"/>
              <a:gd name="T17" fmla="*/ 0 h 60"/>
              <a:gd name="T18" fmla="*/ 62 w 68"/>
              <a:gd name="T1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" h="60">
                <a:moveTo>
                  <a:pt x="62" y="0"/>
                </a:moveTo>
                <a:lnTo>
                  <a:pt x="0" y="0"/>
                </a:lnTo>
                <a:lnTo>
                  <a:pt x="0" y="0"/>
                </a:lnTo>
                <a:lnTo>
                  <a:pt x="2" y="30"/>
                </a:lnTo>
                <a:lnTo>
                  <a:pt x="8" y="60"/>
                </a:lnTo>
                <a:lnTo>
                  <a:pt x="68" y="44"/>
                </a:lnTo>
                <a:lnTo>
                  <a:pt x="68" y="44"/>
                </a:lnTo>
                <a:lnTo>
                  <a:pt x="62" y="22"/>
                </a:lnTo>
                <a:lnTo>
                  <a:pt x="62" y="0"/>
                </a:lnTo>
                <a:lnTo>
                  <a:pt x="62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" name="Freeform 152">
            <a:extLst>
              <a:ext uri="{FF2B5EF4-FFF2-40B4-BE49-F238E27FC236}">
                <a16:creationId xmlns:a16="http://schemas.microsoft.com/office/drawing/2014/main" id="{54A22865-A62A-4D14-9D1F-DCD45D1012EA}"/>
              </a:ext>
            </a:extLst>
          </p:cNvPr>
          <p:cNvSpPr>
            <a:spLocks/>
          </p:cNvSpPr>
          <p:nvPr/>
        </p:nvSpPr>
        <p:spPr bwMode="auto">
          <a:xfrm>
            <a:off x="2298700" y="9817500"/>
            <a:ext cx="127000" cy="127000"/>
          </a:xfrm>
          <a:custGeom>
            <a:avLst/>
            <a:gdLst>
              <a:gd name="T0" fmla="*/ 52 w 80"/>
              <a:gd name="T1" fmla="*/ 0 h 80"/>
              <a:gd name="T2" fmla="*/ 0 w 80"/>
              <a:gd name="T3" fmla="*/ 30 h 80"/>
              <a:gd name="T4" fmla="*/ 0 w 80"/>
              <a:gd name="T5" fmla="*/ 30 h 80"/>
              <a:gd name="T6" fmla="*/ 18 w 80"/>
              <a:gd name="T7" fmla="*/ 56 h 80"/>
              <a:gd name="T8" fmla="*/ 38 w 80"/>
              <a:gd name="T9" fmla="*/ 80 h 80"/>
              <a:gd name="T10" fmla="*/ 80 w 80"/>
              <a:gd name="T11" fmla="*/ 36 h 80"/>
              <a:gd name="T12" fmla="*/ 80 w 80"/>
              <a:gd name="T13" fmla="*/ 36 h 80"/>
              <a:gd name="T14" fmla="*/ 66 w 80"/>
              <a:gd name="T15" fmla="*/ 20 h 80"/>
              <a:gd name="T16" fmla="*/ 52 w 80"/>
              <a:gd name="T17" fmla="*/ 0 h 80"/>
              <a:gd name="T18" fmla="*/ 52 w 80"/>
              <a:gd name="T1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80">
                <a:moveTo>
                  <a:pt x="52" y="0"/>
                </a:moveTo>
                <a:lnTo>
                  <a:pt x="0" y="30"/>
                </a:lnTo>
                <a:lnTo>
                  <a:pt x="0" y="30"/>
                </a:lnTo>
                <a:lnTo>
                  <a:pt x="18" y="56"/>
                </a:lnTo>
                <a:lnTo>
                  <a:pt x="38" y="80"/>
                </a:lnTo>
                <a:lnTo>
                  <a:pt x="80" y="36"/>
                </a:lnTo>
                <a:lnTo>
                  <a:pt x="80" y="36"/>
                </a:lnTo>
                <a:lnTo>
                  <a:pt x="66" y="20"/>
                </a:lnTo>
                <a:lnTo>
                  <a:pt x="52" y="0"/>
                </a:lnTo>
                <a:lnTo>
                  <a:pt x="52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" name="Freeform 153">
            <a:extLst>
              <a:ext uri="{FF2B5EF4-FFF2-40B4-BE49-F238E27FC236}">
                <a16:creationId xmlns:a16="http://schemas.microsoft.com/office/drawing/2014/main" id="{DC2B9EC4-D943-41DE-AB2D-2179D3E55D61}"/>
              </a:ext>
            </a:extLst>
          </p:cNvPr>
          <p:cNvSpPr>
            <a:spLocks/>
          </p:cNvSpPr>
          <p:nvPr/>
        </p:nvSpPr>
        <p:spPr bwMode="auto">
          <a:xfrm>
            <a:off x="2359025" y="9874650"/>
            <a:ext cx="123825" cy="127000"/>
          </a:xfrm>
          <a:custGeom>
            <a:avLst/>
            <a:gdLst>
              <a:gd name="T0" fmla="*/ 42 w 78"/>
              <a:gd name="T1" fmla="*/ 0 h 80"/>
              <a:gd name="T2" fmla="*/ 0 w 78"/>
              <a:gd name="T3" fmla="*/ 44 h 80"/>
              <a:gd name="T4" fmla="*/ 0 w 78"/>
              <a:gd name="T5" fmla="*/ 44 h 80"/>
              <a:gd name="T6" fmla="*/ 22 w 78"/>
              <a:gd name="T7" fmla="*/ 64 h 80"/>
              <a:gd name="T8" fmla="*/ 48 w 78"/>
              <a:gd name="T9" fmla="*/ 80 h 80"/>
              <a:gd name="T10" fmla="*/ 78 w 78"/>
              <a:gd name="T11" fmla="*/ 28 h 80"/>
              <a:gd name="T12" fmla="*/ 78 w 78"/>
              <a:gd name="T13" fmla="*/ 28 h 80"/>
              <a:gd name="T14" fmla="*/ 60 w 78"/>
              <a:gd name="T15" fmla="*/ 16 h 80"/>
              <a:gd name="T16" fmla="*/ 42 w 78"/>
              <a:gd name="T17" fmla="*/ 0 h 80"/>
              <a:gd name="T18" fmla="*/ 42 w 78"/>
              <a:gd name="T1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80">
                <a:moveTo>
                  <a:pt x="42" y="0"/>
                </a:moveTo>
                <a:lnTo>
                  <a:pt x="0" y="44"/>
                </a:lnTo>
                <a:lnTo>
                  <a:pt x="0" y="44"/>
                </a:lnTo>
                <a:lnTo>
                  <a:pt x="22" y="64"/>
                </a:lnTo>
                <a:lnTo>
                  <a:pt x="48" y="80"/>
                </a:lnTo>
                <a:lnTo>
                  <a:pt x="78" y="28"/>
                </a:lnTo>
                <a:lnTo>
                  <a:pt x="78" y="28"/>
                </a:lnTo>
                <a:lnTo>
                  <a:pt x="60" y="16"/>
                </a:lnTo>
                <a:lnTo>
                  <a:pt x="42" y="0"/>
                </a:lnTo>
                <a:lnTo>
                  <a:pt x="42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" name="Freeform 130">
            <a:extLst>
              <a:ext uri="{FF2B5EF4-FFF2-40B4-BE49-F238E27FC236}">
                <a16:creationId xmlns:a16="http://schemas.microsoft.com/office/drawing/2014/main" id="{738AEB47-CA22-487B-8754-51E0C9FBBBAC}"/>
              </a:ext>
            </a:extLst>
          </p:cNvPr>
          <p:cNvSpPr>
            <a:spLocks/>
          </p:cNvSpPr>
          <p:nvPr/>
        </p:nvSpPr>
        <p:spPr bwMode="auto">
          <a:xfrm>
            <a:off x="1647825" y="9300038"/>
            <a:ext cx="98425" cy="107950"/>
          </a:xfrm>
          <a:custGeom>
            <a:avLst/>
            <a:gdLst>
              <a:gd name="T0" fmla="*/ 62 w 62"/>
              <a:gd name="T1" fmla="*/ 62 h 68"/>
              <a:gd name="T2" fmla="*/ 62 w 62"/>
              <a:gd name="T3" fmla="*/ 0 h 68"/>
              <a:gd name="T4" fmla="*/ 62 w 62"/>
              <a:gd name="T5" fmla="*/ 0 h 68"/>
              <a:gd name="T6" fmla="*/ 30 w 62"/>
              <a:gd name="T7" fmla="*/ 2 h 68"/>
              <a:gd name="T8" fmla="*/ 0 w 62"/>
              <a:gd name="T9" fmla="*/ 8 h 68"/>
              <a:gd name="T10" fmla="*/ 16 w 62"/>
              <a:gd name="T11" fmla="*/ 68 h 68"/>
              <a:gd name="T12" fmla="*/ 16 w 62"/>
              <a:gd name="T13" fmla="*/ 68 h 68"/>
              <a:gd name="T14" fmla="*/ 38 w 62"/>
              <a:gd name="T15" fmla="*/ 62 h 68"/>
              <a:gd name="T16" fmla="*/ 62 w 62"/>
              <a:gd name="T17" fmla="*/ 62 h 68"/>
              <a:gd name="T18" fmla="*/ 62 w 62"/>
              <a:gd name="T19" fmla="*/ 6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8">
                <a:moveTo>
                  <a:pt x="62" y="62"/>
                </a:moveTo>
                <a:lnTo>
                  <a:pt x="62" y="0"/>
                </a:lnTo>
                <a:lnTo>
                  <a:pt x="62" y="0"/>
                </a:lnTo>
                <a:lnTo>
                  <a:pt x="30" y="2"/>
                </a:lnTo>
                <a:lnTo>
                  <a:pt x="0" y="8"/>
                </a:lnTo>
                <a:lnTo>
                  <a:pt x="16" y="68"/>
                </a:lnTo>
                <a:lnTo>
                  <a:pt x="16" y="68"/>
                </a:lnTo>
                <a:lnTo>
                  <a:pt x="38" y="62"/>
                </a:lnTo>
                <a:lnTo>
                  <a:pt x="62" y="62"/>
                </a:lnTo>
                <a:lnTo>
                  <a:pt x="62" y="62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3" name="Freeform 131">
            <a:extLst>
              <a:ext uri="{FF2B5EF4-FFF2-40B4-BE49-F238E27FC236}">
                <a16:creationId xmlns:a16="http://schemas.microsoft.com/office/drawing/2014/main" id="{96ED7368-5DA0-4672-981F-146E8347CA06}"/>
              </a:ext>
            </a:extLst>
          </p:cNvPr>
          <p:cNvSpPr>
            <a:spLocks/>
          </p:cNvSpPr>
          <p:nvPr/>
        </p:nvSpPr>
        <p:spPr bwMode="auto">
          <a:xfrm>
            <a:off x="1558925" y="9312738"/>
            <a:ext cx="114300" cy="120650"/>
          </a:xfrm>
          <a:custGeom>
            <a:avLst/>
            <a:gdLst>
              <a:gd name="T0" fmla="*/ 72 w 72"/>
              <a:gd name="T1" fmla="*/ 60 h 76"/>
              <a:gd name="T2" fmla="*/ 56 w 72"/>
              <a:gd name="T3" fmla="*/ 0 h 76"/>
              <a:gd name="T4" fmla="*/ 56 w 72"/>
              <a:gd name="T5" fmla="*/ 0 h 76"/>
              <a:gd name="T6" fmla="*/ 28 w 72"/>
              <a:gd name="T7" fmla="*/ 10 h 76"/>
              <a:gd name="T8" fmla="*/ 0 w 72"/>
              <a:gd name="T9" fmla="*/ 24 h 76"/>
              <a:gd name="T10" fmla="*/ 30 w 72"/>
              <a:gd name="T11" fmla="*/ 76 h 76"/>
              <a:gd name="T12" fmla="*/ 30 w 72"/>
              <a:gd name="T13" fmla="*/ 76 h 76"/>
              <a:gd name="T14" fmla="*/ 50 w 72"/>
              <a:gd name="T15" fmla="*/ 66 h 76"/>
              <a:gd name="T16" fmla="*/ 72 w 72"/>
              <a:gd name="T17" fmla="*/ 60 h 76"/>
              <a:gd name="T18" fmla="*/ 72 w 72"/>
              <a:gd name="T19" fmla="*/ 6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" h="76">
                <a:moveTo>
                  <a:pt x="72" y="60"/>
                </a:moveTo>
                <a:lnTo>
                  <a:pt x="56" y="0"/>
                </a:lnTo>
                <a:lnTo>
                  <a:pt x="56" y="0"/>
                </a:lnTo>
                <a:lnTo>
                  <a:pt x="28" y="10"/>
                </a:lnTo>
                <a:lnTo>
                  <a:pt x="0" y="24"/>
                </a:lnTo>
                <a:lnTo>
                  <a:pt x="30" y="76"/>
                </a:lnTo>
                <a:lnTo>
                  <a:pt x="30" y="76"/>
                </a:lnTo>
                <a:lnTo>
                  <a:pt x="50" y="66"/>
                </a:lnTo>
                <a:lnTo>
                  <a:pt x="72" y="60"/>
                </a:lnTo>
                <a:lnTo>
                  <a:pt x="72" y="6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" name="Freeform 132">
            <a:extLst>
              <a:ext uri="{FF2B5EF4-FFF2-40B4-BE49-F238E27FC236}">
                <a16:creationId xmlns:a16="http://schemas.microsoft.com/office/drawing/2014/main" id="{F8849B0C-A2EA-4BA0-A822-CE7858F3630B}"/>
              </a:ext>
            </a:extLst>
          </p:cNvPr>
          <p:cNvSpPr>
            <a:spLocks/>
          </p:cNvSpPr>
          <p:nvPr/>
        </p:nvSpPr>
        <p:spPr bwMode="auto">
          <a:xfrm>
            <a:off x="1384300" y="9487363"/>
            <a:ext cx="120650" cy="114300"/>
          </a:xfrm>
          <a:custGeom>
            <a:avLst/>
            <a:gdLst>
              <a:gd name="T0" fmla="*/ 76 w 76"/>
              <a:gd name="T1" fmla="*/ 30 h 72"/>
              <a:gd name="T2" fmla="*/ 24 w 76"/>
              <a:gd name="T3" fmla="*/ 0 h 72"/>
              <a:gd name="T4" fmla="*/ 24 w 76"/>
              <a:gd name="T5" fmla="*/ 0 h 72"/>
              <a:gd name="T6" fmla="*/ 10 w 76"/>
              <a:gd name="T7" fmla="*/ 28 h 72"/>
              <a:gd name="T8" fmla="*/ 0 w 76"/>
              <a:gd name="T9" fmla="*/ 56 h 72"/>
              <a:gd name="T10" fmla="*/ 60 w 76"/>
              <a:gd name="T11" fmla="*/ 72 h 72"/>
              <a:gd name="T12" fmla="*/ 60 w 76"/>
              <a:gd name="T13" fmla="*/ 72 h 72"/>
              <a:gd name="T14" fmla="*/ 66 w 76"/>
              <a:gd name="T15" fmla="*/ 50 h 72"/>
              <a:gd name="T16" fmla="*/ 76 w 76"/>
              <a:gd name="T17" fmla="*/ 30 h 72"/>
              <a:gd name="T18" fmla="*/ 76 w 76"/>
              <a:gd name="T19" fmla="*/ 3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72">
                <a:moveTo>
                  <a:pt x="76" y="30"/>
                </a:moveTo>
                <a:lnTo>
                  <a:pt x="24" y="0"/>
                </a:lnTo>
                <a:lnTo>
                  <a:pt x="24" y="0"/>
                </a:lnTo>
                <a:lnTo>
                  <a:pt x="10" y="28"/>
                </a:lnTo>
                <a:lnTo>
                  <a:pt x="0" y="56"/>
                </a:lnTo>
                <a:lnTo>
                  <a:pt x="60" y="72"/>
                </a:lnTo>
                <a:lnTo>
                  <a:pt x="60" y="72"/>
                </a:lnTo>
                <a:lnTo>
                  <a:pt x="66" y="50"/>
                </a:lnTo>
                <a:lnTo>
                  <a:pt x="76" y="30"/>
                </a:lnTo>
                <a:lnTo>
                  <a:pt x="76" y="3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" name="Freeform 133">
            <a:extLst>
              <a:ext uri="{FF2B5EF4-FFF2-40B4-BE49-F238E27FC236}">
                <a16:creationId xmlns:a16="http://schemas.microsoft.com/office/drawing/2014/main" id="{CBF47740-0A88-4995-BA8D-D5F4FBB036C8}"/>
              </a:ext>
            </a:extLst>
          </p:cNvPr>
          <p:cNvSpPr>
            <a:spLocks/>
          </p:cNvSpPr>
          <p:nvPr/>
        </p:nvSpPr>
        <p:spPr bwMode="auto">
          <a:xfrm>
            <a:off x="1482725" y="9350838"/>
            <a:ext cx="123825" cy="127000"/>
          </a:xfrm>
          <a:custGeom>
            <a:avLst/>
            <a:gdLst>
              <a:gd name="T0" fmla="*/ 78 w 78"/>
              <a:gd name="T1" fmla="*/ 52 h 80"/>
              <a:gd name="T2" fmla="*/ 48 w 78"/>
              <a:gd name="T3" fmla="*/ 0 h 80"/>
              <a:gd name="T4" fmla="*/ 48 w 78"/>
              <a:gd name="T5" fmla="*/ 0 h 80"/>
              <a:gd name="T6" fmla="*/ 22 w 78"/>
              <a:gd name="T7" fmla="*/ 16 h 80"/>
              <a:gd name="T8" fmla="*/ 0 w 78"/>
              <a:gd name="T9" fmla="*/ 38 h 80"/>
              <a:gd name="T10" fmla="*/ 42 w 78"/>
              <a:gd name="T11" fmla="*/ 80 h 80"/>
              <a:gd name="T12" fmla="*/ 42 w 78"/>
              <a:gd name="T13" fmla="*/ 80 h 80"/>
              <a:gd name="T14" fmla="*/ 60 w 78"/>
              <a:gd name="T15" fmla="*/ 66 h 80"/>
              <a:gd name="T16" fmla="*/ 78 w 78"/>
              <a:gd name="T17" fmla="*/ 52 h 80"/>
              <a:gd name="T18" fmla="*/ 78 w 78"/>
              <a:gd name="T19" fmla="*/ 5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80">
                <a:moveTo>
                  <a:pt x="78" y="52"/>
                </a:moveTo>
                <a:lnTo>
                  <a:pt x="48" y="0"/>
                </a:lnTo>
                <a:lnTo>
                  <a:pt x="48" y="0"/>
                </a:lnTo>
                <a:lnTo>
                  <a:pt x="22" y="16"/>
                </a:lnTo>
                <a:lnTo>
                  <a:pt x="0" y="38"/>
                </a:lnTo>
                <a:lnTo>
                  <a:pt x="42" y="80"/>
                </a:lnTo>
                <a:lnTo>
                  <a:pt x="42" y="80"/>
                </a:lnTo>
                <a:lnTo>
                  <a:pt x="60" y="66"/>
                </a:lnTo>
                <a:lnTo>
                  <a:pt x="78" y="52"/>
                </a:lnTo>
                <a:lnTo>
                  <a:pt x="78" y="52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" name="Freeform 134">
            <a:extLst>
              <a:ext uri="{FF2B5EF4-FFF2-40B4-BE49-F238E27FC236}">
                <a16:creationId xmlns:a16="http://schemas.microsoft.com/office/drawing/2014/main" id="{37A732C3-7A78-4C95-820C-1C040B7E8DCC}"/>
              </a:ext>
            </a:extLst>
          </p:cNvPr>
          <p:cNvSpPr>
            <a:spLocks/>
          </p:cNvSpPr>
          <p:nvPr/>
        </p:nvSpPr>
        <p:spPr bwMode="auto">
          <a:xfrm>
            <a:off x="1746250" y="9300038"/>
            <a:ext cx="95250" cy="107950"/>
          </a:xfrm>
          <a:custGeom>
            <a:avLst/>
            <a:gdLst>
              <a:gd name="T0" fmla="*/ 44 w 60"/>
              <a:gd name="T1" fmla="*/ 68 h 68"/>
              <a:gd name="T2" fmla="*/ 60 w 60"/>
              <a:gd name="T3" fmla="*/ 8 h 68"/>
              <a:gd name="T4" fmla="*/ 60 w 60"/>
              <a:gd name="T5" fmla="*/ 8 h 68"/>
              <a:gd name="T6" fmla="*/ 30 w 60"/>
              <a:gd name="T7" fmla="*/ 2 h 68"/>
              <a:gd name="T8" fmla="*/ 0 w 60"/>
              <a:gd name="T9" fmla="*/ 0 h 68"/>
              <a:gd name="T10" fmla="*/ 0 w 60"/>
              <a:gd name="T11" fmla="*/ 62 h 68"/>
              <a:gd name="T12" fmla="*/ 0 w 60"/>
              <a:gd name="T13" fmla="*/ 62 h 68"/>
              <a:gd name="T14" fmla="*/ 22 w 60"/>
              <a:gd name="T15" fmla="*/ 62 h 68"/>
              <a:gd name="T16" fmla="*/ 44 w 60"/>
              <a:gd name="T17" fmla="*/ 68 h 68"/>
              <a:gd name="T18" fmla="*/ 44 w 60"/>
              <a:gd name="T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68">
                <a:moveTo>
                  <a:pt x="44" y="68"/>
                </a:moveTo>
                <a:lnTo>
                  <a:pt x="60" y="8"/>
                </a:lnTo>
                <a:lnTo>
                  <a:pt x="60" y="8"/>
                </a:lnTo>
                <a:lnTo>
                  <a:pt x="30" y="2"/>
                </a:lnTo>
                <a:lnTo>
                  <a:pt x="0" y="0"/>
                </a:lnTo>
                <a:lnTo>
                  <a:pt x="0" y="62"/>
                </a:lnTo>
                <a:lnTo>
                  <a:pt x="0" y="62"/>
                </a:lnTo>
                <a:lnTo>
                  <a:pt x="22" y="62"/>
                </a:lnTo>
                <a:lnTo>
                  <a:pt x="44" y="68"/>
                </a:lnTo>
                <a:lnTo>
                  <a:pt x="44" y="68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" name="Freeform 135">
            <a:extLst>
              <a:ext uri="{FF2B5EF4-FFF2-40B4-BE49-F238E27FC236}">
                <a16:creationId xmlns:a16="http://schemas.microsoft.com/office/drawing/2014/main" id="{260910BD-D035-4C8D-A050-00E128EB0FF6}"/>
              </a:ext>
            </a:extLst>
          </p:cNvPr>
          <p:cNvSpPr>
            <a:spLocks/>
          </p:cNvSpPr>
          <p:nvPr/>
        </p:nvSpPr>
        <p:spPr bwMode="auto">
          <a:xfrm>
            <a:off x="1422400" y="9411163"/>
            <a:ext cx="127000" cy="123825"/>
          </a:xfrm>
          <a:custGeom>
            <a:avLst/>
            <a:gdLst>
              <a:gd name="T0" fmla="*/ 80 w 80"/>
              <a:gd name="T1" fmla="*/ 42 h 78"/>
              <a:gd name="T2" fmla="*/ 38 w 80"/>
              <a:gd name="T3" fmla="*/ 0 h 78"/>
              <a:gd name="T4" fmla="*/ 38 w 80"/>
              <a:gd name="T5" fmla="*/ 0 h 78"/>
              <a:gd name="T6" fmla="*/ 18 w 80"/>
              <a:gd name="T7" fmla="*/ 22 h 78"/>
              <a:gd name="T8" fmla="*/ 0 w 80"/>
              <a:gd name="T9" fmla="*/ 48 h 78"/>
              <a:gd name="T10" fmla="*/ 52 w 80"/>
              <a:gd name="T11" fmla="*/ 78 h 78"/>
              <a:gd name="T12" fmla="*/ 52 w 80"/>
              <a:gd name="T13" fmla="*/ 78 h 78"/>
              <a:gd name="T14" fmla="*/ 66 w 80"/>
              <a:gd name="T15" fmla="*/ 60 h 78"/>
              <a:gd name="T16" fmla="*/ 80 w 80"/>
              <a:gd name="T17" fmla="*/ 42 h 78"/>
              <a:gd name="T18" fmla="*/ 80 w 80"/>
              <a:gd name="T19" fmla="*/ 4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78">
                <a:moveTo>
                  <a:pt x="80" y="42"/>
                </a:moveTo>
                <a:lnTo>
                  <a:pt x="38" y="0"/>
                </a:lnTo>
                <a:lnTo>
                  <a:pt x="38" y="0"/>
                </a:lnTo>
                <a:lnTo>
                  <a:pt x="18" y="22"/>
                </a:lnTo>
                <a:lnTo>
                  <a:pt x="0" y="48"/>
                </a:lnTo>
                <a:lnTo>
                  <a:pt x="52" y="78"/>
                </a:lnTo>
                <a:lnTo>
                  <a:pt x="52" y="78"/>
                </a:lnTo>
                <a:lnTo>
                  <a:pt x="66" y="60"/>
                </a:lnTo>
                <a:lnTo>
                  <a:pt x="80" y="42"/>
                </a:lnTo>
                <a:lnTo>
                  <a:pt x="80" y="42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" name="Freeform 136">
            <a:extLst>
              <a:ext uri="{FF2B5EF4-FFF2-40B4-BE49-F238E27FC236}">
                <a16:creationId xmlns:a16="http://schemas.microsoft.com/office/drawing/2014/main" id="{3AFB6B6F-5479-43A0-8C88-D0F5EEEB2F6F}"/>
              </a:ext>
            </a:extLst>
          </p:cNvPr>
          <p:cNvSpPr>
            <a:spLocks/>
          </p:cNvSpPr>
          <p:nvPr/>
        </p:nvSpPr>
        <p:spPr bwMode="auto">
          <a:xfrm>
            <a:off x="1816100" y="9312738"/>
            <a:ext cx="117475" cy="120650"/>
          </a:xfrm>
          <a:custGeom>
            <a:avLst/>
            <a:gdLst>
              <a:gd name="T0" fmla="*/ 42 w 74"/>
              <a:gd name="T1" fmla="*/ 76 h 76"/>
              <a:gd name="T2" fmla="*/ 74 w 74"/>
              <a:gd name="T3" fmla="*/ 24 h 76"/>
              <a:gd name="T4" fmla="*/ 74 w 74"/>
              <a:gd name="T5" fmla="*/ 24 h 76"/>
              <a:gd name="T6" fmla="*/ 46 w 74"/>
              <a:gd name="T7" fmla="*/ 10 h 76"/>
              <a:gd name="T8" fmla="*/ 16 w 74"/>
              <a:gd name="T9" fmla="*/ 0 h 76"/>
              <a:gd name="T10" fmla="*/ 0 w 74"/>
              <a:gd name="T11" fmla="*/ 60 h 76"/>
              <a:gd name="T12" fmla="*/ 0 w 74"/>
              <a:gd name="T13" fmla="*/ 60 h 76"/>
              <a:gd name="T14" fmla="*/ 22 w 74"/>
              <a:gd name="T15" fmla="*/ 66 h 76"/>
              <a:gd name="T16" fmla="*/ 42 w 74"/>
              <a:gd name="T17" fmla="*/ 76 h 76"/>
              <a:gd name="T18" fmla="*/ 42 w 74"/>
              <a:gd name="T19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76">
                <a:moveTo>
                  <a:pt x="42" y="76"/>
                </a:moveTo>
                <a:lnTo>
                  <a:pt x="74" y="24"/>
                </a:lnTo>
                <a:lnTo>
                  <a:pt x="74" y="24"/>
                </a:lnTo>
                <a:lnTo>
                  <a:pt x="46" y="10"/>
                </a:lnTo>
                <a:lnTo>
                  <a:pt x="16" y="0"/>
                </a:lnTo>
                <a:lnTo>
                  <a:pt x="0" y="60"/>
                </a:lnTo>
                <a:lnTo>
                  <a:pt x="0" y="60"/>
                </a:lnTo>
                <a:lnTo>
                  <a:pt x="22" y="66"/>
                </a:lnTo>
                <a:lnTo>
                  <a:pt x="42" y="76"/>
                </a:lnTo>
                <a:lnTo>
                  <a:pt x="42" y="76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" name="Freeform 137">
            <a:extLst>
              <a:ext uri="{FF2B5EF4-FFF2-40B4-BE49-F238E27FC236}">
                <a16:creationId xmlns:a16="http://schemas.microsoft.com/office/drawing/2014/main" id="{228826D3-27CD-46DE-B5D8-7664CCC54A80}"/>
              </a:ext>
            </a:extLst>
          </p:cNvPr>
          <p:cNvSpPr>
            <a:spLocks/>
          </p:cNvSpPr>
          <p:nvPr/>
        </p:nvSpPr>
        <p:spPr bwMode="auto">
          <a:xfrm>
            <a:off x="2012950" y="9576263"/>
            <a:ext cx="104775" cy="98425"/>
          </a:xfrm>
          <a:custGeom>
            <a:avLst/>
            <a:gdLst>
              <a:gd name="T0" fmla="*/ 6 w 66"/>
              <a:gd name="T1" fmla="*/ 62 h 62"/>
              <a:gd name="T2" fmla="*/ 66 w 66"/>
              <a:gd name="T3" fmla="*/ 62 h 62"/>
              <a:gd name="T4" fmla="*/ 66 w 66"/>
              <a:gd name="T5" fmla="*/ 62 h 62"/>
              <a:gd name="T6" fmla="*/ 64 w 66"/>
              <a:gd name="T7" fmla="*/ 30 h 62"/>
              <a:gd name="T8" fmla="*/ 58 w 66"/>
              <a:gd name="T9" fmla="*/ 0 h 62"/>
              <a:gd name="T10" fmla="*/ 0 w 66"/>
              <a:gd name="T11" fmla="*/ 16 h 62"/>
              <a:gd name="T12" fmla="*/ 0 w 66"/>
              <a:gd name="T13" fmla="*/ 16 h 62"/>
              <a:gd name="T14" fmla="*/ 4 w 66"/>
              <a:gd name="T15" fmla="*/ 38 h 62"/>
              <a:gd name="T16" fmla="*/ 6 w 66"/>
              <a:gd name="T17" fmla="*/ 62 h 62"/>
              <a:gd name="T18" fmla="*/ 6 w 66"/>
              <a:gd name="T1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62">
                <a:moveTo>
                  <a:pt x="6" y="62"/>
                </a:moveTo>
                <a:lnTo>
                  <a:pt x="66" y="62"/>
                </a:lnTo>
                <a:lnTo>
                  <a:pt x="66" y="62"/>
                </a:lnTo>
                <a:lnTo>
                  <a:pt x="64" y="30"/>
                </a:lnTo>
                <a:lnTo>
                  <a:pt x="58" y="0"/>
                </a:lnTo>
                <a:lnTo>
                  <a:pt x="0" y="16"/>
                </a:lnTo>
                <a:lnTo>
                  <a:pt x="0" y="16"/>
                </a:lnTo>
                <a:lnTo>
                  <a:pt x="4" y="38"/>
                </a:lnTo>
                <a:lnTo>
                  <a:pt x="6" y="62"/>
                </a:lnTo>
                <a:lnTo>
                  <a:pt x="6" y="62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" name="Freeform 138">
            <a:extLst>
              <a:ext uri="{FF2B5EF4-FFF2-40B4-BE49-F238E27FC236}">
                <a16:creationId xmlns:a16="http://schemas.microsoft.com/office/drawing/2014/main" id="{928CA2DF-42F6-46F9-B51C-F944359A6FF3}"/>
              </a:ext>
            </a:extLst>
          </p:cNvPr>
          <p:cNvSpPr>
            <a:spLocks/>
          </p:cNvSpPr>
          <p:nvPr/>
        </p:nvSpPr>
        <p:spPr bwMode="auto">
          <a:xfrm>
            <a:off x="1984375" y="9487363"/>
            <a:ext cx="120650" cy="114300"/>
          </a:xfrm>
          <a:custGeom>
            <a:avLst/>
            <a:gdLst>
              <a:gd name="T0" fmla="*/ 18 w 76"/>
              <a:gd name="T1" fmla="*/ 72 h 72"/>
              <a:gd name="T2" fmla="*/ 76 w 76"/>
              <a:gd name="T3" fmla="*/ 56 h 72"/>
              <a:gd name="T4" fmla="*/ 76 w 76"/>
              <a:gd name="T5" fmla="*/ 56 h 72"/>
              <a:gd name="T6" fmla="*/ 66 w 76"/>
              <a:gd name="T7" fmla="*/ 28 h 72"/>
              <a:gd name="T8" fmla="*/ 54 w 76"/>
              <a:gd name="T9" fmla="*/ 0 h 72"/>
              <a:gd name="T10" fmla="*/ 0 w 76"/>
              <a:gd name="T11" fmla="*/ 30 h 72"/>
              <a:gd name="T12" fmla="*/ 0 w 76"/>
              <a:gd name="T13" fmla="*/ 30 h 72"/>
              <a:gd name="T14" fmla="*/ 10 w 76"/>
              <a:gd name="T15" fmla="*/ 50 h 72"/>
              <a:gd name="T16" fmla="*/ 18 w 76"/>
              <a:gd name="T17" fmla="*/ 72 h 72"/>
              <a:gd name="T18" fmla="*/ 18 w 76"/>
              <a:gd name="T1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72">
                <a:moveTo>
                  <a:pt x="18" y="72"/>
                </a:moveTo>
                <a:lnTo>
                  <a:pt x="76" y="56"/>
                </a:lnTo>
                <a:lnTo>
                  <a:pt x="76" y="56"/>
                </a:lnTo>
                <a:lnTo>
                  <a:pt x="66" y="28"/>
                </a:lnTo>
                <a:lnTo>
                  <a:pt x="54" y="0"/>
                </a:lnTo>
                <a:lnTo>
                  <a:pt x="0" y="30"/>
                </a:lnTo>
                <a:lnTo>
                  <a:pt x="0" y="30"/>
                </a:lnTo>
                <a:lnTo>
                  <a:pt x="10" y="50"/>
                </a:lnTo>
                <a:lnTo>
                  <a:pt x="18" y="72"/>
                </a:lnTo>
                <a:lnTo>
                  <a:pt x="18" y="72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Freeform 139">
            <a:extLst>
              <a:ext uri="{FF2B5EF4-FFF2-40B4-BE49-F238E27FC236}">
                <a16:creationId xmlns:a16="http://schemas.microsoft.com/office/drawing/2014/main" id="{DCFDE774-3660-4A1C-A5A9-2CB496D6A438}"/>
              </a:ext>
            </a:extLst>
          </p:cNvPr>
          <p:cNvSpPr>
            <a:spLocks/>
          </p:cNvSpPr>
          <p:nvPr/>
        </p:nvSpPr>
        <p:spPr bwMode="auto">
          <a:xfrm>
            <a:off x="1939925" y="9411163"/>
            <a:ext cx="130175" cy="123825"/>
          </a:xfrm>
          <a:custGeom>
            <a:avLst/>
            <a:gdLst>
              <a:gd name="T0" fmla="*/ 28 w 82"/>
              <a:gd name="T1" fmla="*/ 78 h 78"/>
              <a:gd name="T2" fmla="*/ 82 w 82"/>
              <a:gd name="T3" fmla="*/ 48 h 78"/>
              <a:gd name="T4" fmla="*/ 82 w 82"/>
              <a:gd name="T5" fmla="*/ 48 h 78"/>
              <a:gd name="T6" fmla="*/ 64 w 82"/>
              <a:gd name="T7" fmla="*/ 22 h 78"/>
              <a:gd name="T8" fmla="*/ 44 w 82"/>
              <a:gd name="T9" fmla="*/ 0 h 78"/>
              <a:gd name="T10" fmla="*/ 0 w 82"/>
              <a:gd name="T11" fmla="*/ 42 h 78"/>
              <a:gd name="T12" fmla="*/ 0 w 82"/>
              <a:gd name="T13" fmla="*/ 42 h 78"/>
              <a:gd name="T14" fmla="*/ 16 w 82"/>
              <a:gd name="T15" fmla="*/ 60 h 78"/>
              <a:gd name="T16" fmla="*/ 28 w 82"/>
              <a:gd name="T17" fmla="*/ 78 h 78"/>
              <a:gd name="T18" fmla="*/ 28 w 82"/>
              <a:gd name="T1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78">
                <a:moveTo>
                  <a:pt x="28" y="78"/>
                </a:moveTo>
                <a:lnTo>
                  <a:pt x="82" y="48"/>
                </a:lnTo>
                <a:lnTo>
                  <a:pt x="82" y="48"/>
                </a:lnTo>
                <a:lnTo>
                  <a:pt x="64" y="22"/>
                </a:lnTo>
                <a:lnTo>
                  <a:pt x="44" y="0"/>
                </a:lnTo>
                <a:lnTo>
                  <a:pt x="0" y="42"/>
                </a:lnTo>
                <a:lnTo>
                  <a:pt x="0" y="42"/>
                </a:lnTo>
                <a:lnTo>
                  <a:pt x="16" y="60"/>
                </a:lnTo>
                <a:lnTo>
                  <a:pt x="28" y="78"/>
                </a:lnTo>
                <a:lnTo>
                  <a:pt x="28" y="78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2" name="Freeform 140">
            <a:extLst>
              <a:ext uri="{FF2B5EF4-FFF2-40B4-BE49-F238E27FC236}">
                <a16:creationId xmlns:a16="http://schemas.microsoft.com/office/drawing/2014/main" id="{896BBBEC-FD44-40DE-9C80-061D313F7A2F}"/>
              </a:ext>
            </a:extLst>
          </p:cNvPr>
          <p:cNvSpPr>
            <a:spLocks/>
          </p:cNvSpPr>
          <p:nvPr/>
        </p:nvSpPr>
        <p:spPr bwMode="auto">
          <a:xfrm>
            <a:off x="1882775" y="9350838"/>
            <a:ext cx="127000" cy="127000"/>
          </a:xfrm>
          <a:custGeom>
            <a:avLst/>
            <a:gdLst>
              <a:gd name="T0" fmla="*/ 36 w 80"/>
              <a:gd name="T1" fmla="*/ 80 h 80"/>
              <a:gd name="T2" fmla="*/ 80 w 80"/>
              <a:gd name="T3" fmla="*/ 38 h 80"/>
              <a:gd name="T4" fmla="*/ 80 w 80"/>
              <a:gd name="T5" fmla="*/ 38 h 80"/>
              <a:gd name="T6" fmla="*/ 56 w 80"/>
              <a:gd name="T7" fmla="*/ 16 h 80"/>
              <a:gd name="T8" fmla="*/ 32 w 80"/>
              <a:gd name="T9" fmla="*/ 0 h 80"/>
              <a:gd name="T10" fmla="*/ 0 w 80"/>
              <a:gd name="T11" fmla="*/ 52 h 80"/>
              <a:gd name="T12" fmla="*/ 0 w 80"/>
              <a:gd name="T13" fmla="*/ 52 h 80"/>
              <a:gd name="T14" fmla="*/ 20 w 80"/>
              <a:gd name="T15" fmla="*/ 66 h 80"/>
              <a:gd name="T16" fmla="*/ 36 w 80"/>
              <a:gd name="T17" fmla="*/ 80 h 80"/>
              <a:gd name="T18" fmla="*/ 36 w 80"/>
              <a:gd name="T19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80">
                <a:moveTo>
                  <a:pt x="36" y="80"/>
                </a:moveTo>
                <a:lnTo>
                  <a:pt x="80" y="38"/>
                </a:lnTo>
                <a:lnTo>
                  <a:pt x="80" y="38"/>
                </a:lnTo>
                <a:lnTo>
                  <a:pt x="56" y="16"/>
                </a:lnTo>
                <a:lnTo>
                  <a:pt x="32" y="0"/>
                </a:lnTo>
                <a:lnTo>
                  <a:pt x="0" y="52"/>
                </a:lnTo>
                <a:lnTo>
                  <a:pt x="0" y="52"/>
                </a:lnTo>
                <a:lnTo>
                  <a:pt x="20" y="66"/>
                </a:lnTo>
                <a:lnTo>
                  <a:pt x="36" y="80"/>
                </a:lnTo>
                <a:lnTo>
                  <a:pt x="36" y="8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Freeform 141">
            <a:extLst>
              <a:ext uri="{FF2B5EF4-FFF2-40B4-BE49-F238E27FC236}">
                <a16:creationId xmlns:a16="http://schemas.microsoft.com/office/drawing/2014/main" id="{255136A1-5C48-438C-8C2E-45B05BF5946F}"/>
              </a:ext>
            </a:extLst>
          </p:cNvPr>
          <p:cNvSpPr>
            <a:spLocks/>
          </p:cNvSpPr>
          <p:nvPr/>
        </p:nvSpPr>
        <p:spPr bwMode="auto">
          <a:xfrm>
            <a:off x="2012950" y="9674688"/>
            <a:ext cx="104775" cy="95250"/>
          </a:xfrm>
          <a:custGeom>
            <a:avLst/>
            <a:gdLst>
              <a:gd name="T0" fmla="*/ 0 w 66"/>
              <a:gd name="T1" fmla="*/ 44 h 60"/>
              <a:gd name="T2" fmla="*/ 58 w 66"/>
              <a:gd name="T3" fmla="*/ 60 h 60"/>
              <a:gd name="T4" fmla="*/ 58 w 66"/>
              <a:gd name="T5" fmla="*/ 60 h 60"/>
              <a:gd name="T6" fmla="*/ 64 w 66"/>
              <a:gd name="T7" fmla="*/ 30 h 60"/>
              <a:gd name="T8" fmla="*/ 66 w 66"/>
              <a:gd name="T9" fmla="*/ 0 h 60"/>
              <a:gd name="T10" fmla="*/ 6 w 66"/>
              <a:gd name="T11" fmla="*/ 0 h 60"/>
              <a:gd name="T12" fmla="*/ 6 w 66"/>
              <a:gd name="T13" fmla="*/ 0 h 60"/>
              <a:gd name="T14" fmla="*/ 4 w 66"/>
              <a:gd name="T15" fmla="*/ 22 h 60"/>
              <a:gd name="T16" fmla="*/ 0 w 66"/>
              <a:gd name="T17" fmla="*/ 44 h 60"/>
              <a:gd name="T18" fmla="*/ 0 w 66"/>
              <a:gd name="T19" fmla="*/ 4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60">
                <a:moveTo>
                  <a:pt x="0" y="44"/>
                </a:moveTo>
                <a:lnTo>
                  <a:pt x="58" y="60"/>
                </a:lnTo>
                <a:lnTo>
                  <a:pt x="58" y="60"/>
                </a:lnTo>
                <a:lnTo>
                  <a:pt x="64" y="30"/>
                </a:lnTo>
                <a:lnTo>
                  <a:pt x="66" y="0"/>
                </a:lnTo>
                <a:lnTo>
                  <a:pt x="6" y="0"/>
                </a:lnTo>
                <a:lnTo>
                  <a:pt x="6" y="0"/>
                </a:lnTo>
                <a:lnTo>
                  <a:pt x="4" y="22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4" name="Freeform 142">
            <a:extLst>
              <a:ext uri="{FF2B5EF4-FFF2-40B4-BE49-F238E27FC236}">
                <a16:creationId xmlns:a16="http://schemas.microsoft.com/office/drawing/2014/main" id="{68AEFB0D-1069-4B76-8B48-CBDB9DEE5B11}"/>
              </a:ext>
            </a:extLst>
          </p:cNvPr>
          <p:cNvSpPr>
            <a:spLocks/>
          </p:cNvSpPr>
          <p:nvPr/>
        </p:nvSpPr>
        <p:spPr bwMode="auto">
          <a:xfrm>
            <a:off x="1816100" y="9912813"/>
            <a:ext cx="117475" cy="120650"/>
          </a:xfrm>
          <a:custGeom>
            <a:avLst/>
            <a:gdLst>
              <a:gd name="T0" fmla="*/ 0 w 74"/>
              <a:gd name="T1" fmla="*/ 18 h 76"/>
              <a:gd name="T2" fmla="*/ 16 w 74"/>
              <a:gd name="T3" fmla="*/ 76 h 76"/>
              <a:gd name="T4" fmla="*/ 16 w 74"/>
              <a:gd name="T5" fmla="*/ 76 h 76"/>
              <a:gd name="T6" fmla="*/ 46 w 74"/>
              <a:gd name="T7" fmla="*/ 66 h 76"/>
              <a:gd name="T8" fmla="*/ 74 w 74"/>
              <a:gd name="T9" fmla="*/ 52 h 76"/>
              <a:gd name="T10" fmla="*/ 42 w 74"/>
              <a:gd name="T11" fmla="*/ 0 h 76"/>
              <a:gd name="T12" fmla="*/ 42 w 74"/>
              <a:gd name="T13" fmla="*/ 0 h 76"/>
              <a:gd name="T14" fmla="*/ 22 w 74"/>
              <a:gd name="T15" fmla="*/ 10 h 76"/>
              <a:gd name="T16" fmla="*/ 0 w 74"/>
              <a:gd name="T17" fmla="*/ 18 h 76"/>
              <a:gd name="T18" fmla="*/ 0 w 74"/>
              <a:gd name="T19" fmla="*/ 1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76">
                <a:moveTo>
                  <a:pt x="0" y="18"/>
                </a:moveTo>
                <a:lnTo>
                  <a:pt x="16" y="76"/>
                </a:lnTo>
                <a:lnTo>
                  <a:pt x="16" y="76"/>
                </a:lnTo>
                <a:lnTo>
                  <a:pt x="46" y="66"/>
                </a:lnTo>
                <a:lnTo>
                  <a:pt x="74" y="52"/>
                </a:lnTo>
                <a:lnTo>
                  <a:pt x="42" y="0"/>
                </a:lnTo>
                <a:lnTo>
                  <a:pt x="42" y="0"/>
                </a:lnTo>
                <a:lnTo>
                  <a:pt x="22" y="10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Freeform 143">
            <a:extLst>
              <a:ext uri="{FF2B5EF4-FFF2-40B4-BE49-F238E27FC236}">
                <a16:creationId xmlns:a16="http://schemas.microsoft.com/office/drawing/2014/main" id="{D87E537D-CB35-44BA-B8DA-9D4D2D41F6D2}"/>
              </a:ext>
            </a:extLst>
          </p:cNvPr>
          <p:cNvSpPr>
            <a:spLocks/>
          </p:cNvSpPr>
          <p:nvPr/>
        </p:nvSpPr>
        <p:spPr bwMode="auto">
          <a:xfrm>
            <a:off x="1882775" y="9868363"/>
            <a:ext cx="127000" cy="127000"/>
          </a:xfrm>
          <a:custGeom>
            <a:avLst/>
            <a:gdLst>
              <a:gd name="T0" fmla="*/ 0 w 80"/>
              <a:gd name="T1" fmla="*/ 28 h 80"/>
              <a:gd name="T2" fmla="*/ 32 w 80"/>
              <a:gd name="T3" fmla="*/ 80 h 80"/>
              <a:gd name="T4" fmla="*/ 32 w 80"/>
              <a:gd name="T5" fmla="*/ 80 h 80"/>
              <a:gd name="T6" fmla="*/ 56 w 80"/>
              <a:gd name="T7" fmla="*/ 64 h 80"/>
              <a:gd name="T8" fmla="*/ 80 w 80"/>
              <a:gd name="T9" fmla="*/ 44 h 80"/>
              <a:gd name="T10" fmla="*/ 36 w 80"/>
              <a:gd name="T11" fmla="*/ 0 h 80"/>
              <a:gd name="T12" fmla="*/ 36 w 80"/>
              <a:gd name="T13" fmla="*/ 0 h 80"/>
              <a:gd name="T14" fmla="*/ 20 w 80"/>
              <a:gd name="T15" fmla="*/ 16 h 80"/>
              <a:gd name="T16" fmla="*/ 0 w 80"/>
              <a:gd name="T17" fmla="*/ 28 h 80"/>
              <a:gd name="T18" fmla="*/ 0 w 80"/>
              <a:gd name="T19" fmla="*/ 2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80">
                <a:moveTo>
                  <a:pt x="0" y="28"/>
                </a:moveTo>
                <a:lnTo>
                  <a:pt x="32" y="80"/>
                </a:lnTo>
                <a:lnTo>
                  <a:pt x="32" y="80"/>
                </a:lnTo>
                <a:lnTo>
                  <a:pt x="56" y="64"/>
                </a:lnTo>
                <a:lnTo>
                  <a:pt x="80" y="44"/>
                </a:lnTo>
                <a:lnTo>
                  <a:pt x="36" y="0"/>
                </a:lnTo>
                <a:lnTo>
                  <a:pt x="36" y="0"/>
                </a:lnTo>
                <a:lnTo>
                  <a:pt x="20" y="16"/>
                </a:lnTo>
                <a:lnTo>
                  <a:pt x="0" y="28"/>
                </a:lnTo>
                <a:lnTo>
                  <a:pt x="0" y="28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" name="Freeform 144">
            <a:extLst>
              <a:ext uri="{FF2B5EF4-FFF2-40B4-BE49-F238E27FC236}">
                <a16:creationId xmlns:a16="http://schemas.microsoft.com/office/drawing/2014/main" id="{5C859DCC-E2E5-4DEF-AA37-ADCBE3CA463A}"/>
              </a:ext>
            </a:extLst>
          </p:cNvPr>
          <p:cNvSpPr>
            <a:spLocks/>
          </p:cNvSpPr>
          <p:nvPr/>
        </p:nvSpPr>
        <p:spPr bwMode="auto">
          <a:xfrm>
            <a:off x="1647825" y="9941388"/>
            <a:ext cx="98425" cy="104775"/>
          </a:xfrm>
          <a:custGeom>
            <a:avLst/>
            <a:gdLst>
              <a:gd name="T0" fmla="*/ 16 w 62"/>
              <a:gd name="T1" fmla="*/ 0 h 66"/>
              <a:gd name="T2" fmla="*/ 0 w 62"/>
              <a:gd name="T3" fmla="*/ 58 h 66"/>
              <a:gd name="T4" fmla="*/ 0 w 62"/>
              <a:gd name="T5" fmla="*/ 58 h 66"/>
              <a:gd name="T6" fmla="*/ 30 w 62"/>
              <a:gd name="T7" fmla="*/ 64 h 66"/>
              <a:gd name="T8" fmla="*/ 62 w 62"/>
              <a:gd name="T9" fmla="*/ 66 h 66"/>
              <a:gd name="T10" fmla="*/ 62 w 62"/>
              <a:gd name="T11" fmla="*/ 6 h 66"/>
              <a:gd name="T12" fmla="*/ 62 w 62"/>
              <a:gd name="T13" fmla="*/ 6 h 66"/>
              <a:gd name="T14" fmla="*/ 38 w 62"/>
              <a:gd name="T15" fmla="*/ 4 h 66"/>
              <a:gd name="T16" fmla="*/ 16 w 62"/>
              <a:gd name="T17" fmla="*/ 0 h 66"/>
              <a:gd name="T18" fmla="*/ 16 w 62"/>
              <a:gd name="T1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6">
                <a:moveTo>
                  <a:pt x="16" y="0"/>
                </a:moveTo>
                <a:lnTo>
                  <a:pt x="0" y="58"/>
                </a:lnTo>
                <a:lnTo>
                  <a:pt x="0" y="58"/>
                </a:lnTo>
                <a:lnTo>
                  <a:pt x="30" y="64"/>
                </a:lnTo>
                <a:lnTo>
                  <a:pt x="62" y="66"/>
                </a:lnTo>
                <a:lnTo>
                  <a:pt x="62" y="6"/>
                </a:lnTo>
                <a:lnTo>
                  <a:pt x="62" y="6"/>
                </a:lnTo>
                <a:lnTo>
                  <a:pt x="38" y="4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Freeform 145">
            <a:extLst>
              <a:ext uri="{FF2B5EF4-FFF2-40B4-BE49-F238E27FC236}">
                <a16:creationId xmlns:a16="http://schemas.microsoft.com/office/drawing/2014/main" id="{164DA7D9-FFCC-42A1-8CAF-F86AB4F62AE4}"/>
              </a:ext>
            </a:extLst>
          </p:cNvPr>
          <p:cNvSpPr>
            <a:spLocks/>
          </p:cNvSpPr>
          <p:nvPr/>
        </p:nvSpPr>
        <p:spPr bwMode="auto">
          <a:xfrm>
            <a:off x="1746250" y="9941388"/>
            <a:ext cx="95250" cy="104775"/>
          </a:xfrm>
          <a:custGeom>
            <a:avLst/>
            <a:gdLst>
              <a:gd name="T0" fmla="*/ 0 w 60"/>
              <a:gd name="T1" fmla="*/ 6 h 66"/>
              <a:gd name="T2" fmla="*/ 0 w 60"/>
              <a:gd name="T3" fmla="*/ 66 h 66"/>
              <a:gd name="T4" fmla="*/ 0 w 60"/>
              <a:gd name="T5" fmla="*/ 66 h 66"/>
              <a:gd name="T6" fmla="*/ 30 w 60"/>
              <a:gd name="T7" fmla="*/ 64 h 66"/>
              <a:gd name="T8" fmla="*/ 60 w 60"/>
              <a:gd name="T9" fmla="*/ 58 h 66"/>
              <a:gd name="T10" fmla="*/ 44 w 60"/>
              <a:gd name="T11" fmla="*/ 0 h 66"/>
              <a:gd name="T12" fmla="*/ 44 w 60"/>
              <a:gd name="T13" fmla="*/ 0 h 66"/>
              <a:gd name="T14" fmla="*/ 22 w 60"/>
              <a:gd name="T15" fmla="*/ 4 h 66"/>
              <a:gd name="T16" fmla="*/ 0 w 60"/>
              <a:gd name="T17" fmla="*/ 6 h 66"/>
              <a:gd name="T18" fmla="*/ 0 w 60"/>
              <a:gd name="T19" fmla="*/ 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66">
                <a:moveTo>
                  <a:pt x="0" y="6"/>
                </a:moveTo>
                <a:lnTo>
                  <a:pt x="0" y="66"/>
                </a:lnTo>
                <a:lnTo>
                  <a:pt x="0" y="66"/>
                </a:lnTo>
                <a:lnTo>
                  <a:pt x="30" y="64"/>
                </a:lnTo>
                <a:lnTo>
                  <a:pt x="60" y="58"/>
                </a:lnTo>
                <a:lnTo>
                  <a:pt x="44" y="0"/>
                </a:lnTo>
                <a:lnTo>
                  <a:pt x="44" y="0"/>
                </a:lnTo>
                <a:lnTo>
                  <a:pt x="22" y="4"/>
                </a:lnTo>
                <a:lnTo>
                  <a:pt x="0" y="6"/>
                </a:lnTo>
                <a:lnTo>
                  <a:pt x="0" y="6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Freeform 146">
            <a:extLst>
              <a:ext uri="{FF2B5EF4-FFF2-40B4-BE49-F238E27FC236}">
                <a16:creationId xmlns:a16="http://schemas.microsoft.com/office/drawing/2014/main" id="{02FB959B-B0B6-4EDD-ADAE-27D7EE9B07C8}"/>
              </a:ext>
            </a:extLst>
          </p:cNvPr>
          <p:cNvSpPr>
            <a:spLocks/>
          </p:cNvSpPr>
          <p:nvPr/>
        </p:nvSpPr>
        <p:spPr bwMode="auto">
          <a:xfrm>
            <a:off x="1371600" y="9576263"/>
            <a:ext cx="107950" cy="98425"/>
          </a:xfrm>
          <a:custGeom>
            <a:avLst/>
            <a:gdLst>
              <a:gd name="T0" fmla="*/ 68 w 68"/>
              <a:gd name="T1" fmla="*/ 16 h 62"/>
              <a:gd name="T2" fmla="*/ 8 w 68"/>
              <a:gd name="T3" fmla="*/ 0 h 62"/>
              <a:gd name="T4" fmla="*/ 8 w 68"/>
              <a:gd name="T5" fmla="*/ 0 h 62"/>
              <a:gd name="T6" fmla="*/ 2 w 68"/>
              <a:gd name="T7" fmla="*/ 30 h 62"/>
              <a:gd name="T8" fmla="*/ 0 w 68"/>
              <a:gd name="T9" fmla="*/ 62 h 62"/>
              <a:gd name="T10" fmla="*/ 62 w 68"/>
              <a:gd name="T11" fmla="*/ 62 h 62"/>
              <a:gd name="T12" fmla="*/ 62 w 68"/>
              <a:gd name="T13" fmla="*/ 62 h 62"/>
              <a:gd name="T14" fmla="*/ 62 w 68"/>
              <a:gd name="T15" fmla="*/ 38 h 62"/>
              <a:gd name="T16" fmla="*/ 68 w 68"/>
              <a:gd name="T17" fmla="*/ 16 h 62"/>
              <a:gd name="T18" fmla="*/ 68 w 68"/>
              <a:gd name="T19" fmla="*/ 1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" h="62">
                <a:moveTo>
                  <a:pt x="68" y="16"/>
                </a:moveTo>
                <a:lnTo>
                  <a:pt x="8" y="0"/>
                </a:lnTo>
                <a:lnTo>
                  <a:pt x="8" y="0"/>
                </a:lnTo>
                <a:lnTo>
                  <a:pt x="2" y="30"/>
                </a:lnTo>
                <a:lnTo>
                  <a:pt x="0" y="62"/>
                </a:lnTo>
                <a:lnTo>
                  <a:pt x="62" y="62"/>
                </a:lnTo>
                <a:lnTo>
                  <a:pt x="62" y="62"/>
                </a:lnTo>
                <a:lnTo>
                  <a:pt x="62" y="38"/>
                </a:lnTo>
                <a:lnTo>
                  <a:pt x="68" y="16"/>
                </a:lnTo>
                <a:lnTo>
                  <a:pt x="68" y="16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Freeform 147">
            <a:extLst>
              <a:ext uri="{FF2B5EF4-FFF2-40B4-BE49-F238E27FC236}">
                <a16:creationId xmlns:a16="http://schemas.microsoft.com/office/drawing/2014/main" id="{D3A7DA89-2C68-482D-8F9F-44958A9F0D2F}"/>
              </a:ext>
            </a:extLst>
          </p:cNvPr>
          <p:cNvSpPr>
            <a:spLocks/>
          </p:cNvSpPr>
          <p:nvPr/>
        </p:nvSpPr>
        <p:spPr bwMode="auto">
          <a:xfrm>
            <a:off x="1984375" y="9744538"/>
            <a:ext cx="120650" cy="114300"/>
          </a:xfrm>
          <a:custGeom>
            <a:avLst/>
            <a:gdLst>
              <a:gd name="T0" fmla="*/ 18 w 76"/>
              <a:gd name="T1" fmla="*/ 0 h 72"/>
              <a:gd name="T2" fmla="*/ 18 w 76"/>
              <a:gd name="T3" fmla="*/ 0 h 72"/>
              <a:gd name="T4" fmla="*/ 10 w 76"/>
              <a:gd name="T5" fmla="*/ 22 h 72"/>
              <a:gd name="T6" fmla="*/ 0 w 76"/>
              <a:gd name="T7" fmla="*/ 42 h 72"/>
              <a:gd name="T8" fmla="*/ 54 w 76"/>
              <a:gd name="T9" fmla="*/ 72 h 72"/>
              <a:gd name="T10" fmla="*/ 54 w 76"/>
              <a:gd name="T11" fmla="*/ 72 h 72"/>
              <a:gd name="T12" fmla="*/ 66 w 76"/>
              <a:gd name="T13" fmla="*/ 46 h 72"/>
              <a:gd name="T14" fmla="*/ 76 w 76"/>
              <a:gd name="T15" fmla="*/ 16 h 72"/>
              <a:gd name="T16" fmla="*/ 18 w 76"/>
              <a:gd name="T17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2">
                <a:moveTo>
                  <a:pt x="18" y="0"/>
                </a:moveTo>
                <a:lnTo>
                  <a:pt x="18" y="0"/>
                </a:lnTo>
                <a:lnTo>
                  <a:pt x="10" y="22"/>
                </a:lnTo>
                <a:lnTo>
                  <a:pt x="0" y="42"/>
                </a:lnTo>
                <a:lnTo>
                  <a:pt x="54" y="72"/>
                </a:lnTo>
                <a:lnTo>
                  <a:pt x="54" y="72"/>
                </a:lnTo>
                <a:lnTo>
                  <a:pt x="66" y="46"/>
                </a:lnTo>
                <a:lnTo>
                  <a:pt x="76" y="16"/>
                </a:lnTo>
                <a:lnTo>
                  <a:pt x="18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" name="Freeform 148">
            <a:extLst>
              <a:ext uri="{FF2B5EF4-FFF2-40B4-BE49-F238E27FC236}">
                <a16:creationId xmlns:a16="http://schemas.microsoft.com/office/drawing/2014/main" id="{7B77843C-2264-48E7-A99C-90EB7643CCB4}"/>
              </a:ext>
            </a:extLst>
          </p:cNvPr>
          <p:cNvSpPr>
            <a:spLocks/>
          </p:cNvSpPr>
          <p:nvPr/>
        </p:nvSpPr>
        <p:spPr bwMode="auto">
          <a:xfrm>
            <a:off x="1939925" y="9811213"/>
            <a:ext cx="130175" cy="127000"/>
          </a:xfrm>
          <a:custGeom>
            <a:avLst/>
            <a:gdLst>
              <a:gd name="T0" fmla="*/ 0 w 82"/>
              <a:gd name="T1" fmla="*/ 36 h 80"/>
              <a:gd name="T2" fmla="*/ 44 w 82"/>
              <a:gd name="T3" fmla="*/ 80 h 80"/>
              <a:gd name="T4" fmla="*/ 44 w 82"/>
              <a:gd name="T5" fmla="*/ 80 h 80"/>
              <a:gd name="T6" fmla="*/ 64 w 82"/>
              <a:gd name="T7" fmla="*/ 56 h 80"/>
              <a:gd name="T8" fmla="*/ 82 w 82"/>
              <a:gd name="T9" fmla="*/ 30 h 80"/>
              <a:gd name="T10" fmla="*/ 28 w 82"/>
              <a:gd name="T11" fmla="*/ 0 h 80"/>
              <a:gd name="T12" fmla="*/ 28 w 82"/>
              <a:gd name="T13" fmla="*/ 0 h 80"/>
              <a:gd name="T14" fmla="*/ 16 w 82"/>
              <a:gd name="T15" fmla="*/ 20 h 80"/>
              <a:gd name="T16" fmla="*/ 0 w 82"/>
              <a:gd name="T17" fmla="*/ 36 h 80"/>
              <a:gd name="T18" fmla="*/ 0 w 82"/>
              <a:gd name="T19" fmla="*/ 3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80">
                <a:moveTo>
                  <a:pt x="0" y="36"/>
                </a:moveTo>
                <a:lnTo>
                  <a:pt x="44" y="80"/>
                </a:lnTo>
                <a:lnTo>
                  <a:pt x="44" y="80"/>
                </a:lnTo>
                <a:lnTo>
                  <a:pt x="64" y="56"/>
                </a:lnTo>
                <a:lnTo>
                  <a:pt x="82" y="30"/>
                </a:lnTo>
                <a:lnTo>
                  <a:pt x="28" y="0"/>
                </a:lnTo>
                <a:lnTo>
                  <a:pt x="28" y="0"/>
                </a:lnTo>
                <a:lnTo>
                  <a:pt x="16" y="20"/>
                </a:lnTo>
                <a:lnTo>
                  <a:pt x="0" y="36"/>
                </a:lnTo>
                <a:lnTo>
                  <a:pt x="0" y="36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" name="Freeform 149">
            <a:extLst>
              <a:ext uri="{FF2B5EF4-FFF2-40B4-BE49-F238E27FC236}">
                <a16:creationId xmlns:a16="http://schemas.microsoft.com/office/drawing/2014/main" id="{7EA1A87B-D203-4288-85BA-750AEB6E23A7}"/>
              </a:ext>
            </a:extLst>
          </p:cNvPr>
          <p:cNvSpPr>
            <a:spLocks/>
          </p:cNvSpPr>
          <p:nvPr/>
        </p:nvSpPr>
        <p:spPr bwMode="auto">
          <a:xfrm>
            <a:off x="1384300" y="9744538"/>
            <a:ext cx="120650" cy="114300"/>
          </a:xfrm>
          <a:custGeom>
            <a:avLst/>
            <a:gdLst>
              <a:gd name="T0" fmla="*/ 60 w 76"/>
              <a:gd name="T1" fmla="*/ 0 h 72"/>
              <a:gd name="T2" fmla="*/ 0 w 76"/>
              <a:gd name="T3" fmla="*/ 16 h 72"/>
              <a:gd name="T4" fmla="*/ 0 w 76"/>
              <a:gd name="T5" fmla="*/ 16 h 72"/>
              <a:gd name="T6" fmla="*/ 10 w 76"/>
              <a:gd name="T7" fmla="*/ 46 h 72"/>
              <a:gd name="T8" fmla="*/ 24 w 76"/>
              <a:gd name="T9" fmla="*/ 72 h 72"/>
              <a:gd name="T10" fmla="*/ 76 w 76"/>
              <a:gd name="T11" fmla="*/ 42 h 72"/>
              <a:gd name="T12" fmla="*/ 76 w 76"/>
              <a:gd name="T13" fmla="*/ 42 h 72"/>
              <a:gd name="T14" fmla="*/ 66 w 76"/>
              <a:gd name="T15" fmla="*/ 22 h 72"/>
              <a:gd name="T16" fmla="*/ 60 w 76"/>
              <a:gd name="T17" fmla="*/ 0 h 72"/>
              <a:gd name="T18" fmla="*/ 60 w 76"/>
              <a:gd name="T19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72">
                <a:moveTo>
                  <a:pt x="60" y="0"/>
                </a:moveTo>
                <a:lnTo>
                  <a:pt x="0" y="16"/>
                </a:lnTo>
                <a:lnTo>
                  <a:pt x="0" y="16"/>
                </a:lnTo>
                <a:lnTo>
                  <a:pt x="10" y="46"/>
                </a:lnTo>
                <a:lnTo>
                  <a:pt x="24" y="72"/>
                </a:lnTo>
                <a:lnTo>
                  <a:pt x="76" y="42"/>
                </a:lnTo>
                <a:lnTo>
                  <a:pt x="76" y="42"/>
                </a:lnTo>
                <a:lnTo>
                  <a:pt x="66" y="22"/>
                </a:lnTo>
                <a:lnTo>
                  <a:pt x="60" y="0"/>
                </a:lnTo>
                <a:lnTo>
                  <a:pt x="60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" name="Freeform 150">
            <a:extLst>
              <a:ext uri="{FF2B5EF4-FFF2-40B4-BE49-F238E27FC236}">
                <a16:creationId xmlns:a16="http://schemas.microsoft.com/office/drawing/2014/main" id="{589CFA52-F5ED-4B7F-80B7-2C70B34D55EB}"/>
              </a:ext>
            </a:extLst>
          </p:cNvPr>
          <p:cNvSpPr>
            <a:spLocks/>
          </p:cNvSpPr>
          <p:nvPr/>
        </p:nvSpPr>
        <p:spPr bwMode="auto">
          <a:xfrm>
            <a:off x="1558925" y="9912813"/>
            <a:ext cx="114300" cy="120650"/>
          </a:xfrm>
          <a:custGeom>
            <a:avLst/>
            <a:gdLst>
              <a:gd name="T0" fmla="*/ 30 w 72"/>
              <a:gd name="T1" fmla="*/ 0 h 76"/>
              <a:gd name="T2" fmla="*/ 0 w 72"/>
              <a:gd name="T3" fmla="*/ 52 h 76"/>
              <a:gd name="T4" fmla="*/ 0 w 72"/>
              <a:gd name="T5" fmla="*/ 52 h 76"/>
              <a:gd name="T6" fmla="*/ 28 w 72"/>
              <a:gd name="T7" fmla="*/ 66 h 76"/>
              <a:gd name="T8" fmla="*/ 56 w 72"/>
              <a:gd name="T9" fmla="*/ 76 h 76"/>
              <a:gd name="T10" fmla="*/ 72 w 72"/>
              <a:gd name="T11" fmla="*/ 18 h 76"/>
              <a:gd name="T12" fmla="*/ 72 w 72"/>
              <a:gd name="T13" fmla="*/ 18 h 76"/>
              <a:gd name="T14" fmla="*/ 50 w 72"/>
              <a:gd name="T15" fmla="*/ 10 h 76"/>
              <a:gd name="T16" fmla="*/ 30 w 72"/>
              <a:gd name="T17" fmla="*/ 0 h 76"/>
              <a:gd name="T18" fmla="*/ 30 w 72"/>
              <a:gd name="T1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" h="76">
                <a:moveTo>
                  <a:pt x="30" y="0"/>
                </a:moveTo>
                <a:lnTo>
                  <a:pt x="0" y="52"/>
                </a:lnTo>
                <a:lnTo>
                  <a:pt x="0" y="52"/>
                </a:lnTo>
                <a:lnTo>
                  <a:pt x="28" y="66"/>
                </a:lnTo>
                <a:lnTo>
                  <a:pt x="56" y="76"/>
                </a:lnTo>
                <a:lnTo>
                  <a:pt x="72" y="18"/>
                </a:lnTo>
                <a:lnTo>
                  <a:pt x="72" y="18"/>
                </a:lnTo>
                <a:lnTo>
                  <a:pt x="50" y="10"/>
                </a:lnTo>
                <a:lnTo>
                  <a:pt x="30" y="0"/>
                </a:lnTo>
                <a:lnTo>
                  <a:pt x="30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" name="Freeform 151">
            <a:extLst>
              <a:ext uri="{FF2B5EF4-FFF2-40B4-BE49-F238E27FC236}">
                <a16:creationId xmlns:a16="http://schemas.microsoft.com/office/drawing/2014/main" id="{FD571708-0A6C-4E36-AE04-1B1E5C6499E0}"/>
              </a:ext>
            </a:extLst>
          </p:cNvPr>
          <p:cNvSpPr>
            <a:spLocks/>
          </p:cNvSpPr>
          <p:nvPr/>
        </p:nvSpPr>
        <p:spPr bwMode="auto">
          <a:xfrm>
            <a:off x="1371600" y="9674688"/>
            <a:ext cx="107950" cy="95250"/>
          </a:xfrm>
          <a:custGeom>
            <a:avLst/>
            <a:gdLst>
              <a:gd name="T0" fmla="*/ 62 w 68"/>
              <a:gd name="T1" fmla="*/ 0 h 60"/>
              <a:gd name="T2" fmla="*/ 0 w 68"/>
              <a:gd name="T3" fmla="*/ 0 h 60"/>
              <a:gd name="T4" fmla="*/ 0 w 68"/>
              <a:gd name="T5" fmla="*/ 0 h 60"/>
              <a:gd name="T6" fmla="*/ 2 w 68"/>
              <a:gd name="T7" fmla="*/ 30 h 60"/>
              <a:gd name="T8" fmla="*/ 8 w 68"/>
              <a:gd name="T9" fmla="*/ 60 h 60"/>
              <a:gd name="T10" fmla="*/ 68 w 68"/>
              <a:gd name="T11" fmla="*/ 44 h 60"/>
              <a:gd name="T12" fmla="*/ 68 w 68"/>
              <a:gd name="T13" fmla="*/ 44 h 60"/>
              <a:gd name="T14" fmla="*/ 62 w 68"/>
              <a:gd name="T15" fmla="*/ 22 h 60"/>
              <a:gd name="T16" fmla="*/ 62 w 68"/>
              <a:gd name="T17" fmla="*/ 0 h 60"/>
              <a:gd name="T18" fmla="*/ 62 w 68"/>
              <a:gd name="T1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" h="60">
                <a:moveTo>
                  <a:pt x="62" y="0"/>
                </a:moveTo>
                <a:lnTo>
                  <a:pt x="0" y="0"/>
                </a:lnTo>
                <a:lnTo>
                  <a:pt x="0" y="0"/>
                </a:lnTo>
                <a:lnTo>
                  <a:pt x="2" y="30"/>
                </a:lnTo>
                <a:lnTo>
                  <a:pt x="8" y="60"/>
                </a:lnTo>
                <a:lnTo>
                  <a:pt x="68" y="44"/>
                </a:lnTo>
                <a:lnTo>
                  <a:pt x="68" y="44"/>
                </a:lnTo>
                <a:lnTo>
                  <a:pt x="62" y="22"/>
                </a:lnTo>
                <a:lnTo>
                  <a:pt x="62" y="0"/>
                </a:lnTo>
                <a:lnTo>
                  <a:pt x="62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" name="Freeform 152">
            <a:extLst>
              <a:ext uri="{FF2B5EF4-FFF2-40B4-BE49-F238E27FC236}">
                <a16:creationId xmlns:a16="http://schemas.microsoft.com/office/drawing/2014/main" id="{502CD882-89A8-49B5-8A70-82D1EAFC54D0}"/>
              </a:ext>
            </a:extLst>
          </p:cNvPr>
          <p:cNvSpPr>
            <a:spLocks/>
          </p:cNvSpPr>
          <p:nvPr/>
        </p:nvSpPr>
        <p:spPr bwMode="auto">
          <a:xfrm>
            <a:off x="1422400" y="9811213"/>
            <a:ext cx="127000" cy="127000"/>
          </a:xfrm>
          <a:custGeom>
            <a:avLst/>
            <a:gdLst>
              <a:gd name="T0" fmla="*/ 52 w 80"/>
              <a:gd name="T1" fmla="*/ 0 h 80"/>
              <a:gd name="T2" fmla="*/ 0 w 80"/>
              <a:gd name="T3" fmla="*/ 30 h 80"/>
              <a:gd name="T4" fmla="*/ 0 w 80"/>
              <a:gd name="T5" fmla="*/ 30 h 80"/>
              <a:gd name="T6" fmla="*/ 18 w 80"/>
              <a:gd name="T7" fmla="*/ 56 h 80"/>
              <a:gd name="T8" fmla="*/ 38 w 80"/>
              <a:gd name="T9" fmla="*/ 80 h 80"/>
              <a:gd name="T10" fmla="*/ 80 w 80"/>
              <a:gd name="T11" fmla="*/ 36 h 80"/>
              <a:gd name="T12" fmla="*/ 80 w 80"/>
              <a:gd name="T13" fmla="*/ 36 h 80"/>
              <a:gd name="T14" fmla="*/ 66 w 80"/>
              <a:gd name="T15" fmla="*/ 20 h 80"/>
              <a:gd name="T16" fmla="*/ 52 w 80"/>
              <a:gd name="T17" fmla="*/ 0 h 80"/>
              <a:gd name="T18" fmla="*/ 52 w 80"/>
              <a:gd name="T1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80">
                <a:moveTo>
                  <a:pt x="52" y="0"/>
                </a:moveTo>
                <a:lnTo>
                  <a:pt x="0" y="30"/>
                </a:lnTo>
                <a:lnTo>
                  <a:pt x="0" y="30"/>
                </a:lnTo>
                <a:lnTo>
                  <a:pt x="18" y="56"/>
                </a:lnTo>
                <a:lnTo>
                  <a:pt x="38" y="80"/>
                </a:lnTo>
                <a:lnTo>
                  <a:pt x="80" y="36"/>
                </a:lnTo>
                <a:lnTo>
                  <a:pt x="80" y="36"/>
                </a:lnTo>
                <a:lnTo>
                  <a:pt x="66" y="20"/>
                </a:lnTo>
                <a:lnTo>
                  <a:pt x="52" y="0"/>
                </a:lnTo>
                <a:lnTo>
                  <a:pt x="52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Freeform 153">
            <a:extLst>
              <a:ext uri="{FF2B5EF4-FFF2-40B4-BE49-F238E27FC236}">
                <a16:creationId xmlns:a16="http://schemas.microsoft.com/office/drawing/2014/main" id="{F3F7E14C-DDA2-4DD0-A974-911A471EDA88}"/>
              </a:ext>
            </a:extLst>
          </p:cNvPr>
          <p:cNvSpPr>
            <a:spLocks/>
          </p:cNvSpPr>
          <p:nvPr/>
        </p:nvSpPr>
        <p:spPr bwMode="auto">
          <a:xfrm>
            <a:off x="1482725" y="9868363"/>
            <a:ext cx="123825" cy="127000"/>
          </a:xfrm>
          <a:custGeom>
            <a:avLst/>
            <a:gdLst>
              <a:gd name="T0" fmla="*/ 42 w 78"/>
              <a:gd name="T1" fmla="*/ 0 h 80"/>
              <a:gd name="T2" fmla="*/ 0 w 78"/>
              <a:gd name="T3" fmla="*/ 44 h 80"/>
              <a:gd name="T4" fmla="*/ 0 w 78"/>
              <a:gd name="T5" fmla="*/ 44 h 80"/>
              <a:gd name="T6" fmla="*/ 22 w 78"/>
              <a:gd name="T7" fmla="*/ 64 h 80"/>
              <a:gd name="T8" fmla="*/ 48 w 78"/>
              <a:gd name="T9" fmla="*/ 80 h 80"/>
              <a:gd name="T10" fmla="*/ 78 w 78"/>
              <a:gd name="T11" fmla="*/ 28 h 80"/>
              <a:gd name="T12" fmla="*/ 78 w 78"/>
              <a:gd name="T13" fmla="*/ 28 h 80"/>
              <a:gd name="T14" fmla="*/ 60 w 78"/>
              <a:gd name="T15" fmla="*/ 16 h 80"/>
              <a:gd name="T16" fmla="*/ 42 w 78"/>
              <a:gd name="T17" fmla="*/ 0 h 80"/>
              <a:gd name="T18" fmla="*/ 42 w 78"/>
              <a:gd name="T1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80">
                <a:moveTo>
                  <a:pt x="42" y="0"/>
                </a:moveTo>
                <a:lnTo>
                  <a:pt x="0" y="44"/>
                </a:lnTo>
                <a:lnTo>
                  <a:pt x="0" y="44"/>
                </a:lnTo>
                <a:lnTo>
                  <a:pt x="22" y="64"/>
                </a:lnTo>
                <a:lnTo>
                  <a:pt x="48" y="80"/>
                </a:lnTo>
                <a:lnTo>
                  <a:pt x="78" y="28"/>
                </a:lnTo>
                <a:lnTo>
                  <a:pt x="78" y="28"/>
                </a:lnTo>
                <a:lnTo>
                  <a:pt x="60" y="16"/>
                </a:lnTo>
                <a:lnTo>
                  <a:pt x="42" y="0"/>
                </a:lnTo>
                <a:lnTo>
                  <a:pt x="42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" name="Freeform 130">
            <a:extLst>
              <a:ext uri="{FF2B5EF4-FFF2-40B4-BE49-F238E27FC236}">
                <a16:creationId xmlns:a16="http://schemas.microsoft.com/office/drawing/2014/main" id="{2DC7B256-00C1-4E51-BE3B-A9BAAB721884}"/>
              </a:ext>
            </a:extLst>
          </p:cNvPr>
          <p:cNvSpPr>
            <a:spLocks/>
          </p:cNvSpPr>
          <p:nvPr/>
        </p:nvSpPr>
        <p:spPr bwMode="auto">
          <a:xfrm>
            <a:off x="3376520" y="9300038"/>
            <a:ext cx="98425" cy="107950"/>
          </a:xfrm>
          <a:custGeom>
            <a:avLst/>
            <a:gdLst>
              <a:gd name="T0" fmla="*/ 62 w 62"/>
              <a:gd name="T1" fmla="*/ 62 h 68"/>
              <a:gd name="T2" fmla="*/ 62 w 62"/>
              <a:gd name="T3" fmla="*/ 0 h 68"/>
              <a:gd name="T4" fmla="*/ 62 w 62"/>
              <a:gd name="T5" fmla="*/ 0 h 68"/>
              <a:gd name="T6" fmla="*/ 30 w 62"/>
              <a:gd name="T7" fmla="*/ 2 h 68"/>
              <a:gd name="T8" fmla="*/ 0 w 62"/>
              <a:gd name="T9" fmla="*/ 8 h 68"/>
              <a:gd name="T10" fmla="*/ 16 w 62"/>
              <a:gd name="T11" fmla="*/ 68 h 68"/>
              <a:gd name="T12" fmla="*/ 16 w 62"/>
              <a:gd name="T13" fmla="*/ 68 h 68"/>
              <a:gd name="T14" fmla="*/ 38 w 62"/>
              <a:gd name="T15" fmla="*/ 62 h 68"/>
              <a:gd name="T16" fmla="*/ 62 w 62"/>
              <a:gd name="T17" fmla="*/ 62 h 68"/>
              <a:gd name="T18" fmla="*/ 62 w 62"/>
              <a:gd name="T19" fmla="*/ 6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8">
                <a:moveTo>
                  <a:pt x="62" y="62"/>
                </a:moveTo>
                <a:lnTo>
                  <a:pt x="62" y="0"/>
                </a:lnTo>
                <a:lnTo>
                  <a:pt x="62" y="0"/>
                </a:lnTo>
                <a:lnTo>
                  <a:pt x="30" y="2"/>
                </a:lnTo>
                <a:lnTo>
                  <a:pt x="0" y="8"/>
                </a:lnTo>
                <a:lnTo>
                  <a:pt x="16" y="68"/>
                </a:lnTo>
                <a:lnTo>
                  <a:pt x="16" y="68"/>
                </a:lnTo>
                <a:lnTo>
                  <a:pt x="38" y="62"/>
                </a:lnTo>
                <a:lnTo>
                  <a:pt x="62" y="62"/>
                </a:lnTo>
                <a:lnTo>
                  <a:pt x="62" y="62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7" name="Freeform 131">
            <a:extLst>
              <a:ext uri="{FF2B5EF4-FFF2-40B4-BE49-F238E27FC236}">
                <a16:creationId xmlns:a16="http://schemas.microsoft.com/office/drawing/2014/main" id="{01922EBC-6B27-431C-BFC9-339CD3A2F7B9}"/>
              </a:ext>
            </a:extLst>
          </p:cNvPr>
          <p:cNvSpPr>
            <a:spLocks/>
          </p:cNvSpPr>
          <p:nvPr/>
        </p:nvSpPr>
        <p:spPr bwMode="auto">
          <a:xfrm>
            <a:off x="3287620" y="9312738"/>
            <a:ext cx="114300" cy="120650"/>
          </a:xfrm>
          <a:custGeom>
            <a:avLst/>
            <a:gdLst>
              <a:gd name="T0" fmla="*/ 72 w 72"/>
              <a:gd name="T1" fmla="*/ 60 h 76"/>
              <a:gd name="T2" fmla="*/ 56 w 72"/>
              <a:gd name="T3" fmla="*/ 0 h 76"/>
              <a:gd name="T4" fmla="*/ 56 w 72"/>
              <a:gd name="T5" fmla="*/ 0 h 76"/>
              <a:gd name="T6" fmla="*/ 28 w 72"/>
              <a:gd name="T7" fmla="*/ 10 h 76"/>
              <a:gd name="T8" fmla="*/ 0 w 72"/>
              <a:gd name="T9" fmla="*/ 24 h 76"/>
              <a:gd name="T10" fmla="*/ 30 w 72"/>
              <a:gd name="T11" fmla="*/ 76 h 76"/>
              <a:gd name="T12" fmla="*/ 30 w 72"/>
              <a:gd name="T13" fmla="*/ 76 h 76"/>
              <a:gd name="T14" fmla="*/ 50 w 72"/>
              <a:gd name="T15" fmla="*/ 66 h 76"/>
              <a:gd name="T16" fmla="*/ 72 w 72"/>
              <a:gd name="T17" fmla="*/ 60 h 76"/>
              <a:gd name="T18" fmla="*/ 72 w 72"/>
              <a:gd name="T19" fmla="*/ 6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" h="76">
                <a:moveTo>
                  <a:pt x="72" y="60"/>
                </a:moveTo>
                <a:lnTo>
                  <a:pt x="56" y="0"/>
                </a:lnTo>
                <a:lnTo>
                  <a:pt x="56" y="0"/>
                </a:lnTo>
                <a:lnTo>
                  <a:pt x="28" y="10"/>
                </a:lnTo>
                <a:lnTo>
                  <a:pt x="0" y="24"/>
                </a:lnTo>
                <a:lnTo>
                  <a:pt x="30" y="76"/>
                </a:lnTo>
                <a:lnTo>
                  <a:pt x="30" y="76"/>
                </a:lnTo>
                <a:lnTo>
                  <a:pt x="50" y="66"/>
                </a:lnTo>
                <a:lnTo>
                  <a:pt x="72" y="60"/>
                </a:lnTo>
                <a:lnTo>
                  <a:pt x="72" y="6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" name="Freeform 132">
            <a:extLst>
              <a:ext uri="{FF2B5EF4-FFF2-40B4-BE49-F238E27FC236}">
                <a16:creationId xmlns:a16="http://schemas.microsoft.com/office/drawing/2014/main" id="{ABAF214D-D58D-41D1-A121-027CE4552BA5}"/>
              </a:ext>
            </a:extLst>
          </p:cNvPr>
          <p:cNvSpPr>
            <a:spLocks/>
          </p:cNvSpPr>
          <p:nvPr/>
        </p:nvSpPr>
        <p:spPr bwMode="auto">
          <a:xfrm>
            <a:off x="3112995" y="9487363"/>
            <a:ext cx="120650" cy="114300"/>
          </a:xfrm>
          <a:custGeom>
            <a:avLst/>
            <a:gdLst>
              <a:gd name="T0" fmla="*/ 76 w 76"/>
              <a:gd name="T1" fmla="*/ 30 h 72"/>
              <a:gd name="T2" fmla="*/ 24 w 76"/>
              <a:gd name="T3" fmla="*/ 0 h 72"/>
              <a:gd name="T4" fmla="*/ 24 w 76"/>
              <a:gd name="T5" fmla="*/ 0 h 72"/>
              <a:gd name="T6" fmla="*/ 10 w 76"/>
              <a:gd name="T7" fmla="*/ 28 h 72"/>
              <a:gd name="T8" fmla="*/ 0 w 76"/>
              <a:gd name="T9" fmla="*/ 56 h 72"/>
              <a:gd name="T10" fmla="*/ 60 w 76"/>
              <a:gd name="T11" fmla="*/ 72 h 72"/>
              <a:gd name="T12" fmla="*/ 60 w 76"/>
              <a:gd name="T13" fmla="*/ 72 h 72"/>
              <a:gd name="T14" fmla="*/ 66 w 76"/>
              <a:gd name="T15" fmla="*/ 50 h 72"/>
              <a:gd name="T16" fmla="*/ 76 w 76"/>
              <a:gd name="T17" fmla="*/ 30 h 72"/>
              <a:gd name="T18" fmla="*/ 76 w 76"/>
              <a:gd name="T19" fmla="*/ 3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72">
                <a:moveTo>
                  <a:pt x="76" y="30"/>
                </a:moveTo>
                <a:lnTo>
                  <a:pt x="24" y="0"/>
                </a:lnTo>
                <a:lnTo>
                  <a:pt x="24" y="0"/>
                </a:lnTo>
                <a:lnTo>
                  <a:pt x="10" y="28"/>
                </a:lnTo>
                <a:lnTo>
                  <a:pt x="0" y="56"/>
                </a:lnTo>
                <a:lnTo>
                  <a:pt x="60" y="72"/>
                </a:lnTo>
                <a:lnTo>
                  <a:pt x="60" y="72"/>
                </a:lnTo>
                <a:lnTo>
                  <a:pt x="66" y="50"/>
                </a:lnTo>
                <a:lnTo>
                  <a:pt x="76" y="30"/>
                </a:lnTo>
                <a:lnTo>
                  <a:pt x="76" y="3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Freeform 133">
            <a:extLst>
              <a:ext uri="{FF2B5EF4-FFF2-40B4-BE49-F238E27FC236}">
                <a16:creationId xmlns:a16="http://schemas.microsoft.com/office/drawing/2014/main" id="{B3BF14ED-6BA6-41C8-A9D1-BA98CD2C0DAD}"/>
              </a:ext>
            </a:extLst>
          </p:cNvPr>
          <p:cNvSpPr>
            <a:spLocks/>
          </p:cNvSpPr>
          <p:nvPr/>
        </p:nvSpPr>
        <p:spPr bwMode="auto">
          <a:xfrm>
            <a:off x="3211420" y="9350838"/>
            <a:ext cx="123825" cy="127000"/>
          </a:xfrm>
          <a:custGeom>
            <a:avLst/>
            <a:gdLst>
              <a:gd name="T0" fmla="*/ 78 w 78"/>
              <a:gd name="T1" fmla="*/ 52 h 80"/>
              <a:gd name="T2" fmla="*/ 48 w 78"/>
              <a:gd name="T3" fmla="*/ 0 h 80"/>
              <a:gd name="T4" fmla="*/ 48 w 78"/>
              <a:gd name="T5" fmla="*/ 0 h 80"/>
              <a:gd name="T6" fmla="*/ 22 w 78"/>
              <a:gd name="T7" fmla="*/ 16 h 80"/>
              <a:gd name="T8" fmla="*/ 0 w 78"/>
              <a:gd name="T9" fmla="*/ 38 h 80"/>
              <a:gd name="T10" fmla="*/ 42 w 78"/>
              <a:gd name="T11" fmla="*/ 80 h 80"/>
              <a:gd name="T12" fmla="*/ 42 w 78"/>
              <a:gd name="T13" fmla="*/ 80 h 80"/>
              <a:gd name="T14" fmla="*/ 60 w 78"/>
              <a:gd name="T15" fmla="*/ 66 h 80"/>
              <a:gd name="T16" fmla="*/ 78 w 78"/>
              <a:gd name="T17" fmla="*/ 52 h 80"/>
              <a:gd name="T18" fmla="*/ 78 w 78"/>
              <a:gd name="T19" fmla="*/ 5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80">
                <a:moveTo>
                  <a:pt x="78" y="52"/>
                </a:moveTo>
                <a:lnTo>
                  <a:pt x="48" y="0"/>
                </a:lnTo>
                <a:lnTo>
                  <a:pt x="48" y="0"/>
                </a:lnTo>
                <a:lnTo>
                  <a:pt x="22" y="16"/>
                </a:lnTo>
                <a:lnTo>
                  <a:pt x="0" y="38"/>
                </a:lnTo>
                <a:lnTo>
                  <a:pt x="42" y="80"/>
                </a:lnTo>
                <a:lnTo>
                  <a:pt x="42" y="80"/>
                </a:lnTo>
                <a:lnTo>
                  <a:pt x="60" y="66"/>
                </a:lnTo>
                <a:lnTo>
                  <a:pt x="78" y="52"/>
                </a:lnTo>
                <a:lnTo>
                  <a:pt x="78" y="52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" name="Freeform 134">
            <a:extLst>
              <a:ext uri="{FF2B5EF4-FFF2-40B4-BE49-F238E27FC236}">
                <a16:creationId xmlns:a16="http://schemas.microsoft.com/office/drawing/2014/main" id="{EEBA2566-6F1F-4CCA-AA28-466E61A9FFE9}"/>
              </a:ext>
            </a:extLst>
          </p:cNvPr>
          <p:cNvSpPr>
            <a:spLocks/>
          </p:cNvSpPr>
          <p:nvPr/>
        </p:nvSpPr>
        <p:spPr bwMode="auto">
          <a:xfrm>
            <a:off x="3474945" y="9300038"/>
            <a:ext cx="95250" cy="107950"/>
          </a:xfrm>
          <a:custGeom>
            <a:avLst/>
            <a:gdLst>
              <a:gd name="T0" fmla="*/ 44 w 60"/>
              <a:gd name="T1" fmla="*/ 68 h 68"/>
              <a:gd name="T2" fmla="*/ 60 w 60"/>
              <a:gd name="T3" fmla="*/ 8 h 68"/>
              <a:gd name="T4" fmla="*/ 60 w 60"/>
              <a:gd name="T5" fmla="*/ 8 h 68"/>
              <a:gd name="T6" fmla="*/ 30 w 60"/>
              <a:gd name="T7" fmla="*/ 2 h 68"/>
              <a:gd name="T8" fmla="*/ 0 w 60"/>
              <a:gd name="T9" fmla="*/ 0 h 68"/>
              <a:gd name="T10" fmla="*/ 0 w 60"/>
              <a:gd name="T11" fmla="*/ 62 h 68"/>
              <a:gd name="T12" fmla="*/ 0 w 60"/>
              <a:gd name="T13" fmla="*/ 62 h 68"/>
              <a:gd name="T14" fmla="*/ 22 w 60"/>
              <a:gd name="T15" fmla="*/ 62 h 68"/>
              <a:gd name="T16" fmla="*/ 44 w 60"/>
              <a:gd name="T17" fmla="*/ 68 h 68"/>
              <a:gd name="T18" fmla="*/ 44 w 60"/>
              <a:gd name="T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68">
                <a:moveTo>
                  <a:pt x="44" y="68"/>
                </a:moveTo>
                <a:lnTo>
                  <a:pt x="60" y="8"/>
                </a:lnTo>
                <a:lnTo>
                  <a:pt x="60" y="8"/>
                </a:lnTo>
                <a:lnTo>
                  <a:pt x="30" y="2"/>
                </a:lnTo>
                <a:lnTo>
                  <a:pt x="0" y="0"/>
                </a:lnTo>
                <a:lnTo>
                  <a:pt x="0" y="62"/>
                </a:lnTo>
                <a:lnTo>
                  <a:pt x="0" y="62"/>
                </a:lnTo>
                <a:lnTo>
                  <a:pt x="22" y="62"/>
                </a:lnTo>
                <a:lnTo>
                  <a:pt x="44" y="68"/>
                </a:lnTo>
                <a:lnTo>
                  <a:pt x="44" y="68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Freeform 135">
            <a:extLst>
              <a:ext uri="{FF2B5EF4-FFF2-40B4-BE49-F238E27FC236}">
                <a16:creationId xmlns:a16="http://schemas.microsoft.com/office/drawing/2014/main" id="{E2DF61E1-54E9-4EB6-ACE1-0B4C4A4744D0}"/>
              </a:ext>
            </a:extLst>
          </p:cNvPr>
          <p:cNvSpPr>
            <a:spLocks/>
          </p:cNvSpPr>
          <p:nvPr/>
        </p:nvSpPr>
        <p:spPr bwMode="auto">
          <a:xfrm>
            <a:off x="3151095" y="9411163"/>
            <a:ext cx="127000" cy="123825"/>
          </a:xfrm>
          <a:custGeom>
            <a:avLst/>
            <a:gdLst>
              <a:gd name="T0" fmla="*/ 80 w 80"/>
              <a:gd name="T1" fmla="*/ 42 h 78"/>
              <a:gd name="T2" fmla="*/ 38 w 80"/>
              <a:gd name="T3" fmla="*/ 0 h 78"/>
              <a:gd name="T4" fmla="*/ 38 w 80"/>
              <a:gd name="T5" fmla="*/ 0 h 78"/>
              <a:gd name="T6" fmla="*/ 18 w 80"/>
              <a:gd name="T7" fmla="*/ 22 h 78"/>
              <a:gd name="T8" fmla="*/ 0 w 80"/>
              <a:gd name="T9" fmla="*/ 48 h 78"/>
              <a:gd name="T10" fmla="*/ 52 w 80"/>
              <a:gd name="T11" fmla="*/ 78 h 78"/>
              <a:gd name="T12" fmla="*/ 52 w 80"/>
              <a:gd name="T13" fmla="*/ 78 h 78"/>
              <a:gd name="T14" fmla="*/ 66 w 80"/>
              <a:gd name="T15" fmla="*/ 60 h 78"/>
              <a:gd name="T16" fmla="*/ 80 w 80"/>
              <a:gd name="T17" fmla="*/ 42 h 78"/>
              <a:gd name="T18" fmla="*/ 80 w 80"/>
              <a:gd name="T19" fmla="*/ 4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78">
                <a:moveTo>
                  <a:pt x="80" y="42"/>
                </a:moveTo>
                <a:lnTo>
                  <a:pt x="38" y="0"/>
                </a:lnTo>
                <a:lnTo>
                  <a:pt x="38" y="0"/>
                </a:lnTo>
                <a:lnTo>
                  <a:pt x="18" y="22"/>
                </a:lnTo>
                <a:lnTo>
                  <a:pt x="0" y="48"/>
                </a:lnTo>
                <a:lnTo>
                  <a:pt x="52" y="78"/>
                </a:lnTo>
                <a:lnTo>
                  <a:pt x="52" y="78"/>
                </a:lnTo>
                <a:lnTo>
                  <a:pt x="66" y="60"/>
                </a:lnTo>
                <a:lnTo>
                  <a:pt x="80" y="42"/>
                </a:lnTo>
                <a:lnTo>
                  <a:pt x="80" y="42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" name="Freeform 136">
            <a:extLst>
              <a:ext uri="{FF2B5EF4-FFF2-40B4-BE49-F238E27FC236}">
                <a16:creationId xmlns:a16="http://schemas.microsoft.com/office/drawing/2014/main" id="{FBCEC854-9711-4BD7-B0CB-E0D689E2F4C5}"/>
              </a:ext>
            </a:extLst>
          </p:cNvPr>
          <p:cNvSpPr>
            <a:spLocks/>
          </p:cNvSpPr>
          <p:nvPr/>
        </p:nvSpPr>
        <p:spPr bwMode="auto">
          <a:xfrm>
            <a:off x="3544795" y="9312738"/>
            <a:ext cx="117475" cy="120650"/>
          </a:xfrm>
          <a:custGeom>
            <a:avLst/>
            <a:gdLst>
              <a:gd name="T0" fmla="*/ 42 w 74"/>
              <a:gd name="T1" fmla="*/ 76 h 76"/>
              <a:gd name="T2" fmla="*/ 74 w 74"/>
              <a:gd name="T3" fmla="*/ 24 h 76"/>
              <a:gd name="T4" fmla="*/ 74 w 74"/>
              <a:gd name="T5" fmla="*/ 24 h 76"/>
              <a:gd name="T6" fmla="*/ 46 w 74"/>
              <a:gd name="T7" fmla="*/ 10 h 76"/>
              <a:gd name="T8" fmla="*/ 16 w 74"/>
              <a:gd name="T9" fmla="*/ 0 h 76"/>
              <a:gd name="T10" fmla="*/ 0 w 74"/>
              <a:gd name="T11" fmla="*/ 60 h 76"/>
              <a:gd name="T12" fmla="*/ 0 w 74"/>
              <a:gd name="T13" fmla="*/ 60 h 76"/>
              <a:gd name="T14" fmla="*/ 22 w 74"/>
              <a:gd name="T15" fmla="*/ 66 h 76"/>
              <a:gd name="T16" fmla="*/ 42 w 74"/>
              <a:gd name="T17" fmla="*/ 76 h 76"/>
              <a:gd name="T18" fmla="*/ 42 w 74"/>
              <a:gd name="T19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76">
                <a:moveTo>
                  <a:pt x="42" y="76"/>
                </a:moveTo>
                <a:lnTo>
                  <a:pt x="74" y="24"/>
                </a:lnTo>
                <a:lnTo>
                  <a:pt x="74" y="24"/>
                </a:lnTo>
                <a:lnTo>
                  <a:pt x="46" y="10"/>
                </a:lnTo>
                <a:lnTo>
                  <a:pt x="16" y="0"/>
                </a:lnTo>
                <a:lnTo>
                  <a:pt x="0" y="60"/>
                </a:lnTo>
                <a:lnTo>
                  <a:pt x="0" y="60"/>
                </a:lnTo>
                <a:lnTo>
                  <a:pt x="22" y="66"/>
                </a:lnTo>
                <a:lnTo>
                  <a:pt x="42" y="76"/>
                </a:lnTo>
                <a:lnTo>
                  <a:pt x="42" y="76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" name="Freeform 137">
            <a:extLst>
              <a:ext uri="{FF2B5EF4-FFF2-40B4-BE49-F238E27FC236}">
                <a16:creationId xmlns:a16="http://schemas.microsoft.com/office/drawing/2014/main" id="{E280A4AB-AA0F-4A33-B4D3-2CC4D2DFFD92}"/>
              </a:ext>
            </a:extLst>
          </p:cNvPr>
          <p:cNvSpPr>
            <a:spLocks/>
          </p:cNvSpPr>
          <p:nvPr/>
        </p:nvSpPr>
        <p:spPr bwMode="auto">
          <a:xfrm>
            <a:off x="3741645" y="9576263"/>
            <a:ext cx="104775" cy="98425"/>
          </a:xfrm>
          <a:custGeom>
            <a:avLst/>
            <a:gdLst>
              <a:gd name="T0" fmla="*/ 6 w 66"/>
              <a:gd name="T1" fmla="*/ 62 h 62"/>
              <a:gd name="T2" fmla="*/ 66 w 66"/>
              <a:gd name="T3" fmla="*/ 62 h 62"/>
              <a:gd name="T4" fmla="*/ 66 w 66"/>
              <a:gd name="T5" fmla="*/ 62 h 62"/>
              <a:gd name="T6" fmla="*/ 64 w 66"/>
              <a:gd name="T7" fmla="*/ 30 h 62"/>
              <a:gd name="T8" fmla="*/ 58 w 66"/>
              <a:gd name="T9" fmla="*/ 0 h 62"/>
              <a:gd name="T10" fmla="*/ 0 w 66"/>
              <a:gd name="T11" fmla="*/ 16 h 62"/>
              <a:gd name="T12" fmla="*/ 0 w 66"/>
              <a:gd name="T13" fmla="*/ 16 h 62"/>
              <a:gd name="T14" fmla="*/ 4 w 66"/>
              <a:gd name="T15" fmla="*/ 38 h 62"/>
              <a:gd name="T16" fmla="*/ 6 w 66"/>
              <a:gd name="T17" fmla="*/ 62 h 62"/>
              <a:gd name="T18" fmla="*/ 6 w 66"/>
              <a:gd name="T1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62">
                <a:moveTo>
                  <a:pt x="6" y="62"/>
                </a:moveTo>
                <a:lnTo>
                  <a:pt x="66" y="62"/>
                </a:lnTo>
                <a:lnTo>
                  <a:pt x="66" y="62"/>
                </a:lnTo>
                <a:lnTo>
                  <a:pt x="64" y="30"/>
                </a:lnTo>
                <a:lnTo>
                  <a:pt x="58" y="0"/>
                </a:lnTo>
                <a:lnTo>
                  <a:pt x="0" y="16"/>
                </a:lnTo>
                <a:lnTo>
                  <a:pt x="0" y="16"/>
                </a:lnTo>
                <a:lnTo>
                  <a:pt x="4" y="38"/>
                </a:lnTo>
                <a:lnTo>
                  <a:pt x="6" y="62"/>
                </a:lnTo>
                <a:lnTo>
                  <a:pt x="6" y="62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" name="Freeform 138">
            <a:extLst>
              <a:ext uri="{FF2B5EF4-FFF2-40B4-BE49-F238E27FC236}">
                <a16:creationId xmlns:a16="http://schemas.microsoft.com/office/drawing/2014/main" id="{240B97D5-BB81-47DF-9D4E-FB7D1DF8E651}"/>
              </a:ext>
            </a:extLst>
          </p:cNvPr>
          <p:cNvSpPr>
            <a:spLocks/>
          </p:cNvSpPr>
          <p:nvPr/>
        </p:nvSpPr>
        <p:spPr bwMode="auto">
          <a:xfrm>
            <a:off x="3713070" y="9487363"/>
            <a:ext cx="120650" cy="114300"/>
          </a:xfrm>
          <a:custGeom>
            <a:avLst/>
            <a:gdLst>
              <a:gd name="T0" fmla="*/ 18 w 76"/>
              <a:gd name="T1" fmla="*/ 72 h 72"/>
              <a:gd name="T2" fmla="*/ 76 w 76"/>
              <a:gd name="T3" fmla="*/ 56 h 72"/>
              <a:gd name="T4" fmla="*/ 76 w 76"/>
              <a:gd name="T5" fmla="*/ 56 h 72"/>
              <a:gd name="T6" fmla="*/ 66 w 76"/>
              <a:gd name="T7" fmla="*/ 28 h 72"/>
              <a:gd name="T8" fmla="*/ 54 w 76"/>
              <a:gd name="T9" fmla="*/ 0 h 72"/>
              <a:gd name="T10" fmla="*/ 0 w 76"/>
              <a:gd name="T11" fmla="*/ 30 h 72"/>
              <a:gd name="T12" fmla="*/ 0 w 76"/>
              <a:gd name="T13" fmla="*/ 30 h 72"/>
              <a:gd name="T14" fmla="*/ 10 w 76"/>
              <a:gd name="T15" fmla="*/ 50 h 72"/>
              <a:gd name="T16" fmla="*/ 18 w 76"/>
              <a:gd name="T17" fmla="*/ 72 h 72"/>
              <a:gd name="T18" fmla="*/ 18 w 76"/>
              <a:gd name="T1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72">
                <a:moveTo>
                  <a:pt x="18" y="72"/>
                </a:moveTo>
                <a:lnTo>
                  <a:pt x="76" y="56"/>
                </a:lnTo>
                <a:lnTo>
                  <a:pt x="76" y="56"/>
                </a:lnTo>
                <a:lnTo>
                  <a:pt x="66" y="28"/>
                </a:lnTo>
                <a:lnTo>
                  <a:pt x="54" y="0"/>
                </a:lnTo>
                <a:lnTo>
                  <a:pt x="0" y="30"/>
                </a:lnTo>
                <a:lnTo>
                  <a:pt x="0" y="30"/>
                </a:lnTo>
                <a:lnTo>
                  <a:pt x="10" y="50"/>
                </a:lnTo>
                <a:lnTo>
                  <a:pt x="18" y="72"/>
                </a:lnTo>
                <a:lnTo>
                  <a:pt x="18" y="72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Freeform 139">
            <a:extLst>
              <a:ext uri="{FF2B5EF4-FFF2-40B4-BE49-F238E27FC236}">
                <a16:creationId xmlns:a16="http://schemas.microsoft.com/office/drawing/2014/main" id="{13570E0D-3F2C-4D2E-A686-0434C9E49F7A}"/>
              </a:ext>
            </a:extLst>
          </p:cNvPr>
          <p:cNvSpPr>
            <a:spLocks/>
          </p:cNvSpPr>
          <p:nvPr/>
        </p:nvSpPr>
        <p:spPr bwMode="auto">
          <a:xfrm>
            <a:off x="3668620" y="9411163"/>
            <a:ext cx="130175" cy="123825"/>
          </a:xfrm>
          <a:custGeom>
            <a:avLst/>
            <a:gdLst>
              <a:gd name="T0" fmla="*/ 28 w 82"/>
              <a:gd name="T1" fmla="*/ 78 h 78"/>
              <a:gd name="T2" fmla="*/ 82 w 82"/>
              <a:gd name="T3" fmla="*/ 48 h 78"/>
              <a:gd name="T4" fmla="*/ 82 w 82"/>
              <a:gd name="T5" fmla="*/ 48 h 78"/>
              <a:gd name="T6" fmla="*/ 64 w 82"/>
              <a:gd name="T7" fmla="*/ 22 h 78"/>
              <a:gd name="T8" fmla="*/ 44 w 82"/>
              <a:gd name="T9" fmla="*/ 0 h 78"/>
              <a:gd name="T10" fmla="*/ 0 w 82"/>
              <a:gd name="T11" fmla="*/ 42 h 78"/>
              <a:gd name="T12" fmla="*/ 0 w 82"/>
              <a:gd name="T13" fmla="*/ 42 h 78"/>
              <a:gd name="T14" fmla="*/ 16 w 82"/>
              <a:gd name="T15" fmla="*/ 60 h 78"/>
              <a:gd name="T16" fmla="*/ 28 w 82"/>
              <a:gd name="T17" fmla="*/ 78 h 78"/>
              <a:gd name="T18" fmla="*/ 28 w 82"/>
              <a:gd name="T1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78">
                <a:moveTo>
                  <a:pt x="28" y="78"/>
                </a:moveTo>
                <a:lnTo>
                  <a:pt x="82" y="48"/>
                </a:lnTo>
                <a:lnTo>
                  <a:pt x="82" y="48"/>
                </a:lnTo>
                <a:lnTo>
                  <a:pt x="64" y="22"/>
                </a:lnTo>
                <a:lnTo>
                  <a:pt x="44" y="0"/>
                </a:lnTo>
                <a:lnTo>
                  <a:pt x="0" y="42"/>
                </a:lnTo>
                <a:lnTo>
                  <a:pt x="0" y="42"/>
                </a:lnTo>
                <a:lnTo>
                  <a:pt x="16" y="60"/>
                </a:lnTo>
                <a:lnTo>
                  <a:pt x="28" y="78"/>
                </a:lnTo>
                <a:lnTo>
                  <a:pt x="28" y="78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" name="Freeform 140">
            <a:extLst>
              <a:ext uri="{FF2B5EF4-FFF2-40B4-BE49-F238E27FC236}">
                <a16:creationId xmlns:a16="http://schemas.microsoft.com/office/drawing/2014/main" id="{C5921F26-4ABB-4844-B811-517AFC980765}"/>
              </a:ext>
            </a:extLst>
          </p:cNvPr>
          <p:cNvSpPr>
            <a:spLocks/>
          </p:cNvSpPr>
          <p:nvPr/>
        </p:nvSpPr>
        <p:spPr bwMode="auto">
          <a:xfrm>
            <a:off x="3611470" y="9350838"/>
            <a:ext cx="127000" cy="127000"/>
          </a:xfrm>
          <a:custGeom>
            <a:avLst/>
            <a:gdLst>
              <a:gd name="T0" fmla="*/ 36 w 80"/>
              <a:gd name="T1" fmla="*/ 80 h 80"/>
              <a:gd name="T2" fmla="*/ 80 w 80"/>
              <a:gd name="T3" fmla="*/ 38 h 80"/>
              <a:gd name="T4" fmla="*/ 80 w 80"/>
              <a:gd name="T5" fmla="*/ 38 h 80"/>
              <a:gd name="T6" fmla="*/ 56 w 80"/>
              <a:gd name="T7" fmla="*/ 16 h 80"/>
              <a:gd name="T8" fmla="*/ 32 w 80"/>
              <a:gd name="T9" fmla="*/ 0 h 80"/>
              <a:gd name="T10" fmla="*/ 0 w 80"/>
              <a:gd name="T11" fmla="*/ 52 h 80"/>
              <a:gd name="T12" fmla="*/ 0 w 80"/>
              <a:gd name="T13" fmla="*/ 52 h 80"/>
              <a:gd name="T14" fmla="*/ 20 w 80"/>
              <a:gd name="T15" fmla="*/ 66 h 80"/>
              <a:gd name="T16" fmla="*/ 36 w 80"/>
              <a:gd name="T17" fmla="*/ 80 h 80"/>
              <a:gd name="T18" fmla="*/ 36 w 80"/>
              <a:gd name="T19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80">
                <a:moveTo>
                  <a:pt x="36" y="80"/>
                </a:moveTo>
                <a:lnTo>
                  <a:pt x="80" y="38"/>
                </a:lnTo>
                <a:lnTo>
                  <a:pt x="80" y="38"/>
                </a:lnTo>
                <a:lnTo>
                  <a:pt x="56" y="16"/>
                </a:lnTo>
                <a:lnTo>
                  <a:pt x="32" y="0"/>
                </a:lnTo>
                <a:lnTo>
                  <a:pt x="0" y="52"/>
                </a:lnTo>
                <a:lnTo>
                  <a:pt x="0" y="52"/>
                </a:lnTo>
                <a:lnTo>
                  <a:pt x="20" y="66"/>
                </a:lnTo>
                <a:lnTo>
                  <a:pt x="36" y="80"/>
                </a:lnTo>
                <a:lnTo>
                  <a:pt x="36" y="8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Freeform 141">
            <a:extLst>
              <a:ext uri="{FF2B5EF4-FFF2-40B4-BE49-F238E27FC236}">
                <a16:creationId xmlns:a16="http://schemas.microsoft.com/office/drawing/2014/main" id="{56A1B534-41D5-413E-A712-8B9A64D3CA6E}"/>
              </a:ext>
            </a:extLst>
          </p:cNvPr>
          <p:cNvSpPr>
            <a:spLocks/>
          </p:cNvSpPr>
          <p:nvPr/>
        </p:nvSpPr>
        <p:spPr bwMode="auto">
          <a:xfrm>
            <a:off x="3741645" y="9674688"/>
            <a:ext cx="104775" cy="95250"/>
          </a:xfrm>
          <a:custGeom>
            <a:avLst/>
            <a:gdLst>
              <a:gd name="T0" fmla="*/ 0 w 66"/>
              <a:gd name="T1" fmla="*/ 44 h 60"/>
              <a:gd name="T2" fmla="*/ 58 w 66"/>
              <a:gd name="T3" fmla="*/ 60 h 60"/>
              <a:gd name="T4" fmla="*/ 58 w 66"/>
              <a:gd name="T5" fmla="*/ 60 h 60"/>
              <a:gd name="T6" fmla="*/ 64 w 66"/>
              <a:gd name="T7" fmla="*/ 30 h 60"/>
              <a:gd name="T8" fmla="*/ 66 w 66"/>
              <a:gd name="T9" fmla="*/ 0 h 60"/>
              <a:gd name="T10" fmla="*/ 6 w 66"/>
              <a:gd name="T11" fmla="*/ 0 h 60"/>
              <a:gd name="T12" fmla="*/ 6 w 66"/>
              <a:gd name="T13" fmla="*/ 0 h 60"/>
              <a:gd name="T14" fmla="*/ 4 w 66"/>
              <a:gd name="T15" fmla="*/ 22 h 60"/>
              <a:gd name="T16" fmla="*/ 0 w 66"/>
              <a:gd name="T17" fmla="*/ 44 h 60"/>
              <a:gd name="T18" fmla="*/ 0 w 66"/>
              <a:gd name="T19" fmla="*/ 4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60">
                <a:moveTo>
                  <a:pt x="0" y="44"/>
                </a:moveTo>
                <a:lnTo>
                  <a:pt x="58" y="60"/>
                </a:lnTo>
                <a:lnTo>
                  <a:pt x="58" y="60"/>
                </a:lnTo>
                <a:lnTo>
                  <a:pt x="64" y="30"/>
                </a:lnTo>
                <a:lnTo>
                  <a:pt x="66" y="0"/>
                </a:lnTo>
                <a:lnTo>
                  <a:pt x="6" y="0"/>
                </a:lnTo>
                <a:lnTo>
                  <a:pt x="6" y="0"/>
                </a:lnTo>
                <a:lnTo>
                  <a:pt x="4" y="22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" name="Freeform 142">
            <a:extLst>
              <a:ext uri="{FF2B5EF4-FFF2-40B4-BE49-F238E27FC236}">
                <a16:creationId xmlns:a16="http://schemas.microsoft.com/office/drawing/2014/main" id="{0F39BA43-F466-44B0-8DF7-C532AFA15662}"/>
              </a:ext>
            </a:extLst>
          </p:cNvPr>
          <p:cNvSpPr>
            <a:spLocks/>
          </p:cNvSpPr>
          <p:nvPr/>
        </p:nvSpPr>
        <p:spPr bwMode="auto">
          <a:xfrm>
            <a:off x="3544795" y="9912813"/>
            <a:ext cx="117475" cy="120650"/>
          </a:xfrm>
          <a:custGeom>
            <a:avLst/>
            <a:gdLst>
              <a:gd name="T0" fmla="*/ 0 w 74"/>
              <a:gd name="T1" fmla="*/ 18 h 76"/>
              <a:gd name="T2" fmla="*/ 16 w 74"/>
              <a:gd name="T3" fmla="*/ 76 h 76"/>
              <a:gd name="T4" fmla="*/ 16 w 74"/>
              <a:gd name="T5" fmla="*/ 76 h 76"/>
              <a:gd name="T6" fmla="*/ 46 w 74"/>
              <a:gd name="T7" fmla="*/ 66 h 76"/>
              <a:gd name="T8" fmla="*/ 74 w 74"/>
              <a:gd name="T9" fmla="*/ 52 h 76"/>
              <a:gd name="T10" fmla="*/ 42 w 74"/>
              <a:gd name="T11" fmla="*/ 0 h 76"/>
              <a:gd name="T12" fmla="*/ 42 w 74"/>
              <a:gd name="T13" fmla="*/ 0 h 76"/>
              <a:gd name="T14" fmla="*/ 22 w 74"/>
              <a:gd name="T15" fmla="*/ 10 h 76"/>
              <a:gd name="T16" fmla="*/ 0 w 74"/>
              <a:gd name="T17" fmla="*/ 18 h 76"/>
              <a:gd name="T18" fmla="*/ 0 w 74"/>
              <a:gd name="T19" fmla="*/ 1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76">
                <a:moveTo>
                  <a:pt x="0" y="18"/>
                </a:moveTo>
                <a:lnTo>
                  <a:pt x="16" y="76"/>
                </a:lnTo>
                <a:lnTo>
                  <a:pt x="16" y="76"/>
                </a:lnTo>
                <a:lnTo>
                  <a:pt x="46" y="66"/>
                </a:lnTo>
                <a:lnTo>
                  <a:pt x="74" y="52"/>
                </a:lnTo>
                <a:lnTo>
                  <a:pt x="42" y="0"/>
                </a:lnTo>
                <a:lnTo>
                  <a:pt x="42" y="0"/>
                </a:lnTo>
                <a:lnTo>
                  <a:pt x="22" y="10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" name="Freeform 143">
            <a:extLst>
              <a:ext uri="{FF2B5EF4-FFF2-40B4-BE49-F238E27FC236}">
                <a16:creationId xmlns:a16="http://schemas.microsoft.com/office/drawing/2014/main" id="{E24E1FD4-2658-46FD-8703-7BC15E2272A1}"/>
              </a:ext>
            </a:extLst>
          </p:cNvPr>
          <p:cNvSpPr>
            <a:spLocks/>
          </p:cNvSpPr>
          <p:nvPr/>
        </p:nvSpPr>
        <p:spPr bwMode="auto">
          <a:xfrm>
            <a:off x="3611470" y="9868363"/>
            <a:ext cx="127000" cy="127000"/>
          </a:xfrm>
          <a:custGeom>
            <a:avLst/>
            <a:gdLst>
              <a:gd name="T0" fmla="*/ 0 w 80"/>
              <a:gd name="T1" fmla="*/ 28 h 80"/>
              <a:gd name="T2" fmla="*/ 32 w 80"/>
              <a:gd name="T3" fmla="*/ 80 h 80"/>
              <a:gd name="T4" fmla="*/ 32 w 80"/>
              <a:gd name="T5" fmla="*/ 80 h 80"/>
              <a:gd name="T6" fmla="*/ 56 w 80"/>
              <a:gd name="T7" fmla="*/ 64 h 80"/>
              <a:gd name="T8" fmla="*/ 80 w 80"/>
              <a:gd name="T9" fmla="*/ 44 h 80"/>
              <a:gd name="T10" fmla="*/ 36 w 80"/>
              <a:gd name="T11" fmla="*/ 0 h 80"/>
              <a:gd name="T12" fmla="*/ 36 w 80"/>
              <a:gd name="T13" fmla="*/ 0 h 80"/>
              <a:gd name="T14" fmla="*/ 20 w 80"/>
              <a:gd name="T15" fmla="*/ 16 h 80"/>
              <a:gd name="T16" fmla="*/ 0 w 80"/>
              <a:gd name="T17" fmla="*/ 28 h 80"/>
              <a:gd name="T18" fmla="*/ 0 w 80"/>
              <a:gd name="T19" fmla="*/ 2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80">
                <a:moveTo>
                  <a:pt x="0" y="28"/>
                </a:moveTo>
                <a:lnTo>
                  <a:pt x="32" y="80"/>
                </a:lnTo>
                <a:lnTo>
                  <a:pt x="32" y="80"/>
                </a:lnTo>
                <a:lnTo>
                  <a:pt x="56" y="64"/>
                </a:lnTo>
                <a:lnTo>
                  <a:pt x="80" y="44"/>
                </a:lnTo>
                <a:lnTo>
                  <a:pt x="36" y="0"/>
                </a:lnTo>
                <a:lnTo>
                  <a:pt x="36" y="0"/>
                </a:lnTo>
                <a:lnTo>
                  <a:pt x="20" y="16"/>
                </a:lnTo>
                <a:lnTo>
                  <a:pt x="0" y="28"/>
                </a:lnTo>
                <a:lnTo>
                  <a:pt x="0" y="28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" name="Freeform 144">
            <a:extLst>
              <a:ext uri="{FF2B5EF4-FFF2-40B4-BE49-F238E27FC236}">
                <a16:creationId xmlns:a16="http://schemas.microsoft.com/office/drawing/2014/main" id="{24EFBCCA-FACC-440E-AE78-3A0B2CD48AE9}"/>
              </a:ext>
            </a:extLst>
          </p:cNvPr>
          <p:cNvSpPr>
            <a:spLocks/>
          </p:cNvSpPr>
          <p:nvPr/>
        </p:nvSpPr>
        <p:spPr bwMode="auto">
          <a:xfrm>
            <a:off x="3376520" y="9941388"/>
            <a:ext cx="98425" cy="104775"/>
          </a:xfrm>
          <a:custGeom>
            <a:avLst/>
            <a:gdLst>
              <a:gd name="T0" fmla="*/ 16 w 62"/>
              <a:gd name="T1" fmla="*/ 0 h 66"/>
              <a:gd name="T2" fmla="*/ 0 w 62"/>
              <a:gd name="T3" fmla="*/ 58 h 66"/>
              <a:gd name="T4" fmla="*/ 0 w 62"/>
              <a:gd name="T5" fmla="*/ 58 h 66"/>
              <a:gd name="T6" fmla="*/ 30 w 62"/>
              <a:gd name="T7" fmla="*/ 64 h 66"/>
              <a:gd name="T8" fmla="*/ 62 w 62"/>
              <a:gd name="T9" fmla="*/ 66 h 66"/>
              <a:gd name="T10" fmla="*/ 62 w 62"/>
              <a:gd name="T11" fmla="*/ 6 h 66"/>
              <a:gd name="T12" fmla="*/ 62 w 62"/>
              <a:gd name="T13" fmla="*/ 6 h 66"/>
              <a:gd name="T14" fmla="*/ 38 w 62"/>
              <a:gd name="T15" fmla="*/ 4 h 66"/>
              <a:gd name="T16" fmla="*/ 16 w 62"/>
              <a:gd name="T17" fmla="*/ 0 h 66"/>
              <a:gd name="T18" fmla="*/ 16 w 62"/>
              <a:gd name="T1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6">
                <a:moveTo>
                  <a:pt x="16" y="0"/>
                </a:moveTo>
                <a:lnTo>
                  <a:pt x="0" y="58"/>
                </a:lnTo>
                <a:lnTo>
                  <a:pt x="0" y="58"/>
                </a:lnTo>
                <a:lnTo>
                  <a:pt x="30" y="64"/>
                </a:lnTo>
                <a:lnTo>
                  <a:pt x="62" y="66"/>
                </a:lnTo>
                <a:lnTo>
                  <a:pt x="62" y="6"/>
                </a:lnTo>
                <a:lnTo>
                  <a:pt x="62" y="6"/>
                </a:lnTo>
                <a:lnTo>
                  <a:pt x="38" y="4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" name="Freeform 145">
            <a:extLst>
              <a:ext uri="{FF2B5EF4-FFF2-40B4-BE49-F238E27FC236}">
                <a16:creationId xmlns:a16="http://schemas.microsoft.com/office/drawing/2014/main" id="{4E035DA6-4E49-4BB9-8B04-3F90B4D60FF3}"/>
              </a:ext>
            </a:extLst>
          </p:cNvPr>
          <p:cNvSpPr>
            <a:spLocks/>
          </p:cNvSpPr>
          <p:nvPr/>
        </p:nvSpPr>
        <p:spPr bwMode="auto">
          <a:xfrm>
            <a:off x="3474945" y="9941388"/>
            <a:ext cx="95250" cy="104775"/>
          </a:xfrm>
          <a:custGeom>
            <a:avLst/>
            <a:gdLst>
              <a:gd name="T0" fmla="*/ 0 w 60"/>
              <a:gd name="T1" fmla="*/ 6 h 66"/>
              <a:gd name="T2" fmla="*/ 0 w 60"/>
              <a:gd name="T3" fmla="*/ 66 h 66"/>
              <a:gd name="T4" fmla="*/ 0 w 60"/>
              <a:gd name="T5" fmla="*/ 66 h 66"/>
              <a:gd name="T6" fmla="*/ 30 w 60"/>
              <a:gd name="T7" fmla="*/ 64 h 66"/>
              <a:gd name="T8" fmla="*/ 60 w 60"/>
              <a:gd name="T9" fmla="*/ 58 h 66"/>
              <a:gd name="T10" fmla="*/ 44 w 60"/>
              <a:gd name="T11" fmla="*/ 0 h 66"/>
              <a:gd name="T12" fmla="*/ 44 w 60"/>
              <a:gd name="T13" fmla="*/ 0 h 66"/>
              <a:gd name="T14" fmla="*/ 22 w 60"/>
              <a:gd name="T15" fmla="*/ 4 h 66"/>
              <a:gd name="T16" fmla="*/ 0 w 60"/>
              <a:gd name="T17" fmla="*/ 6 h 66"/>
              <a:gd name="T18" fmla="*/ 0 w 60"/>
              <a:gd name="T19" fmla="*/ 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66">
                <a:moveTo>
                  <a:pt x="0" y="6"/>
                </a:moveTo>
                <a:lnTo>
                  <a:pt x="0" y="66"/>
                </a:lnTo>
                <a:lnTo>
                  <a:pt x="0" y="66"/>
                </a:lnTo>
                <a:lnTo>
                  <a:pt x="30" y="64"/>
                </a:lnTo>
                <a:lnTo>
                  <a:pt x="60" y="58"/>
                </a:lnTo>
                <a:lnTo>
                  <a:pt x="44" y="0"/>
                </a:lnTo>
                <a:lnTo>
                  <a:pt x="44" y="0"/>
                </a:lnTo>
                <a:lnTo>
                  <a:pt x="22" y="4"/>
                </a:lnTo>
                <a:lnTo>
                  <a:pt x="0" y="6"/>
                </a:lnTo>
                <a:lnTo>
                  <a:pt x="0" y="6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" name="Freeform 146">
            <a:extLst>
              <a:ext uri="{FF2B5EF4-FFF2-40B4-BE49-F238E27FC236}">
                <a16:creationId xmlns:a16="http://schemas.microsoft.com/office/drawing/2014/main" id="{FD6FAF11-44C7-4F7D-907E-D1EBFA7B8605}"/>
              </a:ext>
            </a:extLst>
          </p:cNvPr>
          <p:cNvSpPr>
            <a:spLocks/>
          </p:cNvSpPr>
          <p:nvPr/>
        </p:nvSpPr>
        <p:spPr bwMode="auto">
          <a:xfrm>
            <a:off x="3100295" y="9576263"/>
            <a:ext cx="107950" cy="98425"/>
          </a:xfrm>
          <a:custGeom>
            <a:avLst/>
            <a:gdLst>
              <a:gd name="T0" fmla="*/ 68 w 68"/>
              <a:gd name="T1" fmla="*/ 16 h 62"/>
              <a:gd name="T2" fmla="*/ 8 w 68"/>
              <a:gd name="T3" fmla="*/ 0 h 62"/>
              <a:gd name="T4" fmla="*/ 8 w 68"/>
              <a:gd name="T5" fmla="*/ 0 h 62"/>
              <a:gd name="T6" fmla="*/ 2 w 68"/>
              <a:gd name="T7" fmla="*/ 30 h 62"/>
              <a:gd name="T8" fmla="*/ 0 w 68"/>
              <a:gd name="T9" fmla="*/ 62 h 62"/>
              <a:gd name="T10" fmla="*/ 62 w 68"/>
              <a:gd name="T11" fmla="*/ 62 h 62"/>
              <a:gd name="T12" fmla="*/ 62 w 68"/>
              <a:gd name="T13" fmla="*/ 62 h 62"/>
              <a:gd name="T14" fmla="*/ 62 w 68"/>
              <a:gd name="T15" fmla="*/ 38 h 62"/>
              <a:gd name="T16" fmla="*/ 68 w 68"/>
              <a:gd name="T17" fmla="*/ 16 h 62"/>
              <a:gd name="T18" fmla="*/ 68 w 68"/>
              <a:gd name="T19" fmla="*/ 1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" h="62">
                <a:moveTo>
                  <a:pt x="68" y="16"/>
                </a:moveTo>
                <a:lnTo>
                  <a:pt x="8" y="0"/>
                </a:lnTo>
                <a:lnTo>
                  <a:pt x="8" y="0"/>
                </a:lnTo>
                <a:lnTo>
                  <a:pt x="2" y="30"/>
                </a:lnTo>
                <a:lnTo>
                  <a:pt x="0" y="62"/>
                </a:lnTo>
                <a:lnTo>
                  <a:pt x="62" y="62"/>
                </a:lnTo>
                <a:lnTo>
                  <a:pt x="62" y="62"/>
                </a:lnTo>
                <a:lnTo>
                  <a:pt x="62" y="38"/>
                </a:lnTo>
                <a:lnTo>
                  <a:pt x="68" y="16"/>
                </a:lnTo>
                <a:lnTo>
                  <a:pt x="68" y="16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Freeform 147">
            <a:extLst>
              <a:ext uri="{FF2B5EF4-FFF2-40B4-BE49-F238E27FC236}">
                <a16:creationId xmlns:a16="http://schemas.microsoft.com/office/drawing/2014/main" id="{BE221587-8DE5-42E4-BDF1-61CB1DF2C5CC}"/>
              </a:ext>
            </a:extLst>
          </p:cNvPr>
          <p:cNvSpPr>
            <a:spLocks/>
          </p:cNvSpPr>
          <p:nvPr/>
        </p:nvSpPr>
        <p:spPr bwMode="auto">
          <a:xfrm>
            <a:off x="3713070" y="9744538"/>
            <a:ext cx="120650" cy="114300"/>
          </a:xfrm>
          <a:custGeom>
            <a:avLst/>
            <a:gdLst>
              <a:gd name="T0" fmla="*/ 18 w 76"/>
              <a:gd name="T1" fmla="*/ 0 h 72"/>
              <a:gd name="T2" fmla="*/ 18 w 76"/>
              <a:gd name="T3" fmla="*/ 0 h 72"/>
              <a:gd name="T4" fmla="*/ 10 w 76"/>
              <a:gd name="T5" fmla="*/ 22 h 72"/>
              <a:gd name="T6" fmla="*/ 0 w 76"/>
              <a:gd name="T7" fmla="*/ 42 h 72"/>
              <a:gd name="T8" fmla="*/ 54 w 76"/>
              <a:gd name="T9" fmla="*/ 72 h 72"/>
              <a:gd name="T10" fmla="*/ 54 w 76"/>
              <a:gd name="T11" fmla="*/ 72 h 72"/>
              <a:gd name="T12" fmla="*/ 66 w 76"/>
              <a:gd name="T13" fmla="*/ 46 h 72"/>
              <a:gd name="T14" fmla="*/ 76 w 76"/>
              <a:gd name="T15" fmla="*/ 16 h 72"/>
              <a:gd name="T16" fmla="*/ 18 w 76"/>
              <a:gd name="T17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2">
                <a:moveTo>
                  <a:pt x="18" y="0"/>
                </a:moveTo>
                <a:lnTo>
                  <a:pt x="18" y="0"/>
                </a:lnTo>
                <a:lnTo>
                  <a:pt x="10" y="22"/>
                </a:lnTo>
                <a:lnTo>
                  <a:pt x="0" y="42"/>
                </a:lnTo>
                <a:lnTo>
                  <a:pt x="54" y="72"/>
                </a:lnTo>
                <a:lnTo>
                  <a:pt x="54" y="72"/>
                </a:lnTo>
                <a:lnTo>
                  <a:pt x="66" y="46"/>
                </a:lnTo>
                <a:lnTo>
                  <a:pt x="76" y="16"/>
                </a:lnTo>
                <a:lnTo>
                  <a:pt x="18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" name="Freeform 148">
            <a:extLst>
              <a:ext uri="{FF2B5EF4-FFF2-40B4-BE49-F238E27FC236}">
                <a16:creationId xmlns:a16="http://schemas.microsoft.com/office/drawing/2014/main" id="{642DCB1B-386F-4855-87F2-921AEEED6B8F}"/>
              </a:ext>
            </a:extLst>
          </p:cNvPr>
          <p:cNvSpPr>
            <a:spLocks/>
          </p:cNvSpPr>
          <p:nvPr/>
        </p:nvSpPr>
        <p:spPr bwMode="auto">
          <a:xfrm>
            <a:off x="3668620" y="9811213"/>
            <a:ext cx="130175" cy="127000"/>
          </a:xfrm>
          <a:custGeom>
            <a:avLst/>
            <a:gdLst>
              <a:gd name="T0" fmla="*/ 0 w 82"/>
              <a:gd name="T1" fmla="*/ 36 h 80"/>
              <a:gd name="T2" fmla="*/ 44 w 82"/>
              <a:gd name="T3" fmla="*/ 80 h 80"/>
              <a:gd name="T4" fmla="*/ 44 w 82"/>
              <a:gd name="T5" fmla="*/ 80 h 80"/>
              <a:gd name="T6" fmla="*/ 64 w 82"/>
              <a:gd name="T7" fmla="*/ 56 h 80"/>
              <a:gd name="T8" fmla="*/ 82 w 82"/>
              <a:gd name="T9" fmla="*/ 30 h 80"/>
              <a:gd name="T10" fmla="*/ 28 w 82"/>
              <a:gd name="T11" fmla="*/ 0 h 80"/>
              <a:gd name="T12" fmla="*/ 28 w 82"/>
              <a:gd name="T13" fmla="*/ 0 h 80"/>
              <a:gd name="T14" fmla="*/ 16 w 82"/>
              <a:gd name="T15" fmla="*/ 20 h 80"/>
              <a:gd name="T16" fmla="*/ 0 w 82"/>
              <a:gd name="T17" fmla="*/ 36 h 80"/>
              <a:gd name="T18" fmla="*/ 0 w 82"/>
              <a:gd name="T19" fmla="*/ 3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80">
                <a:moveTo>
                  <a:pt x="0" y="36"/>
                </a:moveTo>
                <a:lnTo>
                  <a:pt x="44" y="80"/>
                </a:lnTo>
                <a:lnTo>
                  <a:pt x="44" y="80"/>
                </a:lnTo>
                <a:lnTo>
                  <a:pt x="64" y="56"/>
                </a:lnTo>
                <a:lnTo>
                  <a:pt x="82" y="30"/>
                </a:lnTo>
                <a:lnTo>
                  <a:pt x="28" y="0"/>
                </a:lnTo>
                <a:lnTo>
                  <a:pt x="28" y="0"/>
                </a:lnTo>
                <a:lnTo>
                  <a:pt x="16" y="20"/>
                </a:lnTo>
                <a:lnTo>
                  <a:pt x="0" y="36"/>
                </a:lnTo>
                <a:lnTo>
                  <a:pt x="0" y="36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5" name="Freeform 149">
            <a:extLst>
              <a:ext uri="{FF2B5EF4-FFF2-40B4-BE49-F238E27FC236}">
                <a16:creationId xmlns:a16="http://schemas.microsoft.com/office/drawing/2014/main" id="{A0107E74-6EBA-41EC-BBB8-73FB7D2DD93C}"/>
              </a:ext>
            </a:extLst>
          </p:cNvPr>
          <p:cNvSpPr>
            <a:spLocks/>
          </p:cNvSpPr>
          <p:nvPr/>
        </p:nvSpPr>
        <p:spPr bwMode="auto">
          <a:xfrm>
            <a:off x="3112995" y="9744538"/>
            <a:ext cx="120650" cy="114300"/>
          </a:xfrm>
          <a:custGeom>
            <a:avLst/>
            <a:gdLst>
              <a:gd name="T0" fmla="*/ 60 w 76"/>
              <a:gd name="T1" fmla="*/ 0 h 72"/>
              <a:gd name="T2" fmla="*/ 0 w 76"/>
              <a:gd name="T3" fmla="*/ 16 h 72"/>
              <a:gd name="T4" fmla="*/ 0 w 76"/>
              <a:gd name="T5" fmla="*/ 16 h 72"/>
              <a:gd name="T6" fmla="*/ 10 w 76"/>
              <a:gd name="T7" fmla="*/ 46 h 72"/>
              <a:gd name="T8" fmla="*/ 24 w 76"/>
              <a:gd name="T9" fmla="*/ 72 h 72"/>
              <a:gd name="T10" fmla="*/ 76 w 76"/>
              <a:gd name="T11" fmla="*/ 42 h 72"/>
              <a:gd name="T12" fmla="*/ 76 w 76"/>
              <a:gd name="T13" fmla="*/ 42 h 72"/>
              <a:gd name="T14" fmla="*/ 66 w 76"/>
              <a:gd name="T15" fmla="*/ 22 h 72"/>
              <a:gd name="T16" fmla="*/ 60 w 76"/>
              <a:gd name="T17" fmla="*/ 0 h 72"/>
              <a:gd name="T18" fmla="*/ 60 w 76"/>
              <a:gd name="T19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72">
                <a:moveTo>
                  <a:pt x="60" y="0"/>
                </a:moveTo>
                <a:lnTo>
                  <a:pt x="0" y="16"/>
                </a:lnTo>
                <a:lnTo>
                  <a:pt x="0" y="16"/>
                </a:lnTo>
                <a:lnTo>
                  <a:pt x="10" y="46"/>
                </a:lnTo>
                <a:lnTo>
                  <a:pt x="24" y="72"/>
                </a:lnTo>
                <a:lnTo>
                  <a:pt x="76" y="42"/>
                </a:lnTo>
                <a:lnTo>
                  <a:pt x="76" y="42"/>
                </a:lnTo>
                <a:lnTo>
                  <a:pt x="66" y="22"/>
                </a:lnTo>
                <a:lnTo>
                  <a:pt x="60" y="0"/>
                </a:lnTo>
                <a:lnTo>
                  <a:pt x="60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6" name="Freeform 150">
            <a:extLst>
              <a:ext uri="{FF2B5EF4-FFF2-40B4-BE49-F238E27FC236}">
                <a16:creationId xmlns:a16="http://schemas.microsoft.com/office/drawing/2014/main" id="{0B11E4E2-6013-4116-801E-7F70B0909C27}"/>
              </a:ext>
            </a:extLst>
          </p:cNvPr>
          <p:cNvSpPr>
            <a:spLocks/>
          </p:cNvSpPr>
          <p:nvPr/>
        </p:nvSpPr>
        <p:spPr bwMode="auto">
          <a:xfrm>
            <a:off x="3287620" y="9912813"/>
            <a:ext cx="114300" cy="120650"/>
          </a:xfrm>
          <a:custGeom>
            <a:avLst/>
            <a:gdLst>
              <a:gd name="T0" fmla="*/ 30 w 72"/>
              <a:gd name="T1" fmla="*/ 0 h 76"/>
              <a:gd name="T2" fmla="*/ 0 w 72"/>
              <a:gd name="T3" fmla="*/ 52 h 76"/>
              <a:gd name="T4" fmla="*/ 0 w 72"/>
              <a:gd name="T5" fmla="*/ 52 h 76"/>
              <a:gd name="T6" fmla="*/ 28 w 72"/>
              <a:gd name="T7" fmla="*/ 66 h 76"/>
              <a:gd name="T8" fmla="*/ 56 w 72"/>
              <a:gd name="T9" fmla="*/ 76 h 76"/>
              <a:gd name="T10" fmla="*/ 72 w 72"/>
              <a:gd name="T11" fmla="*/ 18 h 76"/>
              <a:gd name="T12" fmla="*/ 72 w 72"/>
              <a:gd name="T13" fmla="*/ 18 h 76"/>
              <a:gd name="T14" fmla="*/ 50 w 72"/>
              <a:gd name="T15" fmla="*/ 10 h 76"/>
              <a:gd name="T16" fmla="*/ 30 w 72"/>
              <a:gd name="T17" fmla="*/ 0 h 76"/>
              <a:gd name="T18" fmla="*/ 30 w 72"/>
              <a:gd name="T1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" h="76">
                <a:moveTo>
                  <a:pt x="30" y="0"/>
                </a:moveTo>
                <a:lnTo>
                  <a:pt x="0" y="52"/>
                </a:lnTo>
                <a:lnTo>
                  <a:pt x="0" y="52"/>
                </a:lnTo>
                <a:lnTo>
                  <a:pt x="28" y="66"/>
                </a:lnTo>
                <a:lnTo>
                  <a:pt x="56" y="76"/>
                </a:lnTo>
                <a:lnTo>
                  <a:pt x="72" y="18"/>
                </a:lnTo>
                <a:lnTo>
                  <a:pt x="72" y="18"/>
                </a:lnTo>
                <a:lnTo>
                  <a:pt x="50" y="10"/>
                </a:lnTo>
                <a:lnTo>
                  <a:pt x="30" y="0"/>
                </a:lnTo>
                <a:lnTo>
                  <a:pt x="30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Freeform 151">
            <a:extLst>
              <a:ext uri="{FF2B5EF4-FFF2-40B4-BE49-F238E27FC236}">
                <a16:creationId xmlns:a16="http://schemas.microsoft.com/office/drawing/2014/main" id="{57D37278-E0ED-4EF9-8CAC-A4D39D09CEC8}"/>
              </a:ext>
            </a:extLst>
          </p:cNvPr>
          <p:cNvSpPr>
            <a:spLocks/>
          </p:cNvSpPr>
          <p:nvPr/>
        </p:nvSpPr>
        <p:spPr bwMode="auto">
          <a:xfrm>
            <a:off x="3100295" y="9674688"/>
            <a:ext cx="107950" cy="95250"/>
          </a:xfrm>
          <a:custGeom>
            <a:avLst/>
            <a:gdLst>
              <a:gd name="T0" fmla="*/ 62 w 68"/>
              <a:gd name="T1" fmla="*/ 0 h 60"/>
              <a:gd name="T2" fmla="*/ 0 w 68"/>
              <a:gd name="T3" fmla="*/ 0 h 60"/>
              <a:gd name="T4" fmla="*/ 0 w 68"/>
              <a:gd name="T5" fmla="*/ 0 h 60"/>
              <a:gd name="T6" fmla="*/ 2 w 68"/>
              <a:gd name="T7" fmla="*/ 30 h 60"/>
              <a:gd name="T8" fmla="*/ 8 w 68"/>
              <a:gd name="T9" fmla="*/ 60 h 60"/>
              <a:gd name="T10" fmla="*/ 68 w 68"/>
              <a:gd name="T11" fmla="*/ 44 h 60"/>
              <a:gd name="T12" fmla="*/ 68 w 68"/>
              <a:gd name="T13" fmla="*/ 44 h 60"/>
              <a:gd name="T14" fmla="*/ 62 w 68"/>
              <a:gd name="T15" fmla="*/ 22 h 60"/>
              <a:gd name="T16" fmla="*/ 62 w 68"/>
              <a:gd name="T17" fmla="*/ 0 h 60"/>
              <a:gd name="T18" fmla="*/ 62 w 68"/>
              <a:gd name="T1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" h="60">
                <a:moveTo>
                  <a:pt x="62" y="0"/>
                </a:moveTo>
                <a:lnTo>
                  <a:pt x="0" y="0"/>
                </a:lnTo>
                <a:lnTo>
                  <a:pt x="0" y="0"/>
                </a:lnTo>
                <a:lnTo>
                  <a:pt x="2" y="30"/>
                </a:lnTo>
                <a:lnTo>
                  <a:pt x="8" y="60"/>
                </a:lnTo>
                <a:lnTo>
                  <a:pt x="68" y="44"/>
                </a:lnTo>
                <a:lnTo>
                  <a:pt x="68" y="44"/>
                </a:lnTo>
                <a:lnTo>
                  <a:pt x="62" y="22"/>
                </a:lnTo>
                <a:lnTo>
                  <a:pt x="62" y="0"/>
                </a:lnTo>
                <a:lnTo>
                  <a:pt x="62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" name="Freeform 152">
            <a:extLst>
              <a:ext uri="{FF2B5EF4-FFF2-40B4-BE49-F238E27FC236}">
                <a16:creationId xmlns:a16="http://schemas.microsoft.com/office/drawing/2014/main" id="{A7218BE1-5F24-413B-BBC5-D7233CAF632D}"/>
              </a:ext>
            </a:extLst>
          </p:cNvPr>
          <p:cNvSpPr>
            <a:spLocks/>
          </p:cNvSpPr>
          <p:nvPr/>
        </p:nvSpPr>
        <p:spPr bwMode="auto">
          <a:xfrm>
            <a:off x="3151095" y="9811213"/>
            <a:ext cx="127000" cy="127000"/>
          </a:xfrm>
          <a:custGeom>
            <a:avLst/>
            <a:gdLst>
              <a:gd name="T0" fmla="*/ 52 w 80"/>
              <a:gd name="T1" fmla="*/ 0 h 80"/>
              <a:gd name="T2" fmla="*/ 0 w 80"/>
              <a:gd name="T3" fmla="*/ 30 h 80"/>
              <a:gd name="T4" fmla="*/ 0 w 80"/>
              <a:gd name="T5" fmla="*/ 30 h 80"/>
              <a:gd name="T6" fmla="*/ 18 w 80"/>
              <a:gd name="T7" fmla="*/ 56 h 80"/>
              <a:gd name="T8" fmla="*/ 38 w 80"/>
              <a:gd name="T9" fmla="*/ 80 h 80"/>
              <a:gd name="T10" fmla="*/ 80 w 80"/>
              <a:gd name="T11" fmla="*/ 36 h 80"/>
              <a:gd name="T12" fmla="*/ 80 w 80"/>
              <a:gd name="T13" fmla="*/ 36 h 80"/>
              <a:gd name="T14" fmla="*/ 66 w 80"/>
              <a:gd name="T15" fmla="*/ 20 h 80"/>
              <a:gd name="T16" fmla="*/ 52 w 80"/>
              <a:gd name="T17" fmla="*/ 0 h 80"/>
              <a:gd name="T18" fmla="*/ 52 w 80"/>
              <a:gd name="T1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80">
                <a:moveTo>
                  <a:pt x="52" y="0"/>
                </a:moveTo>
                <a:lnTo>
                  <a:pt x="0" y="30"/>
                </a:lnTo>
                <a:lnTo>
                  <a:pt x="0" y="30"/>
                </a:lnTo>
                <a:lnTo>
                  <a:pt x="18" y="56"/>
                </a:lnTo>
                <a:lnTo>
                  <a:pt x="38" y="80"/>
                </a:lnTo>
                <a:lnTo>
                  <a:pt x="80" y="36"/>
                </a:lnTo>
                <a:lnTo>
                  <a:pt x="80" y="36"/>
                </a:lnTo>
                <a:lnTo>
                  <a:pt x="66" y="20"/>
                </a:lnTo>
                <a:lnTo>
                  <a:pt x="52" y="0"/>
                </a:lnTo>
                <a:lnTo>
                  <a:pt x="52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" name="Freeform 153">
            <a:extLst>
              <a:ext uri="{FF2B5EF4-FFF2-40B4-BE49-F238E27FC236}">
                <a16:creationId xmlns:a16="http://schemas.microsoft.com/office/drawing/2014/main" id="{F06D5DE9-623C-4E81-82A2-BC88A58A2269}"/>
              </a:ext>
            </a:extLst>
          </p:cNvPr>
          <p:cNvSpPr>
            <a:spLocks/>
          </p:cNvSpPr>
          <p:nvPr/>
        </p:nvSpPr>
        <p:spPr bwMode="auto">
          <a:xfrm>
            <a:off x="3211420" y="9868363"/>
            <a:ext cx="123825" cy="127000"/>
          </a:xfrm>
          <a:custGeom>
            <a:avLst/>
            <a:gdLst>
              <a:gd name="T0" fmla="*/ 42 w 78"/>
              <a:gd name="T1" fmla="*/ 0 h 80"/>
              <a:gd name="T2" fmla="*/ 0 w 78"/>
              <a:gd name="T3" fmla="*/ 44 h 80"/>
              <a:gd name="T4" fmla="*/ 0 w 78"/>
              <a:gd name="T5" fmla="*/ 44 h 80"/>
              <a:gd name="T6" fmla="*/ 22 w 78"/>
              <a:gd name="T7" fmla="*/ 64 h 80"/>
              <a:gd name="T8" fmla="*/ 48 w 78"/>
              <a:gd name="T9" fmla="*/ 80 h 80"/>
              <a:gd name="T10" fmla="*/ 78 w 78"/>
              <a:gd name="T11" fmla="*/ 28 h 80"/>
              <a:gd name="T12" fmla="*/ 78 w 78"/>
              <a:gd name="T13" fmla="*/ 28 h 80"/>
              <a:gd name="T14" fmla="*/ 60 w 78"/>
              <a:gd name="T15" fmla="*/ 16 h 80"/>
              <a:gd name="T16" fmla="*/ 42 w 78"/>
              <a:gd name="T17" fmla="*/ 0 h 80"/>
              <a:gd name="T18" fmla="*/ 42 w 78"/>
              <a:gd name="T1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80">
                <a:moveTo>
                  <a:pt x="42" y="0"/>
                </a:moveTo>
                <a:lnTo>
                  <a:pt x="0" y="44"/>
                </a:lnTo>
                <a:lnTo>
                  <a:pt x="0" y="44"/>
                </a:lnTo>
                <a:lnTo>
                  <a:pt x="22" y="64"/>
                </a:lnTo>
                <a:lnTo>
                  <a:pt x="48" y="80"/>
                </a:lnTo>
                <a:lnTo>
                  <a:pt x="78" y="28"/>
                </a:lnTo>
                <a:lnTo>
                  <a:pt x="78" y="28"/>
                </a:lnTo>
                <a:lnTo>
                  <a:pt x="60" y="16"/>
                </a:lnTo>
                <a:lnTo>
                  <a:pt x="42" y="0"/>
                </a:lnTo>
                <a:lnTo>
                  <a:pt x="42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0" name="Freeform 270">
            <a:extLst>
              <a:ext uri="{FF2B5EF4-FFF2-40B4-BE49-F238E27FC236}">
                <a16:creationId xmlns:a16="http://schemas.microsoft.com/office/drawing/2014/main" id="{0ED81863-1783-4DB5-9B91-DC6C5AA88FF3}"/>
              </a:ext>
            </a:extLst>
          </p:cNvPr>
          <p:cNvSpPr>
            <a:spLocks/>
          </p:cNvSpPr>
          <p:nvPr/>
        </p:nvSpPr>
        <p:spPr bwMode="auto">
          <a:xfrm>
            <a:off x="3998222" y="5384515"/>
            <a:ext cx="3217862" cy="331788"/>
          </a:xfrm>
          <a:custGeom>
            <a:avLst/>
            <a:gdLst>
              <a:gd name="T0" fmla="*/ 0 w 1944"/>
              <a:gd name="T1" fmla="*/ 0 h 209"/>
              <a:gd name="T2" fmla="*/ 1840 w 1944"/>
              <a:gd name="T3" fmla="*/ 0 h 209"/>
              <a:gd name="T4" fmla="*/ 1840 w 1944"/>
              <a:gd name="T5" fmla="*/ 0 h 209"/>
              <a:gd name="T6" fmla="*/ 1860 w 1944"/>
              <a:gd name="T7" fmla="*/ 2 h 209"/>
              <a:gd name="T8" fmla="*/ 1880 w 1944"/>
              <a:gd name="T9" fmla="*/ 8 h 209"/>
              <a:gd name="T10" fmla="*/ 1898 w 1944"/>
              <a:gd name="T11" fmla="*/ 18 h 209"/>
              <a:gd name="T12" fmla="*/ 1914 w 1944"/>
              <a:gd name="T13" fmla="*/ 30 h 209"/>
              <a:gd name="T14" fmla="*/ 1926 w 1944"/>
              <a:gd name="T15" fmla="*/ 46 h 209"/>
              <a:gd name="T16" fmla="*/ 1936 w 1944"/>
              <a:gd name="T17" fmla="*/ 64 h 209"/>
              <a:gd name="T18" fmla="*/ 1942 w 1944"/>
              <a:gd name="T19" fmla="*/ 84 h 209"/>
              <a:gd name="T20" fmla="*/ 1944 w 1944"/>
              <a:gd name="T21" fmla="*/ 103 h 209"/>
              <a:gd name="T22" fmla="*/ 1944 w 1944"/>
              <a:gd name="T23" fmla="*/ 103 h 209"/>
              <a:gd name="T24" fmla="*/ 1944 w 1944"/>
              <a:gd name="T25" fmla="*/ 103 h 209"/>
              <a:gd name="T26" fmla="*/ 1942 w 1944"/>
              <a:gd name="T27" fmla="*/ 125 h 209"/>
              <a:gd name="T28" fmla="*/ 1936 w 1944"/>
              <a:gd name="T29" fmla="*/ 145 h 209"/>
              <a:gd name="T30" fmla="*/ 1926 w 1944"/>
              <a:gd name="T31" fmla="*/ 163 h 209"/>
              <a:gd name="T32" fmla="*/ 1914 w 1944"/>
              <a:gd name="T33" fmla="*/ 177 h 209"/>
              <a:gd name="T34" fmla="*/ 1898 w 1944"/>
              <a:gd name="T35" fmla="*/ 191 h 209"/>
              <a:gd name="T36" fmla="*/ 1880 w 1944"/>
              <a:gd name="T37" fmla="*/ 201 h 209"/>
              <a:gd name="T38" fmla="*/ 1860 w 1944"/>
              <a:gd name="T39" fmla="*/ 207 h 209"/>
              <a:gd name="T40" fmla="*/ 1840 w 1944"/>
              <a:gd name="T41" fmla="*/ 209 h 209"/>
              <a:gd name="T42" fmla="*/ 0 w 1944"/>
              <a:gd name="T43" fmla="*/ 209 h 209"/>
              <a:gd name="T44" fmla="*/ 0 w 1944"/>
              <a:gd name="T45" fmla="*/ 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44" h="209">
                <a:moveTo>
                  <a:pt x="0" y="0"/>
                </a:moveTo>
                <a:lnTo>
                  <a:pt x="1840" y="0"/>
                </a:lnTo>
                <a:lnTo>
                  <a:pt x="1840" y="0"/>
                </a:lnTo>
                <a:lnTo>
                  <a:pt x="1860" y="2"/>
                </a:lnTo>
                <a:lnTo>
                  <a:pt x="1880" y="8"/>
                </a:lnTo>
                <a:lnTo>
                  <a:pt x="1898" y="18"/>
                </a:lnTo>
                <a:lnTo>
                  <a:pt x="1914" y="30"/>
                </a:lnTo>
                <a:lnTo>
                  <a:pt x="1926" y="46"/>
                </a:lnTo>
                <a:lnTo>
                  <a:pt x="1936" y="64"/>
                </a:lnTo>
                <a:lnTo>
                  <a:pt x="1942" y="84"/>
                </a:lnTo>
                <a:lnTo>
                  <a:pt x="1944" y="103"/>
                </a:lnTo>
                <a:lnTo>
                  <a:pt x="1944" y="103"/>
                </a:lnTo>
                <a:lnTo>
                  <a:pt x="1944" y="103"/>
                </a:lnTo>
                <a:lnTo>
                  <a:pt x="1942" y="125"/>
                </a:lnTo>
                <a:lnTo>
                  <a:pt x="1936" y="145"/>
                </a:lnTo>
                <a:lnTo>
                  <a:pt x="1926" y="163"/>
                </a:lnTo>
                <a:lnTo>
                  <a:pt x="1914" y="177"/>
                </a:lnTo>
                <a:lnTo>
                  <a:pt x="1898" y="191"/>
                </a:lnTo>
                <a:lnTo>
                  <a:pt x="1880" y="201"/>
                </a:lnTo>
                <a:lnTo>
                  <a:pt x="1860" y="207"/>
                </a:lnTo>
                <a:lnTo>
                  <a:pt x="1840" y="209"/>
                </a:lnTo>
                <a:lnTo>
                  <a:pt x="0" y="209"/>
                </a:lnTo>
                <a:lnTo>
                  <a:pt x="0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" name="Rectangle 272">
            <a:extLst>
              <a:ext uri="{FF2B5EF4-FFF2-40B4-BE49-F238E27FC236}">
                <a16:creationId xmlns:a16="http://schemas.microsoft.com/office/drawing/2014/main" id="{CC616E74-78B9-4607-A698-E8BCCC12B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222" y="5384515"/>
            <a:ext cx="79375" cy="331788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2" name="Freeform 273">
            <a:extLst>
              <a:ext uri="{FF2B5EF4-FFF2-40B4-BE49-F238E27FC236}">
                <a16:creationId xmlns:a16="http://schemas.microsoft.com/office/drawing/2014/main" id="{308E398E-5159-4BB5-BA3A-15CD32C6D82F}"/>
              </a:ext>
            </a:extLst>
          </p:cNvPr>
          <p:cNvSpPr>
            <a:spLocks/>
          </p:cNvSpPr>
          <p:nvPr/>
        </p:nvSpPr>
        <p:spPr bwMode="auto">
          <a:xfrm>
            <a:off x="4134747" y="5298790"/>
            <a:ext cx="533400" cy="531813"/>
          </a:xfrm>
          <a:custGeom>
            <a:avLst/>
            <a:gdLst>
              <a:gd name="T0" fmla="*/ 336 w 336"/>
              <a:gd name="T1" fmla="*/ 167 h 335"/>
              <a:gd name="T2" fmla="*/ 334 w 336"/>
              <a:gd name="T3" fmla="*/ 201 h 335"/>
              <a:gd name="T4" fmla="*/ 324 w 336"/>
              <a:gd name="T5" fmla="*/ 233 h 335"/>
              <a:gd name="T6" fmla="*/ 308 w 336"/>
              <a:gd name="T7" fmla="*/ 261 h 335"/>
              <a:gd name="T8" fmla="*/ 288 w 336"/>
              <a:gd name="T9" fmla="*/ 285 h 335"/>
              <a:gd name="T10" fmla="*/ 262 w 336"/>
              <a:gd name="T11" fmla="*/ 307 h 335"/>
              <a:gd name="T12" fmla="*/ 234 w 336"/>
              <a:gd name="T13" fmla="*/ 321 h 335"/>
              <a:gd name="T14" fmla="*/ 202 w 336"/>
              <a:gd name="T15" fmla="*/ 331 h 335"/>
              <a:gd name="T16" fmla="*/ 168 w 336"/>
              <a:gd name="T17" fmla="*/ 335 h 335"/>
              <a:gd name="T18" fmla="*/ 150 w 336"/>
              <a:gd name="T19" fmla="*/ 335 h 335"/>
              <a:gd name="T20" fmla="*/ 118 w 336"/>
              <a:gd name="T21" fmla="*/ 327 h 335"/>
              <a:gd name="T22" fmla="*/ 88 w 336"/>
              <a:gd name="T23" fmla="*/ 315 h 335"/>
              <a:gd name="T24" fmla="*/ 60 w 336"/>
              <a:gd name="T25" fmla="*/ 297 h 335"/>
              <a:gd name="T26" fmla="*/ 38 w 336"/>
              <a:gd name="T27" fmla="*/ 273 h 335"/>
              <a:gd name="T28" fmla="*/ 20 w 336"/>
              <a:gd name="T29" fmla="*/ 247 h 335"/>
              <a:gd name="T30" fmla="*/ 8 w 336"/>
              <a:gd name="T31" fmla="*/ 217 h 335"/>
              <a:gd name="T32" fmla="*/ 0 w 336"/>
              <a:gd name="T33" fmla="*/ 185 h 335"/>
              <a:gd name="T34" fmla="*/ 0 w 336"/>
              <a:gd name="T35" fmla="*/ 167 h 335"/>
              <a:gd name="T36" fmla="*/ 4 w 336"/>
              <a:gd name="T37" fmla="*/ 134 h 335"/>
              <a:gd name="T38" fmla="*/ 12 w 336"/>
              <a:gd name="T39" fmla="*/ 102 h 335"/>
              <a:gd name="T40" fmla="*/ 28 w 336"/>
              <a:gd name="T41" fmla="*/ 74 h 335"/>
              <a:gd name="T42" fmla="*/ 48 w 336"/>
              <a:gd name="T43" fmla="*/ 48 h 335"/>
              <a:gd name="T44" fmla="*/ 74 w 336"/>
              <a:gd name="T45" fmla="*/ 28 h 335"/>
              <a:gd name="T46" fmla="*/ 102 w 336"/>
              <a:gd name="T47" fmla="*/ 12 h 335"/>
              <a:gd name="T48" fmla="*/ 134 w 336"/>
              <a:gd name="T49" fmla="*/ 2 h 335"/>
              <a:gd name="T50" fmla="*/ 168 w 336"/>
              <a:gd name="T51" fmla="*/ 0 h 335"/>
              <a:gd name="T52" fmla="*/ 186 w 336"/>
              <a:gd name="T53" fmla="*/ 0 h 335"/>
              <a:gd name="T54" fmla="*/ 218 w 336"/>
              <a:gd name="T55" fmla="*/ 8 h 335"/>
              <a:gd name="T56" fmla="*/ 248 w 336"/>
              <a:gd name="T57" fmla="*/ 20 h 335"/>
              <a:gd name="T58" fmla="*/ 276 w 336"/>
              <a:gd name="T59" fmla="*/ 38 h 335"/>
              <a:gd name="T60" fmla="*/ 298 w 336"/>
              <a:gd name="T61" fmla="*/ 60 h 335"/>
              <a:gd name="T62" fmla="*/ 316 w 336"/>
              <a:gd name="T63" fmla="*/ 88 h 335"/>
              <a:gd name="T64" fmla="*/ 328 w 336"/>
              <a:gd name="T65" fmla="*/ 118 h 335"/>
              <a:gd name="T66" fmla="*/ 336 w 336"/>
              <a:gd name="T67" fmla="*/ 150 h 335"/>
              <a:gd name="T68" fmla="*/ 336 w 336"/>
              <a:gd name="T69" fmla="*/ 16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6" h="335">
                <a:moveTo>
                  <a:pt x="336" y="167"/>
                </a:moveTo>
                <a:lnTo>
                  <a:pt x="336" y="167"/>
                </a:lnTo>
                <a:lnTo>
                  <a:pt x="336" y="185"/>
                </a:lnTo>
                <a:lnTo>
                  <a:pt x="334" y="201"/>
                </a:lnTo>
                <a:lnTo>
                  <a:pt x="328" y="217"/>
                </a:lnTo>
                <a:lnTo>
                  <a:pt x="324" y="233"/>
                </a:lnTo>
                <a:lnTo>
                  <a:pt x="316" y="247"/>
                </a:lnTo>
                <a:lnTo>
                  <a:pt x="308" y="261"/>
                </a:lnTo>
                <a:lnTo>
                  <a:pt x="298" y="273"/>
                </a:lnTo>
                <a:lnTo>
                  <a:pt x="288" y="285"/>
                </a:lnTo>
                <a:lnTo>
                  <a:pt x="276" y="297"/>
                </a:lnTo>
                <a:lnTo>
                  <a:pt x="262" y="307"/>
                </a:lnTo>
                <a:lnTo>
                  <a:pt x="248" y="315"/>
                </a:lnTo>
                <a:lnTo>
                  <a:pt x="234" y="321"/>
                </a:lnTo>
                <a:lnTo>
                  <a:pt x="218" y="327"/>
                </a:lnTo>
                <a:lnTo>
                  <a:pt x="202" y="331"/>
                </a:lnTo>
                <a:lnTo>
                  <a:pt x="186" y="335"/>
                </a:lnTo>
                <a:lnTo>
                  <a:pt x="168" y="335"/>
                </a:lnTo>
                <a:lnTo>
                  <a:pt x="168" y="335"/>
                </a:lnTo>
                <a:lnTo>
                  <a:pt x="150" y="335"/>
                </a:lnTo>
                <a:lnTo>
                  <a:pt x="134" y="331"/>
                </a:lnTo>
                <a:lnTo>
                  <a:pt x="118" y="327"/>
                </a:lnTo>
                <a:lnTo>
                  <a:pt x="102" y="321"/>
                </a:lnTo>
                <a:lnTo>
                  <a:pt x="88" y="315"/>
                </a:lnTo>
                <a:lnTo>
                  <a:pt x="74" y="307"/>
                </a:lnTo>
                <a:lnTo>
                  <a:pt x="60" y="297"/>
                </a:lnTo>
                <a:lnTo>
                  <a:pt x="48" y="285"/>
                </a:lnTo>
                <a:lnTo>
                  <a:pt x="38" y="273"/>
                </a:lnTo>
                <a:lnTo>
                  <a:pt x="28" y="261"/>
                </a:lnTo>
                <a:lnTo>
                  <a:pt x="20" y="247"/>
                </a:lnTo>
                <a:lnTo>
                  <a:pt x="12" y="233"/>
                </a:lnTo>
                <a:lnTo>
                  <a:pt x="8" y="217"/>
                </a:lnTo>
                <a:lnTo>
                  <a:pt x="4" y="201"/>
                </a:lnTo>
                <a:lnTo>
                  <a:pt x="0" y="185"/>
                </a:lnTo>
                <a:lnTo>
                  <a:pt x="0" y="167"/>
                </a:lnTo>
                <a:lnTo>
                  <a:pt x="0" y="167"/>
                </a:lnTo>
                <a:lnTo>
                  <a:pt x="0" y="150"/>
                </a:lnTo>
                <a:lnTo>
                  <a:pt x="4" y="134"/>
                </a:lnTo>
                <a:lnTo>
                  <a:pt x="8" y="118"/>
                </a:lnTo>
                <a:lnTo>
                  <a:pt x="12" y="102"/>
                </a:lnTo>
                <a:lnTo>
                  <a:pt x="20" y="88"/>
                </a:lnTo>
                <a:lnTo>
                  <a:pt x="28" y="74"/>
                </a:lnTo>
                <a:lnTo>
                  <a:pt x="38" y="60"/>
                </a:lnTo>
                <a:lnTo>
                  <a:pt x="48" y="48"/>
                </a:lnTo>
                <a:lnTo>
                  <a:pt x="60" y="38"/>
                </a:lnTo>
                <a:lnTo>
                  <a:pt x="74" y="28"/>
                </a:lnTo>
                <a:lnTo>
                  <a:pt x="88" y="20"/>
                </a:lnTo>
                <a:lnTo>
                  <a:pt x="102" y="12"/>
                </a:lnTo>
                <a:lnTo>
                  <a:pt x="118" y="8"/>
                </a:lnTo>
                <a:lnTo>
                  <a:pt x="134" y="2"/>
                </a:lnTo>
                <a:lnTo>
                  <a:pt x="150" y="0"/>
                </a:lnTo>
                <a:lnTo>
                  <a:pt x="168" y="0"/>
                </a:lnTo>
                <a:lnTo>
                  <a:pt x="168" y="0"/>
                </a:lnTo>
                <a:lnTo>
                  <a:pt x="186" y="0"/>
                </a:lnTo>
                <a:lnTo>
                  <a:pt x="202" y="2"/>
                </a:lnTo>
                <a:lnTo>
                  <a:pt x="218" y="8"/>
                </a:lnTo>
                <a:lnTo>
                  <a:pt x="234" y="12"/>
                </a:lnTo>
                <a:lnTo>
                  <a:pt x="248" y="20"/>
                </a:lnTo>
                <a:lnTo>
                  <a:pt x="262" y="28"/>
                </a:lnTo>
                <a:lnTo>
                  <a:pt x="276" y="38"/>
                </a:lnTo>
                <a:lnTo>
                  <a:pt x="288" y="48"/>
                </a:lnTo>
                <a:lnTo>
                  <a:pt x="298" y="60"/>
                </a:lnTo>
                <a:lnTo>
                  <a:pt x="308" y="74"/>
                </a:lnTo>
                <a:lnTo>
                  <a:pt x="316" y="88"/>
                </a:lnTo>
                <a:lnTo>
                  <a:pt x="324" y="102"/>
                </a:lnTo>
                <a:lnTo>
                  <a:pt x="328" y="118"/>
                </a:lnTo>
                <a:lnTo>
                  <a:pt x="334" y="134"/>
                </a:lnTo>
                <a:lnTo>
                  <a:pt x="336" y="150"/>
                </a:lnTo>
                <a:lnTo>
                  <a:pt x="336" y="167"/>
                </a:lnTo>
                <a:lnTo>
                  <a:pt x="336" y="167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3" name="Freeform 274">
            <a:extLst>
              <a:ext uri="{FF2B5EF4-FFF2-40B4-BE49-F238E27FC236}">
                <a16:creationId xmlns:a16="http://schemas.microsoft.com/office/drawing/2014/main" id="{BA0F4421-68B5-49A6-B65F-67AAE17BC110}"/>
              </a:ext>
            </a:extLst>
          </p:cNvPr>
          <p:cNvSpPr>
            <a:spLocks/>
          </p:cNvSpPr>
          <p:nvPr/>
        </p:nvSpPr>
        <p:spPr bwMode="auto">
          <a:xfrm>
            <a:off x="4153797" y="5330540"/>
            <a:ext cx="441325" cy="439738"/>
          </a:xfrm>
          <a:custGeom>
            <a:avLst/>
            <a:gdLst>
              <a:gd name="T0" fmla="*/ 278 w 278"/>
              <a:gd name="T1" fmla="*/ 139 h 277"/>
              <a:gd name="T2" fmla="*/ 276 w 278"/>
              <a:gd name="T3" fmla="*/ 167 h 277"/>
              <a:gd name="T4" fmla="*/ 266 w 278"/>
              <a:gd name="T5" fmla="*/ 193 h 277"/>
              <a:gd name="T6" fmla="*/ 254 w 278"/>
              <a:gd name="T7" fmla="*/ 215 h 277"/>
              <a:gd name="T8" fmla="*/ 238 w 278"/>
              <a:gd name="T9" fmla="*/ 237 h 277"/>
              <a:gd name="T10" fmla="*/ 216 w 278"/>
              <a:gd name="T11" fmla="*/ 253 h 277"/>
              <a:gd name="T12" fmla="*/ 194 w 278"/>
              <a:gd name="T13" fmla="*/ 267 h 277"/>
              <a:gd name="T14" fmla="*/ 168 w 278"/>
              <a:gd name="T15" fmla="*/ 275 h 277"/>
              <a:gd name="T16" fmla="*/ 140 w 278"/>
              <a:gd name="T17" fmla="*/ 277 h 277"/>
              <a:gd name="T18" fmla="*/ 124 w 278"/>
              <a:gd name="T19" fmla="*/ 277 h 277"/>
              <a:gd name="T20" fmla="*/ 98 w 278"/>
              <a:gd name="T21" fmla="*/ 271 h 277"/>
              <a:gd name="T22" fmla="*/ 72 w 278"/>
              <a:gd name="T23" fmla="*/ 261 h 277"/>
              <a:gd name="T24" fmla="*/ 50 w 278"/>
              <a:gd name="T25" fmla="*/ 245 h 277"/>
              <a:gd name="T26" fmla="*/ 32 w 278"/>
              <a:gd name="T27" fmla="*/ 227 h 277"/>
              <a:gd name="T28" fmla="*/ 18 w 278"/>
              <a:gd name="T29" fmla="*/ 205 h 277"/>
              <a:gd name="T30" fmla="*/ 6 w 278"/>
              <a:gd name="T31" fmla="*/ 179 h 277"/>
              <a:gd name="T32" fmla="*/ 2 w 278"/>
              <a:gd name="T33" fmla="*/ 153 h 277"/>
              <a:gd name="T34" fmla="*/ 0 w 278"/>
              <a:gd name="T35" fmla="*/ 139 h 277"/>
              <a:gd name="T36" fmla="*/ 4 w 278"/>
              <a:gd name="T37" fmla="*/ 112 h 277"/>
              <a:gd name="T38" fmla="*/ 12 w 278"/>
              <a:gd name="T39" fmla="*/ 86 h 277"/>
              <a:gd name="T40" fmla="*/ 24 w 278"/>
              <a:gd name="T41" fmla="*/ 62 h 277"/>
              <a:gd name="T42" fmla="*/ 40 w 278"/>
              <a:gd name="T43" fmla="*/ 42 h 277"/>
              <a:gd name="T44" fmla="*/ 62 w 278"/>
              <a:gd name="T45" fmla="*/ 24 h 277"/>
              <a:gd name="T46" fmla="*/ 86 w 278"/>
              <a:gd name="T47" fmla="*/ 12 h 277"/>
              <a:gd name="T48" fmla="*/ 112 w 278"/>
              <a:gd name="T49" fmla="*/ 4 h 277"/>
              <a:gd name="T50" fmla="*/ 140 w 278"/>
              <a:gd name="T51" fmla="*/ 0 h 277"/>
              <a:gd name="T52" fmla="*/ 154 w 278"/>
              <a:gd name="T53" fmla="*/ 2 h 277"/>
              <a:gd name="T54" fmla="*/ 180 w 278"/>
              <a:gd name="T55" fmla="*/ 6 h 277"/>
              <a:gd name="T56" fmla="*/ 206 w 278"/>
              <a:gd name="T57" fmla="*/ 18 h 277"/>
              <a:gd name="T58" fmla="*/ 228 w 278"/>
              <a:gd name="T59" fmla="*/ 32 h 277"/>
              <a:gd name="T60" fmla="*/ 246 w 278"/>
              <a:gd name="T61" fmla="*/ 52 h 277"/>
              <a:gd name="T62" fmla="*/ 262 w 278"/>
              <a:gd name="T63" fmla="*/ 74 h 277"/>
              <a:gd name="T64" fmla="*/ 272 w 278"/>
              <a:gd name="T65" fmla="*/ 98 h 277"/>
              <a:gd name="T66" fmla="*/ 278 w 278"/>
              <a:gd name="T67" fmla="*/ 126 h 277"/>
              <a:gd name="T68" fmla="*/ 278 w 278"/>
              <a:gd name="T69" fmla="*/ 139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8" h="277">
                <a:moveTo>
                  <a:pt x="278" y="139"/>
                </a:moveTo>
                <a:lnTo>
                  <a:pt x="278" y="139"/>
                </a:lnTo>
                <a:lnTo>
                  <a:pt x="278" y="153"/>
                </a:lnTo>
                <a:lnTo>
                  <a:pt x="276" y="167"/>
                </a:lnTo>
                <a:lnTo>
                  <a:pt x="272" y="179"/>
                </a:lnTo>
                <a:lnTo>
                  <a:pt x="266" y="193"/>
                </a:lnTo>
                <a:lnTo>
                  <a:pt x="262" y="205"/>
                </a:lnTo>
                <a:lnTo>
                  <a:pt x="254" y="215"/>
                </a:lnTo>
                <a:lnTo>
                  <a:pt x="246" y="227"/>
                </a:lnTo>
                <a:lnTo>
                  <a:pt x="238" y="237"/>
                </a:lnTo>
                <a:lnTo>
                  <a:pt x="228" y="245"/>
                </a:lnTo>
                <a:lnTo>
                  <a:pt x="216" y="253"/>
                </a:lnTo>
                <a:lnTo>
                  <a:pt x="206" y="261"/>
                </a:lnTo>
                <a:lnTo>
                  <a:pt x="194" y="267"/>
                </a:lnTo>
                <a:lnTo>
                  <a:pt x="180" y="271"/>
                </a:lnTo>
                <a:lnTo>
                  <a:pt x="168" y="275"/>
                </a:lnTo>
                <a:lnTo>
                  <a:pt x="154" y="277"/>
                </a:lnTo>
                <a:lnTo>
                  <a:pt x="140" y="277"/>
                </a:lnTo>
                <a:lnTo>
                  <a:pt x="140" y="277"/>
                </a:lnTo>
                <a:lnTo>
                  <a:pt x="124" y="277"/>
                </a:lnTo>
                <a:lnTo>
                  <a:pt x="112" y="275"/>
                </a:lnTo>
                <a:lnTo>
                  <a:pt x="98" y="271"/>
                </a:lnTo>
                <a:lnTo>
                  <a:pt x="86" y="267"/>
                </a:lnTo>
                <a:lnTo>
                  <a:pt x="72" y="261"/>
                </a:lnTo>
                <a:lnTo>
                  <a:pt x="62" y="253"/>
                </a:lnTo>
                <a:lnTo>
                  <a:pt x="50" y="245"/>
                </a:lnTo>
                <a:lnTo>
                  <a:pt x="40" y="237"/>
                </a:lnTo>
                <a:lnTo>
                  <a:pt x="32" y="227"/>
                </a:lnTo>
                <a:lnTo>
                  <a:pt x="24" y="215"/>
                </a:lnTo>
                <a:lnTo>
                  <a:pt x="18" y="205"/>
                </a:lnTo>
                <a:lnTo>
                  <a:pt x="12" y="193"/>
                </a:lnTo>
                <a:lnTo>
                  <a:pt x="6" y="179"/>
                </a:lnTo>
                <a:lnTo>
                  <a:pt x="4" y="167"/>
                </a:lnTo>
                <a:lnTo>
                  <a:pt x="2" y="153"/>
                </a:lnTo>
                <a:lnTo>
                  <a:pt x="0" y="139"/>
                </a:lnTo>
                <a:lnTo>
                  <a:pt x="0" y="139"/>
                </a:lnTo>
                <a:lnTo>
                  <a:pt x="2" y="126"/>
                </a:lnTo>
                <a:lnTo>
                  <a:pt x="4" y="112"/>
                </a:lnTo>
                <a:lnTo>
                  <a:pt x="6" y="98"/>
                </a:lnTo>
                <a:lnTo>
                  <a:pt x="12" y="86"/>
                </a:lnTo>
                <a:lnTo>
                  <a:pt x="18" y="74"/>
                </a:lnTo>
                <a:lnTo>
                  <a:pt x="24" y="62"/>
                </a:lnTo>
                <a:lnTo>
                  <a:pt x="32" y="52"/>
                </a:lnTo>
                <a:lnTo>
                  <a:pt x="40" y="42"/>
                </a:lnTo>
                <a:lnTo>
                  <a:pt x="50" y="32"/>
                </a:lnTo>
                <a:lnTo>
                  <a:pt x="62" y="24"/>
                </a:lnTo>
                <a:lnTo>
                  <a:pt x="72" y="18"/>
                </a:lnTo>
                <a:lnTo>
                  <a:pt x="86" y="12"/>
                </a:lnTo>
                <a:lnTo>
                  <a:pt x="98" y="6"/>
                </a:lnTo>
                <a:lnTo>
                  <a:pt x="112" y="4"/>
                </a:lnTo>
                <a:lnTo>
                  <a:pt x="124" y="2"/>
                </a:lnTo>
                <a:lnTo>
                  <a:pt x="140" y="0"/>
                </a:lnTo>
                <a:lnTo>
                  <a:pt x="140" y="0"/>
                </a:lnTo>
                <a:lnTo>
                  <a:pt x="154" y="2"/>
                </a:lnTo>
                <a:lnTo>
                  <a:pt x="168" y="4"/>
                </a:lnTo>
                <a:lnTo>
                  <a:pt x="180" y="6"/>
                </a:lnTo>
                <a:lnTo>
                  <a:pt x="194" y="12"/>
                </a:lnTo>
                <a:lnTo>
                  <a:pt x="206" y="18"/>
                </a:lnTo>
                <a:lnTo>
                  <a:pt x="216" y="24"/>
                </a:lnTo>
                <a:lnTo>
                  <a:pt x="228" y="32"/>
                </a:lnTo>
                <a:lnTo>
                  <a:pt x="238" y="42"/>
                </a:lnTo>
                <a:lnTo>
                  <a:pt x="246" y="52"/>
                </a:lnTo>
                <a:lnTo>
                  <a:pt x="254" y="62"/>
                </a:lnTo>
                <a:lnTo>
                  <a:pt x="262" y="74"/>
                </a:lnTo>
                <a:lnTo>
                  <a:pt x="266" y="86"/>
                </a:lnTo>
                <a:lnTo>
                  <a:pt x="272" y="98"/>
                </a:lnTo>
                <a:lnTo>
                  <a:pt x="276" y="112"/>
                </a:lnTo>
                <a:lnTo>
                  <a:pt x="278" y="126"/>
                </a:lnTo>
                <a:lnTo>
                  <a:pt x="278" y="139"/>
                </a:lnTo>
                <a:lnTo>
                  <a:pt x="278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4" name="Rectangle 312">
            <a:extLst>
              <a:ext uri="{FF2B5EF4-FFF2-40B4-BE49-F238E27FC236}">
                <a16:creationId xmlns:a16="http://schemas.microsoft.com/office/drawing/2014/main" id="{36ABCC45-3556-40D9-B5CF-09B15580D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447" y="5452778"/>
            <a:ext cx="198772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13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EXPERIENCE PERSONELLE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375" name="Freeform 388">
            <a:extLst>
              <a:ext uri="{FF2B5EF4-FFF2-40B4-BE49-F238E27FC236}">
                <a16:creationId xmlns:a16="http://schemas.microsoft.com/office/drawing/2014/main" id="{BEF28BA2-8F74-425E-8C71-25869A767388}"/>
              </a:ext>
            </a:extLst>
          </p:cNvPr>
          <p:cNvSpPr>
            <a:spLocks/>
          </p:cNvSpPr>
          <p:nvPr/>
        </p:nvSpPr>
        <p:spPr bwMode="auto">
          <a:xfrm>
            <a:off x="4293497" y="5463890"/>
            <a:ext cx="165100" cy="207963"/>
          </a:xfrm>
          <a:custGeom>
            <a:avLst/>
            <a:gdLst>
              <a:gd name="T0" fmla="*/ 0 w 104"/>
              <a:gd name="T1" fmla="*/ 0 h 131"/>
              <a:gd name="T2" fmla="*/ 0 w 104"/>
              <a:gd name="T3" fmla="*/ 0 h 131"/>
              <a:gd name="T4" fmla="*/ 104 w 104"/>
              <a:gd name="T5" fmla="*/ 0 h 131"/>
              <a:gd name="T6" fmla="*/ 104 w 104"/>
              <a:gd name="T7" fmla="*/ 0 h 131"/>
              <a:gd name="T8" fmla="*/ 104 w 104"/>
              <a:gd name="T9" fmla="*/ 131 h 131"/>
              <a:gd name="T10" fmla="*/ 104 w 104"/>
              <a:gd name="T11" fmla="*/ 131 h 131"/>
              <a:gd name="T12" fmla="*/ 0 w 104"/>
              <a:gd name="T13" fmla="*/ 131 h 131"/>
              <a:gd name="T14" fmla="*/ 0 w 104"/>
              <a:gd name="T15" fmla="*/ 131 h 131"/>
              <a:gd name="T16" fmla="*/ 0 w 104"/>
              <a:gd name="T17" fmla="*/ 0 h 131"/>
              <a:gd name="T18" fmla="*/ 0 w 104"/>
              <a:gd name="T19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131">
                <a:moveTo>
                  <a:pt x="0" y="0"/>
                </a:moveTo>
                <a:lnTo>
                  <a:pt x="0" y="0"/>
                </a:lnTo>
                <a:lnTo>
                  <a:pt x="104" y="0"/>
                </a:lnTo>
                <a:lnTo>
                  <a:pt x="104" y="0"/>
                </a:lnTo>
                <a:lnTo>
                  <a:pt x="104" y="131"/>
                </a:lnTo>
                <a:lnTo>
                  <a:pt x="104" y="131"/>
                </a:lnTo>
                <a:lnTo>
                  <a:pt x="0" y="131"/>
                </a:lnTo>
                <a:lnTo>
                  <a:pt x="0" y="1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6" name="Freeform 389">
            <a:extLst>
              <a:ext uri="{FF2B5EF4-FFF2-40B4-BE49-F238E27FC236}">
                <a16:creationId xmlns:a16="http://schemas.microsoft.com/office/drawing/2014/main" id="{8FBE0DD7-E668-4CAF-8DA8-ECC90EC469BA}"/>
              </a:ext>
            </a:extLst>
          </p:cNvPr>
          <p:cNvSpPr>
            <a:spLocks/>
          </p:cNvSpPr>
          <p:nvPr/>
        </p:nvSpPr>
        <p:spPr bwMode="auto">
          <a:xfrm>
            <a:off x="4229997" y="5463890"/>
            <a:ext cx="41275" cy="207963"/>
          </a:xfrm>
          <a:custGeom>
            <a:avLst/>
            <a:gdLst>
              <a:gd name="T0" fmla="*/ 26 w 26"/>
              <a:gd name="T1" fmla="*/ 0 h 131"/>
              <a:gd name="T2" fmla="*/ 26 w 26"/>
              <a:gd name="T3" fmla="*/ 0 h 131"/>
              <a:gd name="T4" fmla="*/ 26 w 26"/>
              <a:gd name="T5" fmla="*/ 131 h 131"/>
              <a:gd name="T6" fmla="*/ 26 w 26"/>
              <a:gd name="T7" fmla="*/ 131 h 131"/>
              <a:gd name="T8" fmla="*/ 22 w 26"/>
              <a:gd name="T9" fmla="*/ 131 h 131"/>
              <a:gd name="T10" fmla="*/ 22 w 26"/>
              <a:gd name="T11" fmla="*/ 131 h 131"/>
              <a:gd name="T12" fmla="*/ 10 w 26"/>
              <a:gd name="T13" fmla="*/ 131 h 131"/>
              <a:gd name="T14" fmla="*/ 10 w 26"/>
              <a:gd name="T15" fmla="*/ 131 h 131"/>
              <a:gd name="T16" fmla="*/ 6 w 26"/>
              <a:gd name="T17" fmla="*/ 129 h 131"/>
              <a:gd name="T18" fmla="*/ 4 w 26"/>
              <a:gd name="T19" fmla="*/ 127 h 131"/>
              <a:gd name="T20" fmla="*/ 2 w 26"/>
              <a:gd name="T21" fmla="*/ 123 h 131"/>
              <a:gd name="T22" fmla="*/ 0 w 26"/>
              <a:gd name="T23" fmla="*/ 117 h 131"/>
              <a:gd name="T24" fmla="*/ 0 w 26"/>
              <a:gd name="T25" fmla="*/ 117 h 131"/>
              <a:gd name="T26" fmla="*/ 0 w 26"/>
              <a:gd name="T27" fmla="*/ 93 h 131"/>
              <a:gd name="T28" fmla="*/ 0 w 26"/>
              <a:gd name="T29" fmla="*/ 93 h 131"/>
              <a:gd name="T30" fmla="*/ 0 w 26"/>
              <a:gd name="T31" fmla="*/ 14 h 131"/>
              <a:gd name="T32" fmla="*/ 0 w 26"/>
              <a:gd name="T33" fmla="*/ 14 h 131"/>
              <a:gd name="T34" fmla="*/ 2 w 26"/>
              <a:gd name="T35" fmla="*/ 8 h 131"/>
              <a:gd name="T36" fmla="*/ 4 w 26"/>
              <a:gd name="T37" fmla="*/ 4 h 131"/>
              <a:gd name="T38" fmla="*/ 8 w 26"/>
              <a:gd name="T39" fmla="*/ 2 h 131"/>
              <a:gd name="T40" fmla="*/ 14 w 26"/>
              <a:gd name="T41" fmla="*/ 0 h 131"/>
              <a:gd name="T42" fmla="*/ 14 w 26"/>
              <a:gd name="T43" fmla="*/ 0 h 131"/>
              <a:gd name="T44" fmla="*/ 26 w 26"/>
              <a:gd name="T45" fmla="*/ 0 h 131"/>
              <a:gd name="T46" fmla="*/ 26 w 26"/>
              <a:gd name="T4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" h="131">
                <a:moveTo>
                  <a:pt x="26" y="0"/>
                </a:moveTo>
                <a:lnTo>
                  <a:pt x="26" y="0"/>
                </a:lnTo>
                <a:lnTo>
                  <a:pt x="26" y="131"/>
                </a:lnTo>
                <a:lnTo>
                  <a:pt x="26" y="131"/>
                </a:lnTo>
                <a:lnTo>
                  <a:pt x="22" y="131"/>
                </a:lnTo>
                <a:lnTo>
                  <a:pt x="22" y="131"/>
                </a:lnTo>
                <a:lnTo>
                  <a:pt x="10" y="131"/>
                </a:lnTo>
                <a:lnTo>
                  <a:pt x="10" y="131"/>
                </a:lnTo>
                <a:lnTo>
                  <a:pt x="6" y="129"/>
                </a:lnTo>
                <a:lnTo>
                  <a:pt x="4" y="127"/>
                </a:lnTo>
                <a:lnTo>
                  <a:pt x="2" y="123"/>
                </a:lnTo>
                <a:lnTo>
                  <a:pt x="0" y="117"/>
                </a:lnTo>
                <a:lnTo>
                  <a:pt x="0" y="117"/>
                </a:lnTo>
                <a:lnTo>
                  <a:pt x="0" y="93"/>
                </a:lnTo>
                <a:lnTo>
                  <a:pt x="0" y="93"/>
                </a:lnTo>
                <a:lnTo>
                  <a:pt x="0" y="14"/>
                </a:lnTo>
                <a:lnTo>
                  <a:pt x="0" y="14"/>
                </a:lnTo>
                <a:lnTo>
                  <a:pt x="2" y="8"/>
                </a:lnTo>
                <a:lnTo>
                  <a:pt x="4" y="4"/>
                </a:lnTo>
                <a:lnTo>
                  <a:pt x="8" y="2"/>
                </a:lnTo>
                <a:lnTo>
                  <a:pt x="14" y="0"/>
                </a:lnTo>
                <a:lnTo>
                  <a:pt x="14" y="0"/>
                </a:lnTo>
                <a:lnTo>
                  <a:pt x="26" y="0"/>
                </a:lnTo>
                <a:lnTo>
                  <a:pt x="26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" name="Freeform 390">
            <a:extLst>
              <a:ext uri="{FF2B5EF4-FFF2-40B4-BE49-F238E27FC236}">
                <a16:creationId xmlns:a16="http://schemas.microsoft.com/office/drawing/2014/main" id="{28699D65-193F-4753-94F3-062A02202AD1}"/>
              </a:ext>
            </a:extLst>
          </p:cNvPr>
          <p:cNvSpPr>
            <a:spLocks/>
          </p:cNvSpPr>
          <p:nvPr/>
        </p:nvSpPr>
        <p:spPr bwMode="auto">
          <a:xfrm>
            <a:off x="4480822" y="5463890"/>
            <a:ext cx="41275" cy="207963"/>
          </a:xfrm>
          <a:custGeom>
            <a:avLst/>
            <a:gdLst>
              <a:gd name="T0" fmla="*/ 0 w 26"/>
              <a:gd name="T1" fmla="*/ 131 h 131"/>
              <a:gd name="T2" fmla="*/ 0 w 26"/>
              <a:gd name="T3" fmla="*/ 131 h 131"/>
              <a:gd name="T4" fmla="*/ 0 w 26"/>
              <a:gd name="T5" fmla="*/ 0 h 131"/>
              <a:gd name="T6" fmla="*/ 0 w 26"/>
              <a:gd name="T7" fmla="*/ 0 h 131"/>
              <a:gd name="T8" fmla="*/ 16 w 26"/>
              <a:gd name="T9" fmla="*/ 0 h 131"/>
              <a:gd name="T10" fmla="*/ 16 w 26"/>
              <a:gd name="T11" fmla="*/ 0 h 131"/>
              <a:gd name="T12" fmla="*/ 20 w 26"/>
              <a:gd name="T13" fmla="*/ 2 h 131"/>
              <a:gd name="T14" fmla="*/ 24 w 26"/>
              <a:gd name="T15" fmla="*/ 6 h 131"/>
              <a:gd name="T16" fmla="*/ 26 w 26"/>
              <a:gd name="T17" fmla="*/ 10 h 131"/>
              <a:gd name="T18" fmla="*/ 26 w 26"/>
              <a:gd name="T19" fmla="*/ 14 h 131"/>
              <a:gd name="T20" fmla="*/ 26 w 26"/>
              <a:gd name="T21" fmla="*/ 14 h 131"/>
              <a:gd name="T22" fmla="*/ 26 w 26"/>
              <a:gd name="T23" fmla="*/ 117 h 131"/>
              <a:gd name="T24" fmla="*/ 26 w 26"/>
              <a:gd name="T25" fmla="*/ 117 h 131"/>
              <a:gd name="T26" fmla="*/ 26 w 26"/>
              <a:gd name="T27" fmla="*/ 123 h 131"/>
              <a:gd name="T28" fmla="*/ 22 w 26"/>
              <a:gd name="T29" fmla="*/ 127 h 131"/>
              <a:gd name="T30" fmla="*/ 18 w 26"/>
              <a:gd name="T31" fmla="*/ 129 h 131"/>
              <a:gd name="T32" fmla="*/ 14 w 26"/>
              <a:gd name="T33" fmla="*/ 131 h 131"/>
              <a:gd name="T34" fmla="*/ 14 w 26"/>
              <a:gd name="T35" fmla="*/ 131 h 131"/>
              <a:gd name="T36" fmla="*/ 0 w 26"/>
              <a:gd name="T37" fmla="*/ 131 h 131"/>
              <a:gd name="T38" fmla="*/ 0 w 26"/>
              <a:gd name="T39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6" h="131">
                <a:moveTo>
                  <a:pt x="0" y="131"/>
                </a:moveTo>
                <a:lnTo>
                  <a:pt x="0" y="131"/>
                </a:lnTo>
                <a:lnTo>
                  <a:pt x="0" y="0"/>
                </a:lnTo>
                <a:lnTo>
                  <a:pt x="0" y="0"/>
                </a:lnTo>
                <a:lnTo>
                  <a:pt x="16" y="0"/>
                </a:lnTo>
                <a:lnTo>
                  <a:pt x="16" y="0"/>
                </a:lnTo>
                <a:lnTo>
                  <a:pt x="20" y="2"/>
                </a:lnTo>
                <a:lnTo>
                  <a:pt x="24" y="6"/>
                </a:lnTo>
                <a:lnTo>
                  <a:pt x="26" y="10"/>
                </a:lnTo>
                <a:lnTo>
                  <a:pt x="26" y="14"/>
                </a:lnTo>
                <a:lnTo>
                  <a:pt x="26" y="14"/>
                </a:lnTo>
                <a:lnTo>
                  <a:pt x="26" y="117"/>
                </a:lnTo>
                <a:lnTo>
                  <a:pt x="26" y="117"/>
                </a:lnTo>
                <a:lnTo>
                  <a:pt x="26" y="123"/>
                </a:lnTo>
                <a:lnTo>
                  <a:pt x="22" y="127"/>
                </a:lnTo>
                <a:lnTo>
                  <a:pt x="18" y="129"/>
                </a:lnTo>
                <a:lnTo>
                  <a:pt x="14" y="131"/>
                </a:lnTo>
                <a:lnTo>
                  <a:pt x="14" y="131"/>
                </a:lnTo>
                <a:lnTo>
                  <a:pt x="0" y="131"/>
                </a:lnTo>
                <a:lnTo>
                  <a:pt x="0" y="131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Freeform 391">
            <a:extLst>
              <a:ext uri="{FF2B5EF4-FFF2-40B4-BE49-F238E27FC236}">
                <a16:creationId xmlns:a16="http://schemas.microsoft.com/office/drawing/2014/main" id="{B7AC5BEC-7F95-43B4-B9E3-C5C31B4EB8C7}"/>
              </a:ext>
            </a:extLst>
          </p:cNvPr>
          <p:cNvSpPr>
            <a:spLocks/>
          </p:cNvSpPr>
          <p:nvPr/>
        </p:nvSpPr>
        <p:spPr bwMode="auto">
          <a:xfrm>
            <a:off x="4315722" y="5403565"/>
            <a:ext cx="123825" cy="50800"/>
          </a:xfrm>
          <a:custGeom>
            <a:avLst/>
            <a:gdLst>
              <a:gd name="T0" fmla="*/ 12 w 78"/>
              <a:gd name="T1" fmla="*/ 12 h 32"/>
              <a:gd name="T2" fmla="*/ 12 w 78"/>
              <a:gd name="T3" fmla="*/ 12 h 32"/>
              <a:gd name="T4" fmla="*/ 12 w 78"/>
              <a:gd name="T5" fmla="*/ 32 h 32"/>
              <a:gd name="T6" fmla="*/ 12 w 78"/>
              <a:gd name="T7" fmla="*/ 32 h 32"/>
              <a:gd name="T8" fmla="*/ 0 w 78"/>
              <a:gd name="T9" fmla="*/ 32 h 32"/>
              <a:gd name="T10" fmla="*/ 0 w 78"/>
              <a:gd name="T11" fmla="*/ 32 h 32"/>
              <a:gd name="T12" fmla="*/ 0 w 78"/>
              <a:gd name="T13" fmla="*/ 30 h 32"/>
              <a:gd name="T14" fmla="*/ 0 w 78"/>
              <a:gd name="T15" fmla="*/ 30 h 32"/>
              <a:gd name="T16" fmla="*/ 0 w 78"/>
              <a:gd name="T17" fmla="*/ 12 h 32"/>
              <a:gd name="T18" fmla="*/ 0 w 78"/>
              <a:gd name="T19" fmla="*/ 12 h 32"/>
              <a:gd name="T20" fmla="*/ 0 w 78"/>
              <a:gd name="T21" fmla="*/ 8 h 32"/>
              <a:gd name="T22" fmla="*/ 2 w 78"/>
              <a:gd name="T23" fmla="*/ 2 h 32"/>
              <a:gd name="T24" fmla="*/ 8 w 78"/>
              <a:gd name="T25" fmla="*/ 0 h 32"/>
              <a:gd name="T26" fmla="*/ 12 w 78"/>
              <a:gd name="T27" fmla="*/ 0 h 32"/>
              <a:gd name="T28" fmla="*/ 12 w 78"/>
              <a:gd name="T29" fmla="*/ 0 h 32"/>
              <a:gd name="T30" fmla="*/ 64 w 78"/>
              <a:gd name="T31" fmla="*/ 0 h 32"/>
              <a:gd name="T32" fmla="*/ 64 w 78"/>
              <a:gd name="T33" fmla="*/ 0 h 32"/>
              <a:gd name="T34" fmla="*/ 70 w 78"/>
              <a:gd name="T35" fmla="*/ 0 h 32"/>
              <a:gd name="T36" fmla="*/ 74 w 78"/>
              <a:gd name="T37" fmla="*/ 2 h 32"/>
              <a:gd name="T38" fmla="*/ 76 w 78"/>
              <a:gd name="T39" fmla="*/ 8 h 32"/>
              <a:gd name="T40" fmla="*/ 78 w 78"/>
              <a:gd name="T41" fmla="*/ 12 h 32"/>
              <a:gd name="T42" fmla="*/ 78 w 78"/>
              <a:gd name="T43" fmla="*/ 12 h 32"/>
              <a:gd name="T44" fmla="*/ 78 w 78"/>
              <a:gd name="T45" fmla="*/ 32 h 32"/>
              <a:gd name="T46" fmla="*/ 78 w 78"/>
              <a:gd name="T47" fmla="*/ 32 h 32"/>
              <a:gd name="T48" fmla="*/ 64 w 78"/>
              <a:gd name="T49" fmla="*/ 32 h 32"/>
              <a:gd name="T50" fmla="*/ 64 w 78"/>
              <a:gd name="T51" fmla="*/ 32 h 32"/>
              <a:gd name="T52" fmla="*/ 64 w 78"/>
              <a:gd name="T53" fmla="*/ 12 h 32"/>
              <a:gd name="T54" fmla="*/ 64 w 78"/>
              <a:gd name="T55" fmla="*/ 12 h 32"/>
              <a:gd name="T56" fmla="*/ 12 w 78"/>
              <a:gd name="T57" fmla="*/ 12 h 32"/>
              <a:gd name="T58" fmla="*/ 12 w 78"/>
              <a:gd name="T59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" h="32">
                <a:moveTo>
                  <a:pt x="12" y="12"/>
                </a:moveTo>
                <a:lnTo>
                  <a:pt x="12" y="12"/>
                </a:lnTo>
                <a:lnTo>
                  <a:pt x="12" y="32"/>
                </a:lnTo>
                <a:lnTo>
                  <a:pt x="12" y="32"/>
                </a:lnTo>
                <a:lnTo>
                  <a:pt x="0" y="32"/>
                </a:lnTo>
                <a:lnTo>
                  <a:pt x="0" y="32"/>
                </a:lnTo>
                <a:lnTo>
                  <a:pt x="0" y="30"/>
                </a:lnTo>
                <a:lnTo>
                  <a:pt x="0" y="30"/>
                </a:lnTo>
                <a:lnTo>
                  <a:pt x="0" y="12"/>
                </a:lnTo>
                <a:lnTo>
                  <a:pt x="0" y="12"/>
                </a:lnTo>
                <a:lnTo>
                  <a:pt x="0" y="8"/>
                </a:lnTo>
                <a:lnTo>
                  <a:pt x="2" y="2"/>
                </a:lnTo>
                <a:lnTo>
                  <a:pt x="8" y="0"/>
                </a:lnTo>
                <a:lnTo>
                  <a:pt x="12" y="0"/>
                </a:lnTo>
                <a:lnTo>
                  <a:pt x="12" y="0"/>
                </a:lnTo>
                <a:lnTo>
                  <a:pt x="64" y="0"/>
                </a:lnTo>
                <a:lnTo>
                  <a:pt x="64" y="0"/>
                </a:lnTo>
                <a:lnTo>
                  <a:pt x="70" y="0"/>
                </a:lnTo>
                <a:lnTo>
                  <a:pt x="74" y="2"/>
                </a:lnTo>
                <a:lnTo>
                  <a:pt x="76" y="8"/>
                </a:lnTo>
                <a:lnTo>
                  <a:pt x="78" y="12"/>
                </a:lnTo>
                <a:lnTo>
                  <a:pt x="78" y="12"/>
                </a:lnTo>
                <a:lnTo>
                  <a:pt x="78" y="32"/>
                </a:lnTo>
                <a:lnTo>
                  <a:pt x="78" y="32"/>
                </a:lnTo>
                <a:lnTo>
                  <a:pt x="64" y="32"/>
                </a:lnTo>
                <a:lnTo>
                  <a:pt x="64" y="32"/>
                </a:lnTo>
                <a:lnTo>
                  <a:pt x="64" y="12"/>
                </a:lnTo>
                <a:lnTo>
                  <a:pt x="64" y="12"/>
                </a:lnTo>
                <a:lnTo>
                  <a:pt x="12" y="12"/>
                </a:lnTo>
                <a:lnTo>
                  <a:pt x="12" y="12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" name="Freeform 270">
            <a:extLst>
              <a:ext uri="{FF2B5EF4-FFF2-40B4-BE49-F238E27FC236}">
                <a16:creationId xmlns:a16="http://schemas.microsoft.com/office/drawing/2014/main" id="{DCD0FA50-AE69-48FF-BB55-0FA18DC6FE2E}"/>
              </a:ext>
            </a:extLst>
          </p:cNvPr>
          <p:cNvSpPr>
            <a:spLocks/>
          </p:cNvSpPr>
          <p:nvPr/>
        </p:nvSpPr>
        <p:spPr bwMode="auto">
          <a:xfrm>
            <a:off x="4071171" y="8428744"/>
            <a:ext cx="3217862" cy="331788"/>
          </a:xfrm>
          <a:custGeom>
            <a:avLst/>
            <a:gdLst>
              <a:gd name="T0" fmla="*/ 0 w 1944"/>
              <a:gd name="T1" fmla="*/ 0 h 209"/>
              <a:gd name="T2" fmla="*/ 1840 w 1944"/>
              <a:gd name="T3" fmla="*/ 0 h 209"/>
              <a:gd name="T4" fmla="*/ 1840 w 1944"/>
              <a:gd name="T5" fmla="*/ 0 h 209"/>
              <a:gd name="T6" fmla="*/ 1860 w 1944"/>
              <a:gd name="T7" fmla="*/ 2 h 209"/>
              <a:gd name="T8" fmla="*/ 1880 w 1944"/>
              <a:gd name="T9" fmla="*/ 8 h 209"/>
              <a:gd name="T10" fmla="*/ 1898 w 1944"/>
              <a:gd name="T11" fmla="*/ 18 h 209"/>
              <a:gd name="T12" fmla="*/ 1914 w 1944"/>
              <a:gd name="T13" fmla="*/ 30 h 209"/>
              <a:gd name="T14" fmla="*/ 1926 w 1944"/>
              <a:gd name="T15" fmla="*/ 46 h 209"/>
              <a:gd name="T16" fmla="*/ 1936 w 1944"/>
              <a:gd name="T17" fmla="*/ 64 h 209"/>
              <a:gd name="T18" fmla="*/ 1942 w 1944"/>
              <a:gd name="T19" fmla="*/ 84 h 209"/>
              <a:gd name="T20" fmla="*/ 1944 w 1944"/>
              <a:gd name="T21" fmla="*/ 103 h 209"/>
              <a:gd name="T22" fmla="*/ 1944 w 1944"/>
              <a:gd name="T23" fmla="*/ 103 h 209"/>
              <a:gd name="T24" fmla="*/ 1944 w 1944"/>
              <a:gd name="T25" fmla="*/ 103 h 209"/>
              <a:gd name="T26" fmla="*/ 1942 w 1944"/>
              <a:gd name="T27" fmla="*/ 125 h 209"/>
              <a:gd name="T28" fmla="*/ 1936 w 1944"/>
              <a:gd name="T29" fmla="*/ 145 h 209"/>
              <a:gd name="T30" fmla="*/ 1926 w 1944"/>
              <a:gd name="T31" fmla="*/ 163 h 209"/>
              <a:gd name="T32" fmla="*/ 1914 w 1944"/>
              <a:gd name="T33" fmla="*/ 177 h 209"/>
              <a:gd name="T34" fmla="*/ 1898 w 1944"/>
              <a:gd name="T35" fmla="*/ 191 h 209"/>
              <a:gd name="T36" fmla="*/ 1880 w 1944"/>
              <a:gd name="T37" fmla="*/ 201 h 209"/>
              <a:gd name="T38" fmla="*/ 1860 w 1944"/>
              <a:gd name="T39" fmla="*/ 207 h 209"/>
              <a:gd name="T40" fmla="*/ 1840 w 1944"/>
              <a:gd name="T41" fmla="*/ 209 h 209"/>
              <a:gd name="T42" fmla="*/ 0 w 1944"/>
              <a:gd name="T43" fmla="*/ 209 h 209"/>
              <a:gd name="T44" fmla="*/ 0 w 1944"/>
              <a:gd name="T45" fmla="*/ 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44" h="209">
                <a:moveTo>
                  <a:pt x="0" y="0"/>
                </a:moveTo>
                <a:lnTo>
                  <a:pt x="1840" y="0"/>
                </a:lnTo>
                <a:lnTo>
                  <a:pt x="1840" y="0"/>
                </a:lnTo>
                <a:lnTo>
                  <a:pt x="1860" y="2"/>
                </a:lnTo>
                <a:lnTo>
                  <a:pt x="1880" y="8"/>
                </a:lnTo>
                <a:lnTo>
                  <a:pt x="1898" y="18"/>
                </a:lnTo>
                <a:lnTo>
                  <a:pt x="1914" y="30"/>
                </a:lnTo>
                <a:lnTo>
                  <a:pt x="1926" y="46"/>
                </a:lnTo>
                <a:lnTo>
                  <a:pt x="1936" y="64"/>
                </a:lnTo>
                <a:lnTo>
                  <a:pt x="1942" y="84"/>
                </a:lnTo>
                <a:lnTo>
                  <a:pt x="1944" y="103"/>
                </a:lnTo>
                <a:lnTo>
                  <a:pt x="1944" y="103"/>
                </a:lnTo>
                <a:lnTo>
                  <a:pt x="1944" y="103"/>
                </a:lnTo>
                <a:lnTo>
                  <a:pt x="1942" y="125"/>
                </a:lnTo>
                <a:lnTo>
                  <a:pt x="1936" y="145"/>
                </a:lnTo>
                <a:lnTo>
                  <a:pt x="1926" y="163"/>
                </a:lnTo>
                <a:lnTo>
                  <a:pt x="1914" y="177"/>
                </a:lnTo>
                <a:lnTo>
                  <a:pt x="1898" y="191"/>
                </a:lnTo>
                <a:lnTo>
                  <a:pt x="1880" y="201"/>
                </a:lnTo>
                <a:lnTo>
                  <a:pt x="1860" y="207"/>
                </a:lnTo>
                <a:lnTo>
                  <a:pt x="1840" y="209"/>
                </a:lnTo>
                <a:lnTo>
                  <a:pt x="0" y="209"/>
                </a:lnTo>
                <a:lnTo>
                  <a:pt x="0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" name="Rectangle 272">
            <a:extLst>
              <a:ext uri="{FF2B5EF4-FFF2-40B4-BE49-F238E27FC236}">
                <a16:creationId xmlns:a16="http://schemas.microsoft.com/office/drawing/2014/main" id="{9815B5EB-768A-46F6-94B2-800EEB567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171" y="8428744"/>
            <a:ext cx="79375" cy="331788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" name="Freeform 273">
            <a:extLst>
              <a:ext uri="{FF2B5EF4-FFF2-40B4-BE49-F238E27FC236}">
                <a16:creationId xmlns:a16="http://schemas.microsoft.com/office/drawing/2014/main" id="{B3EB88C1-4A82-41C0-A826-421E414833F8}"/>
              </a:ext>
            </a:extLst>
          </p:cNvPr>
          <p:cNvSpPr>
            <a:spLocks/>
          </p:cNvSpPr>
          <p:nvPr/>
        </p:nvSpPr>
        <p:spPr bwMode="auto">
          <a:xfrm>
            <a:off x="4207696" y="8343019"/>
            <a:ext cx="533400" cy="531813"/>
          </a:xfrm>
          <a:custGeom>
            <a:avLst/>
            <a:gdLst>
              <a:gd name="T0" fmla="*/ 336 w 336"/>
              <a:gd name="T1" fmla="*/ 167 h 335"/>
              <a:gd name="T2" fmla="*/ 334 w 336"/>
              <a:gd name="T3" fmla="*/ 201 h 335"/>
              <a:gd name="T4" fmla="*/ 324 w 336"/>
              <a:gd name="T5" fmla="*/ 233 h 335"/>
              <a:gd name="T6" fmla="*/ 308 w 336"/>
              <a:gd name="T7" fmla="*/ 261 h 335"/>
              <a:gd name="T8" fmla="*/ 288 w 336"/>
              <a:gd name="T9" fmla="*/ 285 h 335"/>
              <a:gd name="T10" fmla="*/ 262 w 336"/>
              <a:gd name="T11" fmla="*/ 307 h 335"/>
              <a:gd name="T12" fmla="*/ 234 w 336"/>
              <a:gd name="T13" fmla="*/ 321 h 335"/>
              <a:gd name="T14" fmla="*/ 202 w 336"/>
              <a:gd name="T15" fmla="*/ 331 h 335"/>
              <a:gd name="T16" fmla="*/ 168 w 336"/>
              <a:gd name="T17" fmla="*/ 335 h 335"/>
              <a:gd name="T18" fmla="*/ 150 w 336"/>
              <a:gd name="T19" fmla="*/ 335 h 335"/>
              <a:gd name="T20" fmla="*/ 118 w 336"/>
              <a:gd name="T21" fmla="*/ 327 h 335"/>
              <a:gd name="T22" fmla="*/ 88 w 336"/>
              <a:gd name="T23" fmla="*/ 315 h 335"/>
              <a:gd name="T24" fmla="*/ 60 w 336"/>
              <a:gd name="T25" fmla="*/ 297 h 335"/>
              <a:gd name="T26" fmla="*/ 38 w 336"/>
              <a:gd name="T27" fmla="*/ 273 h 335"/>
              <a:gd name="T28" fmla="*/ 20 w 336"/>
              <a:gd name="T29" fmla="*/ 247 h 335"/>
              <a:gd name="T30" fmla="*/ 8 w 336"/>
              <a:gd name="T31" fmla="*/ 217 h 335"/>
              <a:gd name="T32" fmla="*/ 0 w 336"/>
              <a:gd name="T33" fmla="*/ 185 h 335"/>
              <a:gd name="T34" fmla="*/ 0 w 336"/>
              <a:gd name="T35" fmla="*/ 167 h 335"/>
              <a:gd name="T36" fmla="*/ 4 w 336"/>
              <a:gd name="T37" fmla="*/ 134 h 335"/>
              <a:gd name="T38" fmla="*/ 12 w 336"/>
              <a:gd name="T39" fmla="*/ 102 h 335"/>
              <a:gd name="T40" fmla="*/ 28 w 336"/>
              <a:gd name="T41" fmla="*/ 74 h 335"/>
              <a:gd name="T42" fmla="*/ 48 w 336"/>
              <a:gd name="T43" fmla="*/ 48 h 335"/>
              <a:gd name="T44" fmla="*/ 74 w 336"/>
              <a:gd name="T45" fmla="*/ 28 h 335"/>
              <a:gd name="T46" fmla="*/ 102 w 336"/>
              <a:gd name="T47" fmla="*/ 12 h 335"/>
              <a:gd name="T48" fmla="*/ 134 w 336"/>
              <a:gd name="T49" fmla="*/ 2 h 335"/>
              <a:gd name="T50" fmla="*/ 168 w 336"/>
              <a:gd name="T51" fmla="*/ 0 h 335"/>
              <a:gd name="T52" fmla="*/ 186 w 336"/>
              <a:gd name="T53" fmla="*/ 0 h 335"/>
              <a:gd name="T54" fmla="*/ 218 w 336"/>
              <a:gd name="T55" fmla="*/ 8 h 335"/>
              <a:gd name="T56" fmla="*/ 248 w 336"/>
              <a:gd name="T57" fmla="*/ 20 h 335"/>
              <a:gd name="T58" fmla="*/ 276 w 336"/>
              <a:gd name="T59" fmla="*/ 38 h 335"/>
              <a:gd name="T60" fmla="*/ 298 w 336"/>
              <a:gd name="T61" fmla="*/ 60 h 335"/>
              <a:gd name="T62" fmla="*/ 316 w 336"/>
              <a:gd name="T63" fmla="*/ 88 h 335"/>
              <a:gd name="T64" fmla="*/ 328 w 336"/>
              <a:gd name="T65" fmla="*/ 118 h 335"/>
              <a:gd name="T66" fmla="*/ 336 w 336"/>
              <a:gd name="T67" fmla="*/ 150 h 335"/>
              <a:gd name="T68" fmla="*/ 336 w 336"/>
              <a:gd name="T69" fmla="*/ 16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6" h="335">
                <a:moveTo>
                  <a:pt x="336" y="167"/>
                </a:moveTo>
                <a:lnTo>
                  <a:pt x="336" y="167"/>
                </a:lnTo>
                <a:lnTo>
                  <a:pt x="336" y="185"/>
                </a:lnTo>
                <a:lnTo>
                  <a:pt x="334" y="201"/>
                </a:lnTo>
                <a:lnTo>
                  <a:pt x="328" y="217"/>
                </a:lnTo>
                <a:lnTo>
                  <a:pt x="324" y="233"/>
                </a:lnTo>
                <a:lnTo>
                  <a:pt x="316" y="247"/>
                </a:lnTo>
                <a:lnTo>
                  <a:pt x="308" y="261"/>
                </a:lnTo>
                <a:lnTo>
                  <a:pt x="298" y="273"/>
                </a:lnTo>
                <a:lnTo>
                  <a:pt x="288" y="285"/>
                </a:lnTo>
                <a:lnTo>
                  <a:pt x="276" y="297"/>
                </a:lnTo>
                <a:lnTo>
                  <a:pt x="262" y="307"/>
                </a:lnTo>
                <a:lnTo>
                  <a:pt x="248" y="315"/>
                </a:lnTo>
                <a:lnTo>
                  <a:pt x="234" y="321"/>
                </a:lnTo>
                <a:lnTo>
                  <a:pt x="218" y="327"/>
                </a:lnTo>
                <a:lnTo>
                  <a:pt x="202" y="331"/>
                </a:lnTo>
                <a:lnTo>
                  <a:pt x="186" y="335"/>
                </a:lnTo>
                <a:lnTo>
                  <a:pt x="168" y="335"/>
                </a:lnTo>
                <a:lnTo>
                  <a:pt x="168" y="335"/>
                </a:lnTo>
                <a:lnTo>
                  <a:pt x="150" y="335"/>
                </a:lnTo>
                <a:lnTo>
                  <a:pt x="134" y="331"/>
                </a:lnTo>
                <a:lnTo>
                  <a:pt x="118" y="327"/>
                </a:lnTo>
                <a:lnTo>
                  <a:pt x="102" y="321"/>
                </a:lnTo>
                <a:lnTo>
                  <a:pt x="88" y="315"/>
                </a:lnTo>
                <a:lnTo>
                  <a:pt x="74" y="307"/>
                </a:lnTo>
                <a:lnTo>
                  <a:pt x="60" y="297"/>
                </a:lnTo>
                <a:lnTo>
                  <a:pt x="48" y="285"/>
                </a:lnTo>
                <a:lnTo>
                  <a:pt x="38" y="273"/>
                </a:lnTo>
                <a:lnTo>
                  <a:pt x="28" y="261"/>
                </a:lnTo>
                <a:lnTo>
                  <a:pt x="20" y="247"/>
                </a:lnTo>
                <a:lnTo>
                  <a:pt x="12" y="233"/>
                </a:lnTo>
                <a:lnTo>
                  <a:pt x="8" y="217"/>
                </a:lnTo>
                <a:lnTo>
                  <a:pt x="4" y="201"/>
                </a:lnTo>
                <a:lnTo>
                  <a:pt x="0" y="185"/>
                </a:lnTo>
                <a:lnTo>
                  <a:pt x="0" y="167"/>
                </a:lnTo>
                <a:lnTo>
                  <a:pt x="0" y="167"/>
                </a:lnTo>
                <a:lnTo>
                  <a:pt x="0" y="150"/>
                </a:lnTo>
                <a:lnTo>
                  <a:pt x="4" y="134"/>
                </a:lnTo>
                <a:lnTo>
                  <a:pt x="8" y="118"/>
                </a:lnTo>
                <a:lnTo>
                  <a:pt x="12" y="102"/>
                </a:lnTo>
                <a:lnTo>
                  <a:pt x="20" y="88"/>
                </a:lnTo>
                <a:lnTo>
                  <a:pt x="28" y="74"/>
                </a:lnTo>
                <a:lnTo>
                  <a:pt x="38" y="60"/>
                </a:lnTo>
                <a:lnTo>
                  <a:pt x="48" y="48"/>
                </a:lnTo>
                <a:lnTo>
                  <a:pt x="60" y="38"/>
                </a:lnTo>
                <a:lnTo>
                  <a:pt x="74" y="28"/>
                </a:lnTo>
                <a:lnTo>
                  <a:pt x="88" y="20"/>
                </a:lnTo>
                <a:lnTo>
                  <a:pt x="102" y="12"/>
                </a:lnTo>
                <a:lnTo>
                  <a:pt x="118" y="8"/>
                </a:lnTo>
                <a:lnTo>
                  <a:pt x="134" y="2"/>
                </a:lnTo>
                <a:lnTo>
                  <a:pt x="150" y="0"/>
                </a:lnTo>
                <a:lnTo>
                  <a:pt x="168" y="0"/>
                </a:lnTo>
                <a:lnTo>
                  <a:pt x="168" y="0"/>
                </a:lnTo>
                <a:lnTo>
                  <a:pt x="186" y="0"/>
                </a:lnTo>
                <a:lnTo>
                  <a:pt x="202" y="2"/>
                </a:lnTo>
                <a:lnTo>
                  <a:pt x="218" y="8"/>
                </a:lnTo>
                <a:lnTo>
                  <a:pt x="234" y="12"/>
                </a:lnTo>
                <a:lnTo>
                  <a:pt x="248" y="20"/>
                </a:lnTo>
                <a:lnTo>
                  <a:pt x="262" y="28"/>
                </a:lnTo>
                <a:lnTo>
                  <a:pt x="276" y="38"/>
                </a:lnTo>
                <a:lnTo>
                  <a:pt x="288" y="48"/>
                </a:lnTo>
                <a:lnTo>
                  <a:pt x="298" y="60"/>
                </a:lnTo>
                <a:lnTo>
                  <a:pt x="308" y="74"/>
                </a:lnTo>
                <a:lnTo>
                  <a:pt x="316" y="88"/>
                </a:lnTo>
                <a:lnTo>
                  <a:pt x="324" y="102"/>
                </a:lnTo>
                <a:lnTo>
                  <a:pt x="328" y="118"/>
                </a:lnTo>
                <a:lnTo>
                  <a:pt x="334" y="134"/>
                </a:lnTo>
                <a:lnTo>
                  <a:pt x="336" y="150"/>
                </a:lnTo>
                <a:lnTo>
                  <a:pt x="336" y="167"/>
                </a:lnTo>
                <a:lnTo>
                  <a:pt x="336" y="167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" name="Freeform 274">
            <a:extLst>
              <a:ext uri="{FF2B5EF4-FFF2-40B4-BE49-F238E27FC236}">
                <a16:creationId xmlns:a16="http://schemas.microsoft.com/office/drawing/2014/main" id="{65D1CD84-52DF-4D05-B3AD-DC9C766D64B0}"/>
              </a:ext>
            </a:extLst>
          </p:cNvPr>
          <p:cNvSpPr>
            <a:spLocks/>
          </p:cNvSpPr>
          <p:nvPr/>
        </p:nvSpPr>
        <p:spPr bwMode="auto">
          <a:xfrm>
            <a:off x="4226746" y="8374769"/>
            <a:ext cx="441325" cy="439738"/>
          </a:xfrm>
          <a:custGeom>
            <a:avLst/>
            <a:gdLst>
              <a:gd name="T0" fmla="*/ 278 w 278"/>
              <a:gd name="T1" fmla="*/ 139 h 277"/>
              <a:gd name="T2" fmla="*/ 276 w 278"/>
              <a:gd name="T3" fmla="*/ 167 h 277"/>
              <a:gd name="T4" fmla="*/ 266 w 278"/>
              <a:gd name="T5" fmla="*/ 193 h 277"/>
              <a:gd name="T6" fmla="*/ 254 w 278"/>
              <a:gd name="T7" fmla="*/ 215 h 277"/>
              <a:gd name="T8" fmla="*/ 238 w 278"/>
              <a:gd name="T9" fmla="*/ 237 h 277"/>
              <a:gd name="T10" fmla="*/ 216 w 278"/>
              <a:gd name="T11" fmla="*/ 253 h 277"/>
              <a:gd name="T12" fmla="*/ 194 w 278"/>
              <a:gd name="T13" fmla="*/ 267 h 277"/>
              <a:gd name="T14" fmla="*/ 168 w 278"/>
              <a:gd name="T15" fmla="*/ 275 h 277"/>
              <a:gd name="T16" fmla="*/ 140 w 278"/>
              <a:gd name="T17" fmla="*/ 277 h 277"/>
              <a:gd name="T18" fmla="*/ 124 w 278"/>
              <a:gd name="T19" fmla="*/ 277 h 277"/>
              <a:gd name="T20" fmla="*/ 98 w 278"/>
              <a:gd name="T21" fmla="*/ 271 h 277"/>
              <a:gd name="T22" fmla="*/ 72 w 278"/>
              <a:gd name="T23" fmla="*/ 261 h 277"/>
              <a:gd name="T24" fmla="*/ 50 w 278"/>
              <a:gd name="T25" fmla="*/ 245 h 277"/>
              <a:gd name="T26" fmla="*/ 32 w 278"/>
              <a:gd name="T27" fmla="*/ 227 h 277"/>
              <a:gd name="T28" fmla="*/ 18 w 278"/>
              <a:gd name="T29" fmla="*/ 205 h 277"/>
              <a:gd name="T30" fmla="*/ 6 w 278"/>
              <a:gd name="T31" fmla="*/ 179 h 277"/>
              <a:gd name="T32" fmla="*/ 2 w 278"/>
              <a:gd name="T33" fmla="*/ 153 h 277"/>
              <a:gd name="T34" fmla="*/ 0 w 278"/>
              <a:gd name="T35" fmla="*/ 139 h 277"/>
              <a:gd name="T36" fmla="*/ 4 w 278"/>
              <a:gd name="T37" fmla="*/ 112 h 277"/>
              <a:gd name="T38" fmla="*/ 12 w 278"/>
              <a:gd name="T39" fmla="*/ 86 h 277"/>
              <a:gd name="T40" fmla="*/ 24 w 278"/>
              <a:gd name="T41" fmla="*/ 62 h 277"/>
              <a:gd name="T42" fmla="*/ 40 w 278"/>
              <a:gd name="T43" fmla="*/ 42 h 277"/>
              <a:gd name="T44" fmla="*/ 62 w 278"/>
              <a:gd name="T45" fmla="*/ 24 h 277"/>
              <a:gd name="T46" fmla="*/ 86 w 278"/>
              <a:gd name="T47" fmla="*/ 12 h 277"/>
              <a:gd name="T48" fmla="*/ 112 w 278"/>
              <a:gd name="T49" fmla="*/ 4 h 277"/>
              <a:gd name="T50" fmla="*/ 140 w 278"/>
              <a:gd name="T51" fmla="*/ 0 h 277"/>
              <a:gd name="T52" fmla="*/ 154 w 278"/>
              <a:gd name="T53" fmla="*/ 2 h 277"/>
              <a:gd name="T54" fmla="*/ 180 w 278"/>
              <a:gd name="T55" fmla="*/ 6 h 277"/>
              <a:gd name="T56" fmla="*/ 206 w 278"/>
              <a:gd name="T57" fmla="*/ 18 h 277"/>
              <a:gd name="T58" fmla="*/ 228 w 278"/>
              <a:gd name="T59" fmla="*/ 32 h 277"/>
              <a:gd name="T60" fmla="*/ 246 w 278"/>
              <a:gd name="T61" fmla="*/ 52 h 277"/>
              <a:gd name="T62" fmla="*/ 262 w 278"/>
              <a:gd name="T63" fmla="*/ 74 h 277"/>
              <a:gd name="T64" fmla="*/ 272 w 278"/>
              <a:gd name="T65" fmla="*/ 98 h 277"/>
              <a:gd name="T66" fmla="*/ 278 w 278"/>
              <a:gd name="T67" fmla="*/ 126 h 277"/>
              <a:gd name="T68" fmla="*/ 278 w 278"/>
              <a:gd name="T69" fmla="*/ 139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8" h="277">
                <a:moveTo>
                  <a:pt x="278" y="139"/>
                </a:moveTo>
                <a:lnTo>
                  <a:pt x="278" y="139"/>
                </a:lnTo>
                <a:lnTo>
                  <a:pt x="278" y="153"/>
                </a:lnTo>
                <a:lnTo>
                  <a:pt x="276" y="167"/>
                </a:lnTo>
                <a:lnTo>
                  <a:pt x="272" y="179"/>
                </a:lnTo>
                <a:lnTo>
                  <a:pt x="266" y="193"/>
                </a:lnTo>
                <a:lnTo>
                  <a:pt x="262" y="205"/>
                </a:lnTo>
                <a:lnTo>
                  <a:pt x="254" y="215"/>
                </a:lnTo>
                <a:lnTo>
                  <a:pt x="246" y="227"/>
                </a:lnTo>
                <a:lnTo>
                  <a:pt x="238" y="237"/>
                </a:lnTo>
                <a:lnTo>
                  <a:pt x="228" y="245"/>
                </a:lnTo>
                <a:lnTo>
                  <a:pt x="216" y="253"/>
                </a:lnTo>
                <a:lnTo>
                  <a:pt x="206" y="261"/>
                </a:lnTo>
                <a:lnTo>
                  <a:pt x="194" y="267"/>
                </a:lnTo>
                <a:lnTo>
                  <a:pt x="180" y="271"/>
                </a:lnTo>
                <a:lnTo>
                  <a:pt x="168" y="275"/>
                </a:lnTo>
                <a:lnTo>
                  <a:pt x="154" y="277"/>
                </a:lnTo>
                <a:lnTo>
                  <a:pt x="140" y="277"/>
                </a:lnTo>
                <a:lnTo>
                  <a:pt x="140" y="277"/>
                </a:lnTo>
                <a:lnTo>
                  <a:pt x="124" y="277"/>
                </a:lnTo>
                <a:lnTo>
                  <a:pt x="112" y="275"/>
                </a:lnTo>
                <a:lnTo>
                  <a:pt x="98" y="271"/>
                </a:lnTo>
                <a:lnTo>
                  <a:pt x="86" y="267"/>
                </a:lnTo>
                <a:lnTo>
                  <a:pt x="72" y="261"/>
                </a:lnTo>
                <a:lnTo>
                  <a:pt x="62" y="253"/>
                </a:lnTo>
                <a:lnTo>
                  <a:pt x="50" y="245"/>
                </a:lnTo>
                <a:lnTo>
                  <a:pt x="40" y="237"/>
                </a:lnTo>
                <a:lnTo>
                  <a:pt x="32" y="227"/>
                </a:lnTo>
                <a:lnTo>
                  <a:pt x="24" y="215"/>
                </a:lnTo>
                <a:lnTo>
                  <a:pt x="18" y="205"/>
                </a:lnTo>
                <a:lnTo>
                  <a:pt x="12" y="193"/>
                </a:lnTo>
                <a:lnTo>
                  <a:pt x="6" y="179"/>
                </a:lnTo>
                <a:lnTo>
                  <a:pt x="4" y="167"/>
                </a:lnTo>
                <a:lnTo>
                  <a:pt x="2" y="153"/>
                </a:lnTo>
                <a:lnTo>
                  <a:pt x="0" y="139"/>
                </a:lnTo>
                <a:lnTo>
                  <a:pt x="0" y="139"/>
                </a:lnTo>
                <a:lnTo>
                  <a:pt x="2" y="126"/>
                </a:lnTo>
                <a:lnTo>
                  <a:pt x="4" y="112"/>
                </a:lnTo>
                <a:lnTo>
                  <a:pt x="6" y="98"/>
                </a:lnTo>
                <a:lnTo>
                  <a:pt x="12" y="86"/>
                </a:lnTo>
                <a:lnTo>
                  <a:pt x="18" y="74"/>
                </a:lnTo>
                <a:lnTo>
                  <a:pt x="24" y="62"/>
                </a:lnTo>
                <a:lnTo>
                  <a:pt x="32" y="52"/>
                </a:lnTo>
                <a:lnTo>
                  <a:pt x="40" y="42"/>
                </a:lnTo>
                <a:lnTo>
                  <a:pt x="50" y="32"/>
                </a:lnTo>
                <a:lnTo>
                  <a:pt x="62" y="24"/>
                </a:lnTo>
                <a:lnTo>
                  <a:pt x="72" y="18"/>
                </a:lnTo>
                <a:lnTo>
                  <a:pt x="86" y="12"/>
                </a:lnTo>
                <a:lnTo>
                  <a:pt x="98" y="6"/>
                </a:lnTo>
                <a:lnTo>
                  <a:pt x="112" y="4"/>
                </a:lnTo>
                <a:lnTo>
                  <a:pt x="124" y="2"/>
                </a:lnTo>
                <a:lnTo>
                  <a:pt x="140" y="0"/>
                </a:lnTo>
                <a:lnTo>
                  <a:pt x="140" y="0"/>
                </a:lnTo>
                <a:lnTo>
                  <a:pt x="154" y="2"/>
                </a:lnTo>
                <a:lnTo>
                  <a:pt x="168" y="4"/>
                </a:lnTo>
                <a:lnTo>
                  <a:pt x="180" y="6"/>
                </a:lnTo>
                <a:lnTo>
                  <a:pt x="194" y="12"/>
                </a:lnTo>
                <a:lnTo>
                  <a:pt x="206" y="18"/>
                </a:lnTo>
                <a:lnTo>
                  <a:pt x="216" y="24"/>
                </a:lnTo>
                <a:lnTo>
                  <a:pt x="228" y="32"/>
                </a:lnTo>
                <a:lnTo>
                  <a:pt x="238" y="42"/>
                </a:lnTo>
                <a:lnTo>
                  <a:pt x="246" y="52"/>
                </a:lnTo>
                <a:lnTo>
                  <a:pt x="254" y="62"/>
                </a:lnTo>
                <a:lnTo>
                  <a:pt x="262" y="74"/>
                </a:lnTo>
                <a:lnTo>
                  <a:pt x="266" y="86"/>
                </a:lnTo>
                <a:lnTo>
                  <a:pt x="272" y="98"/>
                </a:lnTo>
                <a:lnTo>
                  <a:pt x="276" y="112"/>
                </a:lnTo>
                <a:lnTo>
                  <a:pt x="278" y="126"/>
                </a:lnTo>
                <a:lnTo>
                  <a:pt x="278" y="139"/>
                </a:lnTo>
                <a:lnTo>
                  <a:pt x="278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3" name="Rectangle 312">
            <a:extLst>
              <a:ext uri="{FF2B5EF4-FFF2-40B4-BE49-F238E27FC236}">
                <a16:creationId xmlns:a16="http://schemas.microsoft.com/office/drawing/2014/main" id="{933F2DCB-A3B1-4CF9-BFAA-9735B9DF7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5396" y="8497007"/>
            <a:ext cx="108843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Mon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Portfollio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384" name="Freeform 388">
            <a:extLst>
              <a:ext uri="{FF2B5EF4-FFF2-40B4-BE49-F238E27FC236}">
                <a16:creationId xmlns:a16="http://schemas.microsoft.com/office/drawing/2014/main" id="{AB45808F-2BF6-4BE9-B1B8-5C8B07998E72}"/>
              </a:ext>
            </a:extLst>
          </p:cNvPr>
          <p:cNvSpPr>
            <a:spLocks/>
          </p:cNvSpPr>
          <p:nvPr/>
        </p:nvSpPr>
        <p:spPr bwMode="auto">
          <a:xfrm>
            <a:off x="4366446" y="8508119"/>
            <a:ext cx="165100" cy="207963"/>
          </a:xfrm>
          <a:custGeom>
            <a:avLst/>
            <a:gdLst>
              <a:gd name="T0" fmla="*/ 0 w 104"/>
              <a:gd name="T1" fmla="*/ 0 h 131"/>
              <a:gd name="T2" fmla="*/ 0 w 104"/>
              <a:gd name="T3" fmla="*/ 0 h 131"/>
              <a:gd name="T4" fmla="*/ 104 w 104"/>
              <a:gd name="T5" fmla="*/ 0 h 131"/>
              <a:gd name="T6" fmla="*/ 104 w 104"/>
              <a:gd name="T7" fmla="*/ 0 h 131"/>
              <a:gd name="T8" fmla="*/ 104 w 104"/>
              <a:gd name="T9" fmla="*/ 131 h 131"/>
              <a:gd name="T10" fmla="*/ 104 w 104"/>
              <a:gd name="T11" fmla="*/ 131 h 131"/>
              <a:gd name="T12" fmla="*/ 0 w 104"/>
              <a:gd name="T13" fmla="*/ 131 h 131"/>
              <a:gd name="T14" fmla="*/ 0 w 104"/>
              <a:gd name="T15" fmla="*/ 131 h 131"/>
              <a:gd name="T16" fmla="*/ 0 w 104"/>
              <a:gd name="T17" fmla="*/ 0 h 131"/>
              <a:gd name="T18" fmla="*/ 0 w 104"/>
              <a:gd name="T19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131">
                <a:moveTo>
                  <a:pt x="0" y="0"/>
                </a:moveTo>
                <a:lnTo>
                  <a:pt x="0" y="0"/>
                </a:lnTo>
                <a:lnTo>
                  <a:pt x="104" y="0"/>
                </a:lnTo>
                <a:lnTo>
                  <a:pt x="104" y="0"/>
                </a:lnTo>
                <a:lnTo>
                  <a:pt x="104" y="131"/>
                </a:lnTo>
                <a:lnTo>
                  <a:pt x="104" y="131"/>
                </a:lnTo>
                <a:lnTo>
                  <a:pt x="0" y="131"/>
                </a:lnTo>
                <a:lnTo>
                  <a:pt x="0" y="1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5" name="Freeform 389">
            <a:extLst>
              <a:ext uri="{FF2B5EF4-FFF2-40B4-BE49-F238E27FC236}">
                <a16:creationId xmlns:a16="http://schemas.microsoft.com/office/drawing/2014/main" id="{ED8BCFBD-CA4B-42B4-A4B1-91DE22602014}"/>
              </a:ext>
            </a:extLst>
          </p:cNvPr>
          <p:cNvSpPr>
            <a:spLocks/>
          </p:cNvSpPr>
          <p:nvPr/>
        </p:nvSpPr>
        <p:spPr bwMode="auto">
          <a:xfrm>
            <a:off x="4302946" y="8508119"/>
            <a:ext cx="41275" cy="207963"/>
          </a:xfrm>
          <a:custGeom>
            <a:avLst/>
            <a:gdLst>
              <a:gd name="T0" fmla="*/ 26 w 26"/>
              <a:gd name="T1" fmla="*/ 0 h 131"/>
              <a:gd name="T2" fmla="*/ 26 w 26"/>
              <a:gd name="T3" fmla="*/ 0 h 131"/>
              <a:gd name="T4" fmla="*/ 26 w 26"/>
              <a:gd name="T5" fmla="*/ 131 h 131"/>
              <a:gd name="T6" fmla="*/ 26 w 26"/>
              <a:gd name="T7" fmla="*/ 131 h 131"/>
              <a:gd name="T8" fmla="*/ 22 w 26"/>
              <a:gd name="T9" fmla="*/ 131 h 131"/>
              <a:gd name="T10" fmla="*/ 22 w 26"/>
              <a:gd name="T11" fmla="*/ 131 h 131"/>
              <a:gd name="T12" fmla="*/ 10 w 26"/>
              <a:gd name="T13" fmla="*/ 131 h 131"/>
              <a:gd name="T14" fmla="*/ 10 w 26"/>
              <a:gd name="T15" fmla="*/ 131 h 131"/>
              <a:gd name="T16" fmla="*/ 6 w 26"/>
              <a:gd name="T17" fmla="*/ 129 h 131"/>
              <a:gd name="T18" fmla="*/ 4 w 26"/>
              <a:gd name="T19" fmla="*/ 127 h 131"/>
              <a:gd name="T20" fmla="*/ 2 w 26"/>
              <a:gd name="T21" fmla="*/ 123 h 131"/>
              <a:gd name="T22" fmla="*/ 0 w 26"/>
              <a:gd name="T23" fmla="*/ 117 h 131"/>
              <a:gd name="T24" fmla="*/ 0 w 26"/>
              <a:gd name="T25" fmla="*/ 117 h 131"/>
              <a:gd name="T26" fmla="*/ 0 w 26"/>
              <a:gd name="T27" fmla="*/ 93 h 131"/>
              <a:gd name="T28" fmla="*/ 0 w 26"/>
              <a:gd name="T29" fmla="*/ 93 h 131"/>
              <a:gd name="T30" fmla="*/ 0 w 26"/>
              <a:gd name="T31" fmla="*/ 14 h 131"/>
              <a:gd name="T32" fmla="*/ 0 w 26"/>
              <a:gd name="T33" fmla="*/ 14 h 131"/>
              <a:gd name="T34" fmla="*/ 2 w 26"/>
              <a:gd name="T35" fmla="*/ 8 h 131"/>
              <a:gd name="T36" fmla="*/ 4 w 26"/>
              <a:gd name="T37" fmla="*/ 4 h 131"/>
              <a:gd name="T38" fmla="*/ 8 w 26"/>
              <a:gd name="T39" fmla="*/ 2 h 131"/>
              <a:gd name="T40" fmla="*/ 14 w 26"/>
              <a:gd name="T41" fmla="*/ 0 h 131"/>
              <a:gd name="T42" fmla="*/ 14 w 26"/>
              <a:gd name="T43" fmla="*/ 0 h 131"/>
              <a:gd name="T44" fmla="*/ 26 w 26"/>
              <a:gd name="T45" fmla="*/ 0 h 131"/>
              <a:gd name="T46" fmla="*/ 26 w 26"/>
              <a:gd name="T4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" h="131">
                <a:moveTo>
                  <a:pt x="26" y="0"/>
                </a:moveTo>
                <a:lnTo>
                  <a:pt x="26" y="0"/>
                </a:lnTo>
                <a:lnTo>
                  <a:pt x="26" y="131"/>
                </a:lnTo>
                <a:lnTo>
                  <a:pt x="26" y="131"/>
                </a:lnTo>
                <a:lnTo>
                  <a:pt x="22" y="131"/>
                </a:lnTo>
                <a:lnTo>
                  <a:pt x="22" y="131"/>
                </a:lnTo>
                <a:lnTo>
                  <a:pt x="10" y="131"/>
                </a:lnTo>
                <a:lnTo>
                  <a:pt x="10" y="131"/>
                </a:lnTo>
                <a:lnTo>
                  <a:pt x="6" y="129"/>
                </a:lnTo>
                <a:lnTo>
                  <a:pt x="4" y="127"/>
                </a:lnTo>
                <a:lnTo>
                  <a:pt x="2" y="123"/>
                </a:lnTo>
                <a:lnTo>
                  <a:pt x="0" y="117"/>
                </a:lnTo>
                <a:lnTo>
                  <a:pt x="0" y="117"/>
                </a:lnTo>
                <a:lnTo>
                  <a:pt x="0" y="93"/>
                </a:lnTo>
                <a:lnTo>
                  <a:pt x="0" y="93"/>
                </a:lnTo>
                <a:lnTo>
                  <a:pt x="0" y="14"/>
                </a:lnTo>
                <a:lnTo>
                  <a:pt x="0" y="14"/>
                </a:lnTo>
                <a:lnTo>
                  <a:pt x="2" y="8"/>
                </a:lnTo>
                <a:lnTo>
                  <a:pt x="4" y="4"/>
                </a:lnTo>
                <a:lnTo>
                  <a:pt x="8" y="2"/>
                </a:lnTo>
                <a:lnTo>
                  <a:pt x="14" y="0"/>
                </a:lnTo>
                <a:lnTo>
                  <a:pt x="14" y="0"/>
                </a:lnTo>
                <a:lnTo>
                  <a:pt x="26" y="0"/>
                </a:lnTo>
                <a:lnTo>
                  <a:pt x="26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6" name="Freeform 390">
            <a:extLst>
              <a:ext uri="{FF2B5EF4-FFF2-40B4-BE49-F238E27FC236}">
                <a16:creationId xmlns:a16="http://schemas.microsoft.com/office/drawing/2014/main" id="{EEEAFDB7-03BB-41F3-8B0C-68797F65E097}"/>
              </a:ext>
            </a:extLst>
          </p:cNvPr>
          <p:cNvSpPr>
            <a:spLocks/>
          </p:cNvSpPr>
          <p:nvPr/>
        </p:nvSpPr>
        <p:spPr bwMode="auto">
          <a:xfrm>
            <a:off x="4553771" y="8508119"/>
            <a:ext cx="41275" cy="207963"/>
          </a:xfrm>
          <a:custGeom>
            <a:avLst/>
            <a:gdLst>
              <a:gd name="T0" fmla="*/ 0 w 26"/>
              <a:gd name="T1" fmla="*/ 131 h 131"/>
              <a:gd name="T2" fmla="*/ 0 w 26"/>
              <a:gd name="T3" fmla="*/ 131 h 131"/>
              <a:gd name="T4" fmla="*/ 0 w 26"/>
              <a:gd name="T5" fmla="*/ 0 h 131"/>
              <a:gd name="T6" fmla="*/ 0 w 26"/>
              <a:gd name="T7" fmla="*/ 0 h 131"/>
              <a:gd name="T8" fmla="*/ 16 w 26"/>
              <a:gd name="T9" fmla="*/ 0 h 131"/>
              <a:gd name="T10" fmla="*/ 16 w 26"/>
              <a:gd name="T11" fmla="*/ 0 h 131"/>
              <a:gd name="T12" fmla="*/ 20 w 26"/>
              <a:gd name="T13" fmla="*/ 2 h 131"/>
              <a:gd name="T14" fmla="*/ 24 w 26"/>
              <a:gd name="T15" fmla="*/ 6 h 131"/>
              <a:gd name="T16" fmla="*/ 26 w 26"/>
              <a:gd name="T17" fmla="*/ 10 h 131"/>
              <a:gd name="T18" fmla="*/ 26 w 26"/>
              <a:gd name="T19" fmla="*/ 14 h 131"/>
              <a:gd name="T20" fmla="*/ 26 w 26"/>
              <a:gd name="T21" fmla="*/ 14 h 131"/>
              <a:gd name="T22" fmla="*/ 26 w 26"/>
              <a:gd name="T23" fmla="*/ 117 h 131"/>
              <a:gd name="T24" fmla="*/ 26 w 26"/>
              <a:gd name="T25" fmla="*/ 117 h 131"/>
              <a:gd name="T26" fmla="*/ 26 w 26"/>
              <a:gd name="T27" fmla="*/ 123 h 131"/>
              <a:gd name="T28" fmla="*/ 22 w 26"/>
              <a:gd name="T29" fmla="*/ 127 h 131"/>
              <a:gd name="T30" fmla="*/ 18 w 26"/>
              <a:gd name="T31" fmla="*/ 129 h 131"/>
              <a:gd name="T32" fmla="*/ 14 w 26"/>
              <a:gd name="T33" fmla="*/ 131 h 131"/>
              <a:gd name="T34" fmla="*/ 14 w 26"/>
              <a:gd name="T35" fmla="*/ 131 h 131"/>
              <a:gd name="T36" fmla="*/ 0 w 26"/>
              <a:gd name="T37" fmla="*/ 131 h 131"/>
              <a:gd name="T38" fmla="*/ 0 w 26"/>
              <a:gd name="T39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6" h="131">
                <a:moveTo>
                  <a:pt x="0" y="131"/>
                </a:moveTo>
                <a:lnTo>
                  <a:pt x="0" y="131"/>
                </a:lnTo>
                <a:lnTo>
                  <a:pt x="0" y="0"/>
                </a:lnTo>
                <a:lnTo>
                  <a:pt x="0" y="0"/>
                </a:lnTo>
                <a:lnTo>
                  <a:pt x="16" y="0"/>
                </a:lnTo>
                <a:lnTo>
                  <a:pt x="16" y="0"/>
                </a:lnTo>
                <a:lnTo>
                  <a:pt x="20" y="2"/>
                </a:lnTo>
                <a:lnTo>
                  <a:pt x="24" y="6"/>
                </a:lnTo>
                <a:lnTo>
                  <a:pt x="26" y="10"/>
                </a:lnTo>
                <a:lnTo>
                  <a:pt x="26" y="14"/>
                </a:lnTo>
                <a:lnTo>
                  <a:pt x="26" y="14"/>
                </a:lnTo>
                <a:lnTo>
                  <a:pt x="26" y="117"/>
                </a:lnTo>
                <a:lnTo>
                  <a:pt x="26" y="117"/>
                </a:lnTo>
                <a:lnTo>
                  <a:pt x="26" y="123"/>
                </a:lnTo>
                <a:lnTo>
                  <a:pt x="22" y="127"/>
                </a:lnTo>
                <a:lnTo>
                  <a:pt x="18" y="129"/>
                </a:lnTo>
                <a:lnTo>
                  <a:pt x="14" y="131"/>
                </a:lnTo>
                <a:lnTo>
                  <a:pt x="14" y="131"/>
                </a:lnTo>
                <a:lnTo>
                  <a:pt x="0" y="131"/>
                </a:lnTo>
                <a:lnTo>
                  <a:pt x="0" y="131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Freeform 391">
            <a:extLst>
              <a:ext uri="{FF2B5EF4-FFF2-40B4-BE49-F238E27FC236}">
                <a16:creationId xmlns:a16="http://schemas.microsoft.com/office/drawing/2014/main" id="{25E5C597-88AE-42A5-94E5-DE0EEED83FFF}"/>
              </a:ext>
            </a:extLst>
          </p:cNvPr>
          <p:cNvSpPr>
            <a:spLocks/>
          </p:cNvSpPr>
          <p:nvPr/>
        </p:nvSpPr>
        <p:spPr bwMode="auto">
          <a:xfrm>
            <a:off x="4388671" y="8447794"/>
            <a:ext cx="123825" cy="50800"/>
          </a:xfrm>
          <a:custGeom>
            <a:avLst/>
            <a:gdLst>
              <a:gd name="T0" fmla="*/ 12 w 78"/>
              <a:gd name="T1" fmla="*/ 12 h 32"/>
              <a:gd name="T2" fmla="*/ 12 w 78"/>
              <a:gd name="T3" fmla="*/ 12 h 32"/>
              <a:gd name="T4" fmla="*/ 12 w 78"/>
              <a:gd name="T5" fmla="*/ 32 h 32"/>
              <a:gd name="T6" fmla="*/ 12 w 78"/>
              <a:gd name="T7" fmla="*/ 32 h 32"/>
              <a:gd name="T8" fmla="*/ 0 w 78"/>
              <a:gd name="T9" fmla="*/ 32 h 32"/>
              <a:gd name="T10" fmla="*/ 0 w 78"/>
              <a:gd name="T11" fmla="*/ 32 h 32"/>
              <a:gd name="T12" fmla="*/ 0 w 78"/>
              <a:gd name="T13" fmla="*/ 30 h 32"/>
              <a:gd name="T14" fmla="*/ 0 w 78"/>
              <a:gd name="T15" fmla="*/ 30 h 32"/>
              <a:gd name="T16" fmla="*/ 0 w 78"/>
              <a:gd name="T17" fmla="*/ 12 h 32"/>
              <a:gd name="T18" fmla="*/ 0 w 78"/>
              <a:gd name="T19" fmla="*/ 12 h 32"/>
              <a:gd name="T20" fmla="*/ 0 w 78"/>
              <a:gd name="T21" fmla="*/ 8 h 32"/>
              <a:gd name="T22" fmla="*/ 2 w 78"/>
              <a:gd name="T23" fmla="*/ 2 h 32"/>
              <a:gd name="T24" fmla="*/ 8 w 78"/>
              <a:gd name="T25" fmla="*/ 0 h 32"/>
              <a:gd name="T26" fmla="*/ 12 w 78"/>
              <a:gd name="T27" fmla="*/ 0 h 32"/>
              <a:gd name="T28" fmla="*/ 12 w 78"/>
              <a:gd name="T29" fmla="*/ 0 h 32"/>
              <a:gd name="T30" fmla="*/ 64 w 78"/>
              <a:gd name="T31" fmla="*/ 0 h 32"/>
              <a:gd name="T32" fmla="*/ 64 w 78"/>
              <a:gd name="T33" fmla="*/ 0 h 32"/>
              <a:gd name="T34" fmla="*/ 70 w 78"/>
              <a:gd name="T35" fmla="*/ 0 h 32"/>
              <a:gd name="T36" fmla="*/ 74 w 78"/>
              <a:gd name="T37" fmla="*/ 2 h 32"/>
              <a:gd name="T38" fmla="*/ 76 w 78"/>
              <a:gd name="T39" fmla="*/ 8 h 32"/>
              <a:gd name="T40" fmla="*/ 78 w 78"/>
              <a:gd name="T41" fmla="*/ 12 h 32"/>
              <a:gd name="T42" fmla="*/ 78 w 78"/>
              <a:gd name="T43" fmla="*/ 12 h 32"/>
              <a:gd name="T44" fmla="*/ 78 w 78"/>
              <a:gd name="T45" fmla="*/ 32 h 32"/>
              <a:gd name="T46" fmla="*/ 78 w 78"/>
              <a:gd name="T47" fmla="*/ 32 h 32"/>
              <a:gd name="T48" fmla="*/ 64 w 78"/>
              <a:gd name="T49" fmla="*/ 32 h 32"/>
              <a:gd name="T50" fmla="*/ 64 w 78"/>
              <a:gd name="T51" fmla="*/ 32 h 32"/>
              <a:gd name="T52" fmla="*/ 64 w 78"/>
              <a:gd name="T53" fmla="*/ 12 h 32"/>
              <a:gd name="T54" fmla="*/ 64 w 78"/>
              <a:gd name="T55" fmla="*/ 12 h 32"/>
              <a:gd name="T56" fmla="*/ 12 w 78"/>
              <a:gd name="T57" fmla="*/ 12 h 32"/>
              <a:gd name="T58" fmla="*/ 12 w 78"/>
              <a:gd name="T59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" h="32">
                <a:moveTo>
                  <a:pt x="12" y="12"/>
                </a:moveTo>
                <a:lnTo>
                  <a:pt x="12" y="12"/>
                </a:lnTo>
                <a:lnTo>
                  <a:pt x="12" y="32"/>
                </a:lnTo>
                <a:lnTo>
                  <a:pt x="12" y="32"/>
                </a:lnTo>
                <a:lnTo>
                  <a:pt x="0" y="32"/>
                </a:lnTo>
                <a:lnTo>
                  <a:pt x="0" y="32"/>
                </a:lnTo>
                <a:lnTo>
                  <a:pt x="0" y="30"/>
                </a:lnTo>
                <a:lnTo>
                  <a:pt x="0" y="30"/>
                </a:lnTo>
                <a:lnTo>
                  <a:pt x="0" y="12"/>
                </a:lnTo>
                <a:lnTo>
                  <a:pt x="0" y="12"/>
                </a:lnTo>
                <a:lnTo>
                  <a:pt x="0" y="8"/>
                </a:lnTo>
                <a:lnTo>
                  <a:pt x="2" y="2"/>
                </a:lnTo>
                <a:lnTo>
                  <a:pt x="8" y="0"/>
                </a:lnTo>
                <a:lnTo>
                  <a:pt x="12" y="0"/>
                </a:lnTo>
                <a:lnTo>
                  <a:pt x="12" y="0"/>
                </a:lnTo>
                <a:lnTo>
                  <a:pt x="64" y="0"/>
                </a:lnTo>
                <a:lnTo>
                  <a:pt x="64" y="0"/>
                </a:lnTo>
                <a:lnTo>
                  <a:pt x="70" y="0"/>
                </a:lnTo>
                <a:lnTo>
                  <a:pt x="74" y="2"/>
                </a:lnTo>
                <a:lnTo>
                  <a:pt x="76" y="8"/>
                </a:lnTo>
                <a:lnTo>
                  <a:pt x="78" y="12"/>
                </a:lnTo>
                <a:lnTo>
                  <a:pt x="78" y="12"/>
                </a:lnTo>
                <a:lnTo>
                  <a:pt x="78" y="32"/>
                </a:lnTo>
                <a:lnTo>
                  <a:pt x="78" y="32"/>
                </a:lnTo>
                <a:lnTo>
                  <a:pt x="64" y="32"/>
                </a:lnTo>
                <a:lnTo>
                  <a:pt x="64" y="32"/>
                </a:lnTo>
                <a:lnTo>
                  <a:pt x="64" y="12"/>
                </a:lnTo>
                <a:lnTo>
                  <a:pt x="64" y="12"/>
                </a:lnTo>
                <a:lnTo>
                  <a:pt x="12" y="12"/>
                </a:lnTo>
                <a:lnTo>
                  <a:pt x="12" y="12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E4C092-E79B-4204-968C-5E97731838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57" y="9414338"/>
            <a:ext cx="1943929" cy="124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59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</TotalTime>
  <Words>210</Words>
  <Application>Microsoft Office PowerPoint</Application>
  <PresentationFormat>Personnalisé</PresentationFormat>
  <Paragraphs>54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Lato</vt:lpstr>
      <vt:lpstr>Lato Light</vt:lpstr>
      <vt:lpstr>Office Theme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AZURIUS</dc:creator>
  <cp:lastModifiedBy>hp</cp:lastModifiedBy>
  <cp:revision>32</cp:revision>
  <dcterms:created xsi:type="dcterms:W3CDTF">2018-03-28T07:00:48Z</dcterms:created>
  <dcterms:modified xsi:type="dcterms:W3CDTF">2021-05-30T15:16:00Z</dcterms:modified>
</cp:coreProperties>
</file>